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mp3" ContentType="audio/m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27"/>
  </p:notesMasterIdLst>
  <p:sldIdLst>
    <p:sldId id="256" r:id="rId2"/>
    <p:sldId id="260" r:id="rId3"/>
    <p:sldId id="285" r:id="rId4"/>
    <p:sldId id="286" r:id="rId5"/>
    <p:sldId id="270" r:id="rId6"/>
    <p:sldId id="295" r:id="rId7"/>
    <p:sldId id="296" r:id="rId8"/>
    <p:sldId id="297" r:id="rId9"/>
    <p:sldId id="299" r:id="rId10"/>
    <p:sldId id="298" r:id="rId11"/>
    <p:sldId id="300" r:id="rId12"/>
    <p:sldId id="303" r:id="rId13"/>
    <p:sldId id="301" r:id="rId14"/>
    <p:sldId id="304" r:id="rId15"/>
    <p:sldId id="305" r:id="rId16"/>
    <p:sldId id="306" r:id="rId17"/>
    <p:sldId id="307" r:id="rId18"/>
    <p:sldId id="308" r:id="rId19"/>
    <p:sldId id="309" r:id="rId20"/>
    <p:sldId id="312" r:id="rId21"/>
    <p:sldId id="314" r:id="rId22"/>
    <p:sldId id="310" r:id="rId23"/>
    <p:sldId id="311" r:id="rId24"/>
    <p:sldId id="313" r:id="rId25"/>
    <p:sldId id="272" r:id="rId26"/>
  </p:sldIdLst>
  <p:sldSz cx="18288000" cy="10287000"/>
  <p:notesSz cx="6858000" cy="9144000"/>
  <p:embeddedFontLst>
    <p:embeddedFont>
      <p:font typeface="Calibri" panose="020F0502020204030204" pitchFamily="34" charset="0"/>
      <p:regular r:id="rId28"/>
      <p:bold r:id="rId29"/>
      <p:italic r:id="rId30"/>
      <p:boldItalic r:id="rId31"/>
    </p:embeddedFont>
    <p:embeddedFont>
      <p:font typeface="Century Gothic" panose="020B0502020202020204" pitchFamily="34" charset="0"/>
      <p:regular r:id="rId32"/>
      <p:bold r:id="rId33"/>
      <p:italic r:id="rId34"/>
      <p:boldItalic r:id="rId35"/>
    </p:embeddedFont>
    <p:embeddedFont>
      <p:font typeface="Franklin Gothic Medium" panose="020B0603020102020204" pitchFamily="34" charset="0"/>
      <p:regular r:id="rId36"/>
      <p:italic r:id="rId37"/>
    </p:embeddedFont>
    <p:embeddedFont>
      <p:font typeface="Montserrat" pitchFamily="2" charset="77"/>
      <p:regular r:id="rId38"/>
      <p:bold r:id="rId39"/>
      <p:italic r:id="rId40"/>
      <p:boldItalic r:id="rId41"/>
    </p:embeddedFont>
    <p:embeddedFont>
      <p:font typeface="Montserrat Bold" pitchFamily="2" charset="77"/>
      <p:regular r:id="rId42"/>
      <p:bold r:id="rId43"/>
      <p:italic r:id="rId44"/>
      <p:boldItalic r:id="rId45"/>
    </p:embeddedFont>
    <p:embeddedFont>
      <p:font typeface="Montserrat Medium" pitchFamily="2" charset="77"/>
      <p:regular r:id="rId46"/>
      <p:italic r:id="rId47"/>
    </p:embeddedFont>
    <p:embeddedFont>
      <p:font typeface="Montserrat Semi-Bold" pitchFamily="2" charset="77"/>
      <p:regular r:id="rId48"/>
      <p:bold r:id="rId49"/>
      <p:italic r:id="rId50"/>
      <p:boldItalic r:id="rId51"/>
    </p:embeddedFont>
    <p:embeddedFont>
      <p:font typeface="TAN Jambore" pitchFamily="2" charset="77"/>
      <p:regular r:id="rId52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7D300"/>
    <a:srgbClr val="00B162"/>
    <a:srgbClr val="4AB090"/>
    <a:srgbClr val="2C6855"/>
    <a:srgbClr val="4FBE98"/>
    <a:srgbClr val="4A92F3"/>
    <a:srgbClr val="FFFAC8"/>
    <a:srgbClr val="FFFCD1"/>
    <a:srgbClr val="1869B5"/>
    <a:srgbClr val="0956F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094" autoAdjust="0"/>
    <p:restoredTop sz="95277" autoAdjust="0"/>
  </p:normalViewPr>
  <p:slideViewPr>
    <p:cSldViewPr>
      <p:cViewPr varScale="1">
        <p:scale>
          <a:sx n="73" d="100"/>
          <a:sy n="73" d="100"/>
        </p:scale>
        <p:origin x="480" y="20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12.fntdata"/><Relationship Id="rId21" Type="http://schemas.openxmlformats.org/officeDocument/2006/relationships/slide" Target="slides/slide20.xml"/><Relationship Id="rId34" Type="http://schemas.openxmlformats.org/officeDocument/2006/relationships/font" Target="fonts/font7.fntdata"/><Relationship Id="rId42" Type="http://schemas.openxmlformats.org/officeDocument/2006/relationships/font" Target="fonts/font15.fntdata"/><Relationship Id="rId47" Type="http://schemas.openxmlformats.org/officeDocument/2006/relationships/font" Target="fonts/font20.fntdata"/><Relationship Id="rId50" Type="http://schemas.openxmlformats.org/officeDocument/2006/relationships/font" Target="fonts/font23.fntdata"/><Relationship Id="rId55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font" Target="fonts/font2.fntdata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5.fntdata"/><Relationship Id="rId37" Type="http://schemas.openxmlformats.org/officeDocument/2006/relationships/font" Target="fonts/font10.fntdata"/><Relationship Id="rId40" Type="http://schemas.openxmlformats.org/officeDocument/2006/relationships/font" Target="fonts/font13.fntdata"/><Relationship Id="rId45" Type="http://schemas.openxmlformats.org/officeDocument/2006/relationships/font" Target="fonts/font18.fntdata"/><Relationship Id="rId53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4.fntdata"/><Relationship Id="rId44" Type="http://schemas.openxmlformats.org/officeDocument/2006/relationships/font" Target="fonts/font17.fntdata"/><Relationship Id="rId52" Type="http://schemas.openxmlformats.org/officeDocument/2006/relationships/font" Target="fonts/font25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font" Target="fonts/font3.fntdata"/><Relationship Id="rId35" Type="http://schemas.openxmlformats.org/officeDocument/2006/relationships/font" Target="fonts/font8.fntdata"/><Relationship Id="rId43" Type="http://schemas.openxmlformats.org/officeDocument/2006/relationships/font" Target="fonts/font16.fntdata"/><Relationship Id="rId48" Type="http://schemas.openxmlformats.org/officeDocument/2006/relationships/font" Target="fonts/font21.fntdata"/><Relationship Id="rId56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font" Target="fonts/font24.fntdata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6.fntdata"/><Relationship Id="rId38" Type="http://schemas.openxmlformats.org/officeDocument/2006/relationships/font" Target="fonts/font11.fntdata"/><Relationship Id="rId46" Type="http://schemas.openxmlformats.org/officeDocument/2006/relationships/font" Target="fonts/font19.fntdata"/><Relationship Id="rId20" Type="http://schemas.openxmlformats.org/officeDocument/2006/relationships/slide" Target="slides/slide19.xml"/><Relationship Id="rId41" Type="http://schemas.openxmlformats.org/officeDocument/2006/relationships/font" Target="fonts/font14.fntdata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font" Target="fonts/font1.fntdata"/><Relationship Id="rId36" Type="http://schemas.openxmlformats.org/officeDocument/2006/relationships/font" Target="fonts/font9.fntdata"/><Relationship Id="rId49" Type="http://schemas.openxmlformats.org/officeDocument/2006/relationships/font" Target="fonts/font22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V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B68503A-E256-B84B-A41B-62E357548A36}" type="datetimeFigureOut">
              <a:rPr lang="en-VN" smtClean="0"/>
              <a:t>26/09/2022</a:t>
            </a:fld>
            <a:endParaRPr lang="en-V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V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A92F72D-B94D-1047-915A-8F42EB2827A2}" type="slidenum">
              <a:rPr lang="en-VN" smtClean="0"/>
              <a:t>‹#›</a:t>
            </a:fld>
            <a:endParaRPr lang="en-VN"/>
          </a:p>
        </p:txBody>
      </p:sp>
    </p:spTree>
    <p:extLst>
      <p:ext uri="{BB962C8B-B14F-4D97-AF65-F5344CB8AC3E}">
        <p14:creationId xmlns:p14="http://schemas.microsoft.com/office/powerpoint/2010/main" val="14574906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V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A92F72D-B94D-1047-915A-8F42EB2827A2}" type="slidenum">
              <a:rPr kumimoji="0" lang="en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</a:t>
            </a:fld>
            <a:endParaRPr kumimoji="0" lang="en-VN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172003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9/26/22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9/26/22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9/26/22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9/26/22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9/26/22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9/26/22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9/26/22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9/26/22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9/26/22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9/26/22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9/26/22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9/26/22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sv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4" Type="http://schemas.openxmlformats.org/officeDocument/2006/relationships/image" Target="../media/image4.sv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4" Type="http://schemas.openxmlformats.org/officeDocument/2006/relationships/image" Target="../media/image4.sv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svg"/><Relationship Id="rId13" Type="http://schemas.openxmlformats.org/officeDocument/2006/relationships/image" Target="../media/image44.png"/><Relationship Id="rId3" Type="http://schemas.openxmlformats.org/officeDocument/2006/relationships/image" Target="../media/image3.png"/><Relationship Id="rId7" Type="http://schemas.openxmlformats.org/officeDocument/2006/relationships/image" Target="../media/image38.png"/><Relationship Id="rId12" Type="http://schemas.openxmlformats.org/officeDocument/2006/relationships/image" Target="../media/image43.sv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svg"/><Relationship Id="rId11" Type="http://schemas.openxmlformats.org/officeDocument/2006/relationships/image" Target="../media/image42.png"/><Relationship Id="rId5" Type="http://schemas.openxmlformats.org/officeDocument/2006/relationships/image" Target="../media/image5.png"/><Relationship Id="rId10" Type="http://schemas.openxmlformats.org/officeDocument/2006/relationships/image" Target="../media/image41.svg"/><Relationship Id="rId4" Type="http://schemas.openxmlformats.org/officeDocument/2006/relationships/image" Target="../media/image4.svg"/><Relationship Id="rId9" Type="http://schemas.openxmlformats.org/officeDocument/2006/relationships/image" Target="../media/image40.png"/><Relationship Id="rId14" Type="http://schemas.openxmlformats.org/officeDocument/2006/relationships/image" Target="../media/image45.svg"/></Relationships>
</file>

<file path=ppt/slides/_rels/slide13.xml.rels><?xml version="1.0" encoding="UTF-8" standalone="yes"?>
<Relationships xmlns="http://schemas.openxmlformats.org/package/2006/relationships"><Relationship Id="rId13" Type="http://schemas.openxmlformats.org/officeDocument/2006/relationships/image" Target="../media/image39.svg"/><Relationship Id="rId18" Type="http://schemas.openxmlformats.org/officeDocument/2006/relationships/image" Target="../media/image52.png"/><Relationship Id="rId26" Type="http://schemas.openxmlformats.org/officeDocument/2006/relationships/slide" Target="slide17.xml"/><Relationship Id="rId3" Type="http://schemas.openxmlformats.org/officeDocument/2006/relationships/image" Target="../media/image4.svg"/><Relationship Id="rId21" Type="http://schemas.openxmlformats.org/officeDocument/2006/relationships/slide" Target="slide14.xml"/><Relationship Id="rId34" Type="http://schemas.openxmlformats.org/officeDocument/2006/relationships/image" Target="../media/image61.svg"/><Relationship Id="rId7" Type="http://schemas.openxmlformats.org/officeDocument/2006/relationships/image" Target="../media/image47.svg"/><Relationship Id="rId12" Type="http://schemas.openxmlformats.org/officeDocument/2006/relationships/image" Target="../media/image38.png"/><Relationship Id="rId17" Type="http://schemas.openxmlformats.org/officeDocument/2006/relationships/image" Target="../media/image51.svg"/><Relationship Id="rId25" Type="http://schemas.openxmlformats.org/officeDocument/2006/relationships/slide" Target="slide18.xml"/><Relationship Id="rId33" Type="http://schemas.openxmlformats.org/officeDocument/2006/relationships/image" Target="../media/image60.png"/><Relationship Id="rId2" Type="http://schemas.openxmlformats.org/officeDocument/2006/relationships/image" Target="../media/image3.png"/><Relationship Id="rId16" Type="http://schemas.openxmlformats.org/officeDocument/2006/relationships/image" Target="../media/image50.png"/><Relationship Id="rId20" Type="http://schemas.openxmlformats.org/officeDocument/2006/relationships/slide" Target="slide16.xml"/><Relationship Id="rId29" Type="http://schemas.openxmlformats.org/officeDocument/2006/relationships/slide" Target="slide1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6.png"/><Relationship Id="rId11" Type="http://schemas.openxmlformats.org/officeDocument/2006/relationships/image" Target="../media/image45.svg"/><Relationship Id="rId24" Type="http://schemas.openxmlformats.org/officeDocument/2006/relationships/image" Target="../media/image55.svg"/><Relationship Id="rId32" Type="http://schemas.openxmlformats.org/officeDocument/2006/relationships/slide" Target="slide20.xml"/><Relationship Id="rId5" Type="http://schemas.openxmlformats.org/officeDocument/2006/relationships/image" Target="../media/image6.svg"/><Relationship Id="rId15" Type="http://schemas.openxmlformats.org/officeDocument/2006/relationships/image" Target="../media/image49.svg"/><Relationship Id="rId23" Type="http://schemas.openxmlformats.org/officeDocument/2006/relationships/image" Target="../media/image54.png"/><Relationship Id="rId28" Type="http://schemas.openxmlformats.org/officeDocument/2006/relationships/image" Target="../media/image57.svg"/><Relationship Id="rId10" Type="http://schemas.openxmlformats.org/officeDocument/2006/relationships/image" Target="../media/image44.png"/><Relationship Id="rId19" Type="http://schemas.openxmlformats.org/officeDocument/2006/relationships/image" Target="../media/image53.svg"/><Relationship Id="rId31" Type="http://schemas.openxmlformats.org/officeDocument/2006/relationships/image" Target="../media/image59.svg"/><Relationship Id="rId4" Type="http://schemas.openxmlformats.org/officeDocument/2006/relationships/image" Target="../media/image5.png"/><Relationship Id="rId9" Type="http://schemas.openxmlformats.org/officeDocument/2006/relationships/image" Target="../media/image43.svg"/><Relationship Id="rId14" Type="http://schemas.openxmlformats.org/officeDocument/2006/relationships/image" Target="../media/image48.png"/><Relationship Id="rId22" Type="http://schemas.openxmlformats.org/officeDocument/2006/relationships/slide" Target="slide19.xml"/><Relationship Id="rId27" Type="http://schemas.openxmlformats.org/officeDocument/2006/relationships/image" Target="../media/image56.png"/><Relationship Id="rId30" Type="http://schemas.openxmlformats.org/officeDocument/2006/relationships/image" Target="../media/image58.png"/><Relationship Id="rId8" Type="http://schemas.openxmlformats.org/officeDocument/2006/relationships/image" Target="../media/image42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4.svg"/><Relationship Id="rId3" Type="http://schemas.openxmlformats.org/officeDocument/2006/relationships/image" Target="../media/image34.png"/><Relationship Id="rId7" Type="http://schemas.openxmlformats.org/officeDocument/2006/relationships/image" Target="../media/image63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6" Type="http://schemas.openxmlformats.org/officeDocument/2006/relationships/slide" Target="slide13.xml"/><Relationship Id="rId5" Type="http://schemas.openxmlformats.org/officeDocument/2006/relationships/image" Target="../media/image62.png"/><Relationship Id="rId4" Type="http://schemas.openxmlformats.org/officeDocument/2006/relationships/image" Target="../media/image35.sv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slide" Target="slide13.xml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37.svg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36.png"/><Relationship Id="rId11" Type="http://schemas.openxmlformats.org/officeDocument/2006/relationships/image" Target="../media/image33.png"/><Relationship Id="rId5" Type="http://schemas.openxmlformats.org/officeDocument/2006/relationships/image" Target="../media/image62.png"/><Relationship Id="rId10" Type="http://schemas.openxmlformats.org/officeDocument/2006/relationships/image" Target="../media/image64.svg"/><Relationship Id="rId4" Type="http://schemas.openxmlformats.org/officeDocument/2006/relationships/image" Target="../media/image9.jpeg"/><Relationship Id="rId9" Type="http://schemas.openxmlformats.org/officeDocument/2006/relationships/image" Target="../media/image63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4.svg"/><Relationship Id="rId3" Type="http://schemas.openxmlformats.org/officeDocument/2006/relationships/image" Target="../media/image62.png"/><Relationship Id="rId7" Type="http://schemas.openxmlformats.org/officeDocument/2006/relationships/image" Target="../media/image63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6" Type="http://schemas.openxmlformats.org/officeDocument/2006/relationships/slide" Target="slide13.xml"/><Relationship Id="rId5" Type="http://schemas.openxmlformats.org/officeDocument/2006/relationships/image" Target="../media/image66.jpeg"/><Relationship Id="rId4" Type="http://schemas.openxmlformats.org/officeDocument/2006/relationships/image" Target="../media/image65.jpe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9.png"/><Relationship Id="rId13" Type="http://schemas.openxmlformats.org/officeDocument/2006/relationships/image" Target="../media/image63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68.svg"/><Relationship Id="rId12" Type="http://schemas.openxmlformats.org/officeDocument/2006/relationships/slide" Target="slide13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67.png"/><Relationship Id="rId11" Type="http://schemas.openxmlformats.org/officeDocument/2006/relationships/image" Target="../media/image72.svg"/><Relationship Id="rId5" Type="http://schemas.openxmlformats.org/officeDocument/2006/relationships/image" Target="../media/image62.png"/><Relationship Id="rId15" Type="http://schemas.openxmlformats.org/officeDocument/2006/relationships/image" Target="../media/image33.png"/><Relationship Id="rId10" Type="http://schemas.openxmlformats.org/officeDocument/2006/relationships/image" Target="../media/image71.png"/><Relationship Id="rId4" Type="http://schemas.openxmlformats.org/officeDocument/2006/relationships/image" Target="../media/image9.jpeg"/><Relationship Id="rId9" Type="http://schemas.openxmlformats.org/officeDocument/2006/relationships/image" Target="../media/image70.svg"/><Relationship Id="rId14" Type="http://schemas.openxmlformats.org/officeDocument/2006/relationships/image" Target="../media/image64.sv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7.svg"/><Relationship Id="rId13" Type="http://schemas.openxmlformats.org/officeDocument/2006/relationships/image" Target="../media/image82.png"/><Relationship Id="rId18" Type="http://schemas.openxmlformats.org/officeDocument/2006/relationships/image" Target="../media/image63.png"/><Relationship Id="rId3" Type="http://schemas.openxmlformats.org/officeDocument/2006/relationships/image" Target="../media/image62.png"/><Relationship Id="rId7" Type="http://schemas.openxmlformats.org/officeDocument/2006/relationships/image" Target="../media/image76.png"/><Relationship Id="rId12" Type="http://schemas.openxmlformats.org/officeDocument/2006/relationships/image" Target="../media/image81.svg"/><Relationship Id="rId17" Type="http://schemas.openxmlformats.org/officeDocument/2006/relationships/slide" Target="slide13.xml"/><Relationship Id="rId2" Type="http://schemas.openxmlformats.org/officeDocument/2006/relationships/image" Target="../media/image9.jpeg"/><Relationship Id="rId16" Type="http://schemas.openxmlformats.org/officeDocument/2006/relationships/image" Target="../media/image85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5.svg"/><Relationship Id="rId11" Type="http://schemas.openxmlformats.org/officeDocument/2006/relationships/image" Target="../media/image80.png"/><Relationship Id="rId5" Type="http://schemas.openxmlformats.org/officeDocument/2006/relationships/image" Target="../media/image74.png"/><Relationship Id="rId15" Type="http://schemas.openxmlformats.org/officeDocument/2006/relationships/image" Target="../media/image84.png"/><Relationship Id="rId10" Type="http://schemas.openxmlformats.org/officeDocument/2006/relationships/image" Target="../media/image79.svg"/><Relationship Id="rId19" Type="http://schemas.openxmlformats.org/officeDocument/2006/relationships/image" Target="../media/image64.svg"/><Relationship Id="rId4" Type="http://schemas.openxmlformats.org/officeDocument/2006/relationships/image" Target="../media/image73.png"/><Relationship Id="rId9" Type="http://schemas.openxmlformats.org/officeDocument/2006/relationships/image" Target="../media/image78.png"/><Relationship Id="rId14" Type="http://schemas.openxmlformats.org/officeDocument/2006/relationships/image" Target="../media/image83.sv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4.svg"/><Relationship Id="rId3" Type="http://schemas.openxmlformats.org/officeDocument/2006/relationships/image" Target="../media/image62.png"/><Relationship Id="rId7" Type="http://schemas.openxmlformats.org/officeDocument/2006/relationships/image" Target="../media/image63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6" Type="http://schemas.openxmlformats.org/officeDocument/2006/relationships/slide" Target="slide13.xml"/><Relationship Id="rId5" Type="http://schemas.openxmlformats.org/officeDocument/2006/relationships/image" Target="../media/image87.jpeg"/><Relationship Id="rId4" Type="http://schemas.openxmlformats.org/officeDocument/2006/relationships/image" Target="../media/image86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sv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0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4" Type="http://schemas.openxmlformats.org/officeDocument/2006/relationships/image" Target="../media/image9.jpeg"/><Relationship Id="rId9" Type="http://schemas.openxmlformats.org/officeDocument/2006/relationships/image" Target="../media/image1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svg"/><Relationship Id="rId3" Type="http://schemas.openxmlformats.org/officeDocument/2006/relationships/image" Target="../media/image3.png"/><Relationship Id="rId7" Type="http://schemas.openxmlformats.org/officeDocument/2006/relationships/image" Target="../media/image5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svg"/><Relationship Id="rId5" Type="http://schemas.openxmlformats.org/officeDocument/2006/relationships/image" Target="../media/image10.png"/><Relationship Id="rId4" Type="http://schemas.openxmlformats.org/officeDocument/2006/relationships/image" Target="../media/image4.sv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svg"/><Relationship Id="rId3" Type="http://schemas.openxmlformats.org/officeDocument/2006/relationships/image" Target="../media/image8.png"/><Relationship Id="rId7" Type="http://schemas.openxmlformats.org/officeDocument/2006/relationships/image" Target="../media/image5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10" Type="http://schemas.openxmlformats.org/officeDocument/2006/relationships/image" Target="../media/image91.png"/><Relationship Id="rId4" Type="http://schemas.openxmlformats.org/officeDocument/2006/relationships/image" Target="../media/image89.jpeg"/><Relationship Id="rId9" Type="http://schemas.openxmlformats.org/officeDocument/2006/relationships/image" Target="../media/image90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5.mp4"/><Relationship Id="rId1" Type="http://schemas.microsoft.com/office/2007/relationships/media" Target="../media/media5.mp4"/><Relationship Id="rId5" Type="http://schemas.openxmlformats.org/officeDocument/2006/relationships/image" Target="../media/image92.png"/><Relationship Id="rId4" Type="http://schemas.openxmlformats.org/officeDocument/2006/relationships/image" Target="../media/image9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4" Type="http://schemas.openxmlformats.org/officeDocument/2006/relationships/image" Target="../media/image4.sv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5.png"/><Relationship Id="rId13" Type="http://schemas.openxmlformats.org/officeDocument/2006/relationships/image" Target="../media/image100.svg"/><Relationship Id="rId18" Type="http://schemas.openxmlformats.org/officeDocument/2006/relationships/image" Target="../media/image101.png"/><Relationship Id="rId3" Type="http://schemas.openxmlformats.org/officeDocument/2006/relationships/image" Target="../media/image9.jpeg"/><Relationship Id="rId7" Type="http://schemas.openxmlformats.org/officeDocument/2006/relationships/image" Target="../media/image94.svg"/><Relationship Id="rId12" Type="http://schemas.openxmlformats.org/officeDocument/2006/relationships/image" Target="../media/image99.png"/><Relationship Id="rId17" Type="http://schemas.openxmlformats.org/officeDocument/2006/relationships/image" Target="../media/image6.sv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3.png"/><Relationship Id="rId11" Type="http://schemas.openxmlformats.org/officeDocument/2006/relationships/image" Target="../media/image98.svg"/><Relationship Id="rId5" Type="http://schemas.openxmlformats.org/officeDocument/2006/relationships/image" Target="../media/image4.svg"/><Relationship Id="rId15" Type="http://schemas.openxmlformats.org/officeDocument/2006/relationships/image" Target="../media/image11.svg"/><Relationship Id="rId10" Type="http://schemas.openxmlformats.org/officeDocument/2006/relationships/image" Target="../media/image97.png"/><Relationship Id="rId19" Type="http://schemas.openxmlformats.org/officeDocument/2006/relationships/image" Target="../media/image102.svg"/><Relationship Id="rId4" Type="http://schemas.openxmlformats.org/officeDocument/2006/relationships/image" Target="../media/image3.png"/><Relationship Id="rId9" Type="http://schemas.openxmlformats.org/officeDocument/2006/relationships/image" Target="../media/image96.svg"/><Relationship Id="rId14" Type="http://schemas.openxmlformats.org/officeDocument/2006/relationships/image" Target="../media/image10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sv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4" Type="http://schemas.openxmlformats.org/officeDocument/2006/relationships/image" Target="../media/image2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13" Type="http://schemas.openxmlformats.org/officeDocument/2006/relationships/image" Target="../media/image21.svg"/><Relationship Id="rId18" Type="http://schemas.openxmlformats.org/officeDocument/2006/relationships/image" Target="../media/image26.png"/><Relationship Id="rId3" Type="http://schemas.openxmlformats.org/officeDocument/2006/relationships/image" Target="../media/image3.png"/><Relationship Id="rId21" Type="http://schemas.openxmlformats.org/officeDocument/2006/relationships/image" Target="../media/image29.svg"/><Relationship Id="rId7" Type="http://schemas.openxmlformats.org/officeDocument/2006/relationships/image" Target="../media/image15.jpg"/><Relationship Id="rId12" Type="http://schemas.openxmlformats.org/officeDocument/2006/relationships/image" Target="../media/image20.png"/><Relationship Id="rId17" Type="http://schemas.openxmlformats.org/officeDocument/2006/relationships/image" Target="../media/image25.svg"/><Relationship Id="rId2" Type="http://schemas.openxmlformats.org/officeDocument/2006/relationships/image" Target="../media/image9.jpeg"/><Relationship Id="rId16" Type="http://schemas.openxmlformats.org/officeDocument/2006/relationships/image" Target="../media/image24.png"/><Relationship Id="rId20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svg"/><Relationship Id="rId11" Type="http://schemas.openxmlformats.org/officeDocument/2006/relationships/image" Target="../media/image19.svg"/><Relationship Id="rId24" Type="http://schemas.openxmlformats.org/officeDocument/2006/relationships/image" Target="../media/image32.png"/><Relationship Id="rId5" Type="http://schemas.openxmlformats.org/officeDocument/2006/relationships/image" Target="../media/image13.png"/><Relationship Id="rId15" Type="http://schemas.openxmlformats.org/officeDocument/2006/relationships/image" Target="../media/image23.svg"/><Relationship Id="rId23" Type="http://schemas.openxmlformats.org/officeDocument/2006/relationships/image" Target="../media/image31.svg"/><Relationship Id="rId10" Type="http://schemas.openxmlformats.org/officeDocument/2006/relationships/image" Target="../media/image18.png"/><Relationship Id="rId19" Type="http://schemas.openxmlformats.org/officeDocument/2006/relationships/image" Target="../media/image27.svg"/><Relationship Id="rId4" Type="http://schemas.openxmlformats.org/officeDocument/2006/relationships/image" Target="../media/image4.svg"/><Relationship Id="rId9" Type="http://schemas.openxmlformats.org/officeDocument/2006/relationships/image" Target="../media/image17.svg"/><Relationship Id="rId14" Type="http://schemas.openxmlformats.org/officeDocument/2006/relationships/image" Target="../media/image22.png"/><Relationship Id="rId22" Type="http://schemas.openxmlformats.org/officeDocument/2006/relationships/image" Target="../media/image30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sv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5.png"/><Relationship Id="rId2" Type="http://schemas.microsoft.com/office/2007/relationships/media" Target="../media/media2.mp3"/><Relationship Id="rId1" Type="http://schemas.openxmlformats.org/officeDocument/2006/relationships/audio" Target="NULL" TargetMode="Externa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4" Type="http://schemas.openxmlformats.org/officeDocument/2006/relationships/image" Target="../media/image9.jpeg"/><Relationship Id="rId9" Type="http://schemas.openxmlformats.org/officeDocument/2006/relationships/image" Target="../media/image33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svg"/><Relationship Id="rId3" Type="http://schemas.openxmlformats.org/officeDocument/2006/relationships/image" Target="../media/image3.png"/><Relationship Id="rId7" Type="http://schemas.openxmlformats.org/officeDocument/2006/relationships/image" Target="../media/image34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10" Type="http://schemas.openxmlformats.org/officeDocument/2006/relationships/image" Target="../media/image37.svg"/><Relationship Id="rId4" Type="http://schemas.openxmlformats.org/officeDocument/2006/relationships/image" Target="../media/image4.svg"/><Relationship Id="rId9" Type="http://schemas.openxmlformats.org/officeDocument/2006/relationships/image" Target="../media/image3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4" Type="http://schemas.openxmlformats.org/officeDocument/2006/relationships/image" Target="../media/image4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4" Type="http://schemas.openxmlformats.org/officeDocument/2006/relationships/image" Target="../media/image4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D16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3"/>
          <p:cNvGrpSpPr/>
          <p:nvPr/>
        </p:nvGrpSpPr>
        <p:grpSpPr>
          <a:xfrm>
            <a:off x="13968232" y="0"/>
            <a:ext cx="4319768" cy="10287000"/>
            <a:chOff x="0" y="0"/>
            <a:chExt cx="1889203" cy="34798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889203" cy="3479800"/>
            </a:xfrm>
            <a:custGeom>
              <a:avLst/>
              <a:gdLst/>
              <a:ahLst/>
              <a:cxnLst/>
              <a:rect l="l" t="t" r="r" b="b"/>
              <a:pathLst>
                <a:path w="1889203" h="3479800">
                  <a:moveTo>
                    <a:pt x="0" y="0"/>
                  </a:moveTo>
                  <a:lnTo>
                    <a:pt x="1889203" y="0"/>
                  </a:lnTo>
                  <a:lnTo>
                    <a:pt x="1889203" y="3479800"/>
                  </a:lnTo>
                  <a:lnTo>
                    <a:pt x="0" y="3479800"/>
                  </a:lnTo>
                  <a:close/>
                </a:path>
              </a:pathLst>
            </a:custGeom>
            <a:solidFill>
              <a:srgbClr val="E85663"/>
            </a:solidFill>
          </p:spPr>
        </p:sp>
      </p:grpSp>
      <p:pic>
        <p:nvPicPr>
          <p:cNvPr id="5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15101981" y="-1132406"/>
            <a:ext cx="6372034" cy="6372034"/>
          </a:xfrm>
          <a:prstGeom prst="rect">
            <a:avLst/>
          </a:prstGeom>
        </p:spPr>
      </p:pic>
      <p:grpSp>
        <p:nvGrpSpPr>
          <p:cNvPr id="8" name="Group 8"/>
          <p:cNvGrpSpPr/>
          <p:nvPr/>
        </p:nvGrpSpPr>
        <p:grpSpPr>
          <a:xfrm>
            <a:off x="0" y="0"/>
            <a:ext cx="18288000" cy="1028700"/>
            <a:chOff x="0" y="0"/>
            <a:chExt cx="118717047" cy="6677834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118717045" cy="6677834"/>
            </a:xfrm>
            <a:custGeom>
              <a:avLst/>
              <a:gdLst/>
              <a:ahLst/>
              <a:cxnLst/>
              <a:rect l="l" t="t" r="r" b="b"/>
              <a:pathLst>
                <a:path w="118717045" h="6677834">
                  <a:moveTo>
                    <a:pt x="118572273" y="6533054"/>
                  </a:moveTo>
                  <a:lnTo>
                    <a:pt x="118717045" y="6533054"/>
                  </a:lnTo>
                  <a:lnTo>
                    <a:pt x="118717045" y="6677834"/>
                  </a:lnTo>
                  <a:lnTo>
                    <a:pt x="118572273" y="6677834"/>
                  </a:lnTo>
                  <a:lnTo>
                    <a:pt x="118572273" y="6533054"/>
                  </a:lnTo>
                  <a:close/>
                  <a:moveTo>
                    <a:pt x="0" y="144780"/>
                  </a:moveTo>
                  <a:lnTo>
                    <a:pt x="144780" y="144780"/>
                  </a:lnTo>
                  <a:lnTo>
                    <a:pt x="144780" y="6533054"/>
                  </a:lnTo>
                  <a:lnTo>
                    <a:pt x="0" y="6533054"/>
                  </a:lnTo>
                  <a:lnTo>
                    <a:pt x="0" y="144780"/>
                  </a:lnTo>
                  <a:close/>
                  <a:moveTo>
                    <a:pt x="0" y="6533054"/>
                  </a:moveTo>
                  <a:lnTo>
                    <a:pt x="144780" y="6533054"/>
                  </a:lnTo>
                  <a:lnTo>
                    <a:pt x="144780" y="6677834"/>
                  </a:lnTo>
                  <a:lnTo>
                    <a:pt x="0" y="6677834"/>
                  </a:lnTo>
                  <a:lnTo>
                    <a:pt x="0" y="6533054"/>
                  </a:lnTo>
                  <a:close/>
                  <a:moveTo>
                    <a:pt x="118572273" y="144780"/>
                  </a:moveTo>
                  <a:lnTo>
                    <a:pt x="118717045" y="144780"/>
                  </a:lnTo>
                  <a:lnTo>
                    <a:pt x="118717045" y="6533054"/>
                  </a:lnTo>
                  <a:lnTo>
                    <a:pt x="118572273" y="6533054"/>
                  </a:lnTo>
                  <a:lnTo>
                    <a:pt x="118572273" y="144780"/>
                  </a:lnTo>
                  <a:close/>
                  <a:moveTo>
                    <a:pt x="144780" y="6533054"/>
                  </a:moveTo>
                  <a:lnTo>
                    <a:pt x="118572273" y="6533054"/>
                  </a:lnTo>
                  <a:lnTo>
                    <a:pt x="118572273" y="6677834"/>
                  </a:lnTo>
                  <a:lnTo>
                    <a:pt x="144780" y="6677834"/>
                  </a:lnTo>
                  <a:lnTo>
                    <a:pt x="144780" y="6533054"/>
                  </a:lnTo>
                  <a:close/>
                  <a:moveTo>
                    <a:pt x="118572273" y="0"/>
                  </a:moveTo>
                  <a:lnTo>
                    <a:pt x="118717045" y="0"/>
                  </a:lnTo>
                  <a:lnTo>
                    <a:pt x="118717045" y="144780"/>
                  </a:lnTo>
                  <a:lnTo>
                    <a:pt x="118572273" y="144780"/>
                  </a:lnTo>
                  <a:lnTo>
                    <a:pt x="118572273" y="0"/>
                  </a:lnTo>
                  <a:close/>
                  <a:moveTo>
                    <a:pt x="0" y="0"/>
                  </a:moveTo>
                  <a:lnTo>
                    <a:pt x="144780" y="0"/>
                  </a:lnTo>
                  <a:lnTo>
                    <a:pt x="144780" y="144780"/>
                  </a:lnTo>
                  <a:lnTo>
                    <a:pt x="0" y="144780"/>
                  </a:lnTo>
                  <a:lnTo>
                    <a:pt x="0" y="0"/>
                  </a:lnTo>
                  <a:close/>
                  <a:moveTo>
                    <a:pt x="144780" y="0"/>
                  </a:moveTo>
                  <a:lnTo>
                    <a:pt x="118572273" y="0"/>
                  </a:lnTo>
                  <a:lnTo>
                    <a:pt x="118572273" y="144780"/>
                  </a:lnTo>
                  <a:lnTo>
                    <a:pt x="144780" y="144780"/>
                  </a:lnTo>
                  <a:lnTo>
                    <a:pt x="144780" y="0"/>
                  </a:ln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id="9" name="Freeform 9"/>
            <p:cNvSpPr/>
            <p:nvPr/>
          </p:nvSpPr>
          <p:spPr>
            <a:xfrm>
              <a:off x="72390" y="72390"/>
              <a:ext cx="118572263" cy="6533054"/>
            </a:xfrm>
            <a:custGeom>
              <a:avLst/>
              <a:gdLst/>
              <a:ahLst/>
              <a:cxnLst/>
              <a:rect l="l" t="t" r="r" b="b"/>
              <a:pathLst>
                <a:path w="118572263" h="6533054">
                  <a:moveTo>
                    <a:pt x="0" y="0"/>
                  </a:moveTo>
                  <a:lnTo>
                    <a:pt x="118572263" y="0"/>
                  </a:lnTo>
                  <a:lnTo>
                    <a:pt x="118572263" y="6533054"/>
                  </a:lnTo>
                  <a:lnTo>
                    <a:pt x="0" y="65330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4FBD98"/>
            </a:solidFill>
          </p:spPr>
        </p:sp>
      </p:grpSp>
      <p:pic>
        <p:nvPicPr>
          <p:cNvPr id="11" name="Picture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697865" y="425847"/>
            <a:ext cx="885028" cy="177006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0" y="8177634"/>
            <a:ext cx="6372034" cy="6372034"/>
          </a:xfrm>
          <a:prstGeom prst="rect">
            <a:avLst/>
          </a:prstGeom>
        </p:spPr>
      </p:pic>
      <p:sp>
        <p:nvSpPr>
          <p:cNvPr id="13" name="TextBox 13"/>
          <p:cNvSpPr txBox="1"/>
          <p:nvPr/>
        </p:nvSpPr>
        <p:spPr>
          <a:xfrm>
            <a:off x="1548214" y="2573532"/>
            <a:ext cx="7520631" cy="338554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13200"/>
              </a:lnSpc>
            </a:pPr>
            <a:r>
              <a:rPr lang="en-US" sz="11000" dirty="0">
                <a:solidFill>
                  <a:srgbClr val="000000"/>
                </a:solidFill>
                <a:latin typeface="TAN Jambore"/>
              </a:rPr>
              <a:t>Unit 1</a:t>
            </a:r>
          </a:p>
          <a:p>
            <a:pPr>
              <a:lnSpc>
                <a:spcPts val="13200"/>
              </a:lnSpc>
            </a:pPr>
            <a:r>
              <a:rPr lang="en-US" sz="11000" dirty="0">
                <a:solidFill>
                  <a:srgbClr val="000000"/>
                </a:solidFill>
                <a:latin typeface="TAN Jambore"/>
              </a:rPr>
              <a:t>Hobbies</a:t>
            </a:r>
          </a:p>
        </p:txBody>
      </p:sp>
      <p:pic>
        <p:nvPicPr>
          <p:cNvPr id="18" name="Picture 1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7374073" y="8208114"/>
            <a:ext cx="733425" cy="733425"/>
          </a:xfrm>
          <a:prstGeom prst="rect">
            <a:avLst/>
          </a:prstGeom>
        </p:spPr>
      </p:pic>
      <p:pic>
        <p:nvPicPr>
          <p:cNvPr id="19" name="Picture 1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873679" y="1786911"/>
            <a:ext cx="533400" cy="533400"/>
          </a:xfrm>
          <a:prstGeom prst="rect">
            <a:avLst/>
          </a:prstGeom>
        </p:spPr>
      </p:pic>
      <p:sp>
        <p:nvSpPr>
          <p:cNvPr id="26" name="TextBox 13">
            <a:extLst>
              <a:ext uri="{FF2B5EF4-FFF2-40B4-BE49-F238E27FC236}">
                <a16:creationId xmlns:a16="http://schemas.microsoft.com/office/drawing/2014/main" id="{CDA84DD4-8207-0547-8231-89975C8F47C6}"/>
              </a:ext>
            </a:extLst>
          </p:cNvPr>
          <p:cNvSpPr txBox="1"/>
          <p:nvPr/>
        </p:nvSpPr>
        <p:spPr>
          <a:xfrm>
            <a:off x="1548214" y="6200124"/>
            <a:ext cx="8643439" cy="149540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13200"/>
              </a:lnSpc>
            </a:pPr>
            <a:r>
              <a:rPr lang="en-US" sz="6000" dirty="0">
                <a:solidFill>
                  <a:srgbClr val="000000"/>
                </a:solidFill>
                <a:latin typeface="TAN Jambore"/>
              </a:rPr>
              <a:t>Lesson 1: Getting started</a:t>
            </a:r>
          </a:p>
        </p:txBody>
      </p:sp>
      <p:grpSp>
        <p:nvGrpSpPr>
          <p:cNvPr id="14" name="Group 14"/>
          <p:cNvGrpSpPr/>
          <p:nvPr/>
        </p:nvGrpSpPr>
        <p:grpSpPr>
          <a:xfrm>
            <a:off x="11199604" y="3975766"/>
            <a:ext cx="2270554" cy="3469417"/>
            <a:chOff x="0" y="0"/>
            <a:chExt cx="768064" cy="1173605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768064" cy="1173605"/>
            </a:xfrm>
            <a:custGeom>
              <a:avLst/>
              <a:gdLst/>
              <a:ahLst/>
              <a:cxnLst/>
              <a:rect l="l" t="t" r="r" b="b"/>
              <a:pathLst>
                <a:path w="768064" h="1173605">
                  <a:moveTo>
                    <a:pt x="0" y="0"/>
                  </a:moveTo>
                  <a:lnTo>
                    <a:pt x="768064" y="0"/>
                  </a:lnTo>
                  <a:lnTo>
                    <a:pt x="768064" y="1173605"/>
                  </a:lnTo>
                  <a:lnTo>
                    <a:pt x="0" y="1173605"/>
                  </a:lnTo>
                  <a:close/>
                </a:path>
              </a:pathLst>
            </a:custGeom>
            <a:solidFill>
              <a:srgbClr val="4FBD98"/>
            </a:solidFill>
          </p:spPr>
        </p:sp>
      </p:grpSp>
      <p:pic>
        <p:nvPicPr>
          <p:cNvPr id="31" name="Picture 4">
            <a:extLst>
              <a:ext uri="{FF2B5EF4-FFF2-40B4-BE49-F238E27FC236}">
                <a16:creationId xmlns:a16="http://schemas.microsoft.com/office/drawing/2014/main" id="{E0B521AC-B705-4941-AE07-41BC504329BB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>
          <a:xfrm>
            <a:off x="13711741" y="6947828"/>
            <a:ext cx="4629105" cy="2902834"/>
          </a:xfrm>
          <a:prstGeom prst="rect">
            <a:avLst/>
          </a:prstGeom>
        </p:spPr>
      </p:pic>
      <p:pic>
        <p:nvPicPr>
          <p:cNvPr id="2" name="Picture 2"/>
          <p:cNvPicPr>
            <a:picLocks noChangeAspect="1"/>
          </p:cNvPicPr>
          <p:nvPr/>
        </p:nvPicPr>
        <p:blipFill>
          <a:blip r:embed="rId9"/>
          <a:srcRect/>
          <a:stretch>
            <a:fillRect/>
          </a:stretch>
        </p:blipFill>
        <p:spPr>
          <a:xfrm rot="-5400000">
            <a:off x="6955580" y="4036585"/>
            <a:ext cx="10801720" cy="3330530"/>
          </a:xfrm>
          <a:prstGeom prst="rect">
            <a:avLst/>
          </a:prstGeom>
        </p:spPr>
      </p:pic>
      <p:sp>
        <p:nvSpPr>
          <p:cNvPr id="32" name="TextBox 24">
            <a:extLst>
              <a:ext uri="{FF2B5EF4-FFF2-40B4-BE49-F238E27FC236}">
                <a16:creationId xmlns:a16="http://schemas.microsoft.com/office/drawing/2014/main" id="{66F36295-664C-1A46-83C1-B97AFD271145}"/>
              </a:ext>
            </a:extLst>
          </p:cNvPr>
          <p:cNvSpPr txBox="1"/>
          <p:nvPr/>
        </p:nvSpPr>
        <p:spPr>
          <a:xfrm>
            <a:off x="15605627" y="342900"/>
            <a:ext cx="1984507" cy="34214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276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3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ontserrat Bold"/>
                <a:ea typeface="+mn-ea"/>
                <a:cs typeface="+mn-cs"/>
              </a:rPr>
              <a:t>English 7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26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t="13201" b="9478"/>
          <a:stretch>
            <a:fillRect/>
          </a:stretch>
        </p:blipFill>
        <p:spPr>
          <a:xfrm>
            <a:off x="-11153" y="425847"/>
            <a:ext cx="18288000" cy="9850002"/>
          </a:xfrm>
          <a:prstGeom prst="rect">
            <a:avLst/>
          </a:prstGeom>
        </p:spPr>
      </p:pic>
      <p:grpSp>
        <p:nvGrpSpPr>
          <p:cNvPr id="3" name="Group 3"/>
          <p:cNvGrpSpPr/>
          <p:nvPr/>
        </p:nvGrpSpPr>
        <p:grpSpPr>
          <a:xfrm>
            <a:off x="0" y="0"/>
            <a:ext cx="18288000" cy="1028700"/>
            <a:chOff x="0" y="0"/>
            <a:chExt cx="118717047" cy="6677834"/>
          </a:xfrm>
          <a:solidFill>
            <a:schemeClr val="accent3">
              <a:lumMod val="60000"/>
              <a:lumOff val="40000"/>
            </a:schemeClr>
          </a:solidFill>
        </p:grpSpPr>
        <p:sp>
          <p:nvSpPr>
            <p:cNvPr id="4" name="Freeform 4"/>
            <p:cNvSpPr/>
            <p:nvPr/>
          </p:nvSpPr>
          <p:spPr>
            <a:xfrm>
              <a:off x="72390" y="72390"/>
              <a:ext cx="118572263" cy="6533054"/>
            </a:xfrm>
            <a:custGeom>
              <a:avLst/>
              <a:gdLst/>
              <a:ahLst/>
              <a:cxnLst/>
              <a:rect l="l" t="t" r="r" b="b"/>
              <a:pathLst>
                <a:path w="118572263" h="6533054">
                  <a:moveTo>
                    <a:pt x="0" y="0"/>
                  </a:moveTo>
                  <a:lnTo>
                    <a:pt x="118572263" y="0"/>
                  </a:lnTo>
                  <a:lnTo>
                    <a:pt x="118572263" y="6533054"/>
                  </a:lnTo>
                  <a:lnTo>
                    <a:pt x="0" y="6533054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2700">
              <a:solidFill>
                <a:schemeClr val="tx1"/>
              </a:solidFill>
            </a:ln>
          </p:spPr>
          <p:txBody>
            <a:bodyPr/>
            <a:lstStyle/>
            <a:p>
              <a:endParaRPr lang="en-VN" dirty="0"/>
            </a:p>
          </p:txBody>
        </p:sp>
        <p:sp>
          <p:nvSpPr>
            <p:cNvPr id="5" name="Freeform 5"/>
            <p:cNvSpPr/>
            <p:nvPr/>
          </p:nvSpPr>
          <p:spPr>
            <a:xfrm>
              <a:off x="0" y="0"/>
              <a:ext cx="118717045" cy="6677834"/>
            </a:xfrm>
            <a:custGeom>
              <a:avLst/>
              <a:gdLst/>
              <a:ahLst/>
              <a:cxnLst/>
              <a:rect l="l" t="t" r="r" b="b"/>
              <a:pathLst>
                <a:path w="118717045" h="6677834">
                  <a:moveTo>
                    <a:pt x="118572273" y="6533054"/>
                  </a:moveTo>
                  <a:lnTo>
                    <a:pt x="118717045" y="6533054"/>
                  </a:lnTo>
                  <a:lnTo>
                    <a:pt x="118717045" y="6677834"/>
                  </a:lnTo>
                  <a:lnTo>
                    <a:pt x="118572273" y="6677834"/>
                  </a:lnTo>
                  <a:lnTo>
                    <a:pt x="118572273" y="6533054"/>
                  </a:lnTo>
                  <a:close/>
                  <a:moveTo>
                    <a:pt x="0" y="144780"/>
                  </a:moveTo>
                  <a:lnTo>
                    <a:pt x="144780" y="144780"/>
                  </a:lnTo>
                  <a:lnTo>
                    <a:pt x="144780" y="6533054"/>
                  </a:lnTo>
                  <a:lnTo>
                    <a:pt x="0" y="6533054"/>
                  </a:lnTo>
                  <a:lnTo>
                    <a:pt x="0" y="144780"/>
                  </a:lnTo>
                  <a:close/>
                  <a:moveTo>
                    <a:pt x="0" y="6533054"/>
                  </a:moveTo>
                  <a:lnTo>
                    <a:pt x="144780" y="6533054"/>
                  </a:lnTo>
                  <a:lnTo>
                    <a:pt x="144780" y="6677834"/>
                  </a:lnTo>
                  <a:lnTo>
                    <a:pt x="0" y="6677834"/>
                  </a:lnTo>
                  <a:lnTo>
                    <a:pt x="0" y="6533054"/>
                  </a:lnTo>
                  <a:close/>
                  <a:moveTo>
                    <a:pt x="118572273" y="144780"/>
                  </a:moveTo>
                  <a:lnTo>
                    <a:pt x="118717045" y="144780"/>
                  </a:lnTo>
                  <a:lnTo>
                    <a:pt x="118717045" y="6533054"/>
                  </a:lnTo>
                  <a:lnTo>
                    <a:pt x="118572273" y="6533054"/>
                  </a:lnTo>
                  <a:lnTo>
                    <a:pt x="118572273" y="144780"/>
                  </a:lnTo>
                  <a:close/>
                  <a:moveTo>
                    <a:pt x="144780" y="6533054"/>
                  </a:moveTo>
                  <a:lnTo>
                    <a:pt x="118572273" y="6533054"/>
                  </a:lnTo>
                  <a:lnTo>
                    <a:pt x="118572273" y="6677834"/>
                  </a:lnTo>
                  <a:lnTo>
                    <a:pt x="144780" y="6677834"/>
                  </a:lnTo>
                  <a:lnTo>
                    <a:pt x="144780" y="6533054"/>
                  </a:lnTo>
                  <a:close/>
                  <a:moveTo>
                    <a:pt x="118572273" y="0"/>
                  </a:moveTo>
                  <a:lnTo>
                    <a:pt x="118717045" y="0"/>
                  </a:lnTo>
                  <a:lnTo>
                    <a:pt x="118717045" y="144780"/>
                  </a:lnTo>
                  <a:lnTo>
                    <a:pt x="118572273" y="144780"/>
                  </a:lnTo>
                  <a:lnTo>
                    <a:pt x="118572273" y="0"/>
                  </a:lnTo>
                  <a:close/>
                  <a:moveTo>
                    <a:pt x="0" y="0"/>
                  </a:moveTo>
                  <a:lnTo>
                    <a:pt x="144780" y="0"/>
                  </a:lnTo>
                  <a:lnTo>
                    <a:pt x="144780" y="144780"/>
                  </a:lnTo>
                  <a:lnTo>
                    <a:pt x="0" y="144780"/>
                  </a:lnTo>
                  <a:lnTo>
                    <a:pt x="0" y="0"/>
                  </a:lnTo>
                  <a:close/>
                  <a:moveTo>
                    <a:pt x="144780" y="0"/>
                  </a:moveTo>
                  <a:lnTo>
                    <a:pt x="118572273" y="0"/>
                  </a:lnTo>
                  <a:lnTo>
                    <a:pt x="118572273" y="144780"/>
                  </a:lnTo>
                  <a:lnTo>
                    <a:pt x="144780" y="144780"/>
                  </a:lnTo>
                  <a:lnTo>
                    <a:pt x="144780" y="0"/>
                  </a:lnTo>
                  <a:close/>
                </a:path>
              </a:pathLst>
            </a:custGeom>
            <a:grpFill/>
          </p:spPr>
        </p:sp>
      </p:grpSp>
      <p:pic>
        <p:nvPicPr>
          <p:cNvPr id="6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697865" y="425847"/>
            <a:ext cx="885028" cy="177006"/>
          </a:xfrm>
          <a:prstGeom prst="rect">
            <a:avLst/>
          </a:prstGeom>
        </p:spPr>
      </p:pic>
      <p:sp>
        <p:nvSpPr>
          <p:cNvPr id="26" name="TextBox 26"/>
          <p:cNvSpPr txBox="1"/>
          <p:nvPr/>
        </p:nvSpPr>
        <p:spPr>
          <a:xfrm>
            <a:off x="1447800" y="1336029"/>
            <a:ext cx="14706600" cy="47301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3600"/>
              </a:lnSpc>
            </a:pPr>
            <a:r>
              <a:rPr lang="en-US" sz="4000" dirty="0">
                <a:solidFill>
                  <a:srgbClr val="000000"/>
                </a:solidFill>
                <a:latin typeface="Montserrat Semi-Bold"/>
              </a:rPr>
              <a:t>Exercise 2 (p.9) Check and write T (True) and F (False).</a:t>
            </a:r>
          </a:p>
        </p:txBody>
      </p:sp>
      <p:pic>
        <p:nvPicPr>
          <p:cNvPr id="30" name="Picture 3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521254" y="1257300"/>
            <a:ext cx="619125" cy="619125"/>
          </a:xfrm>
          <a:prstGeom prst="rect">
            <a:avLst/>
          </a:prstGeom>
        </p:spPr>
      </p:pic>
      <p:sp>
        <p:nvSpPr>
          <p:cNvPr id="32" name="TextBox 24">
            <a:extLst>
              <a:ext uri="{FF2B5EF4-FFF2-40B4-BE49-F238E27FC236}">
                <a16:creationId xmlns:a16="http://schemas.microsoft.com/office/drawing/2014/main" id="{50B7560A-EA60-5F4A-B8EC-9151E34F2117}"/>
              </a:ext>
            </a:extLst>
          </p:cNvPr>
          <p:cNvSpPr txBox="1"/>
          <p:nvPr/>
        </p:nvSpPr>
        <p:spPr>
          <a:xfrm>
            <a:off x="15605627" y="342900"/>
            <a:ext cx="1984507" cy="34214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276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3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ontserrat Bold"/>
                <a:ea typeface="+mn-ea"/>
                <a:cs typeface="+mn-cs"/>
              </a:rPr>
              <a:t>English 7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CF20C25-265B-0E45-9134-BADC2B6ACBB8}"/>
              </a:ext>
            </a:extLst>
          </p:cNvPr>
          <p:cNvSpPr txBox="1"/>
          <p:nvPr/>
        </p:nvSpPr>
        <p:spPr>
          <a:xfrm>
            <a:off x="662696" y="1995726"/>
            <a:ext cx="17209135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5000" b="1" dirty="0"/>
              <a:t>3</a:t>
            </a:r>
            <a:r>
              <a:rPr lang="en-US" sz="5000" dirty="0"/>
              <a:t>. To build a dollhouse, you need to use your creativity.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03A98C97-97B0-6F45-8BB6-FCF17040C75D}"/>
              </a:ext>
            </a:extLst>
          </p:cNvPr>
          <p:cNvCxnSpPr>
            <a:cxnSpLocks/>
          </p:cNvCxnSpPr>
          <p:nvPr/>
        </p:nvCxnSpPr>
        <p:spPr>
          <a:xfrm>
            <a:off x="1371600" y="2741369"/>
            <a:ext cx="205740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C80D2A39-F02C-B14A-9E86-1445C0BBDFE6}"/>
              </a:ext>
            </a:extLst>
          </p:cNvPr>
          <p:cNvCxnSpPr>
            <a:cxnSpLocks/>
          </p:cNvCxnSpPr>
          <p:nvPr/>
        </p:nvCxnSpPr>
        <p:spPr>
          <a:xfrm>
            <a:off x="9975603" y="2741369"/>
            <a:ext cx="4883397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D6442B7D-87C0-7E42-8B90-FF4B7FB17A10}"/>
              </a:ext>
            </a:extLst>
          </p:cNvPr>
          <p:cNvSpPr txBox="1"/>
          <p:nvPr/>
        </p:nvSpPr>
        <p:spPr>
          <a:xfrm>
            <a:off x="1447800" y="3068166"/>
            <a:ext cx="15392400" cy="175432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/>
            <a:r>
              <a:rPr lang="en-US" sz="3600" b="1" dirty="0">
                <a:solidFill>
                  <a:schemeClr val="accent6">
                    <a:lumMod val="75000"/>
                  </a:schemeClr>
                </a:solidFill>
              </a:rPr>
              <a:t>Ann</a:t>
            </a:r>
            <a:r>
              <a:rPr lang="en-US" sz="3600" dirty="0"/>
              <a:t>: Really? Is it hard to </a:t>
            </a:r>
            <a:r>
              <a:rPr lang="en-US" sz="3600" b="1" u="sng" dirty="0">
                <a:solidFill>
                  <a:srgbClr val="FF0000"/>
                </a:solidFill>
              </a:rPr>
              <a:t>build</a:t>
            </a:r>
            <a:r>
              <a:rPr lang="en-US" sz="3600" dirty="0"/>
              <a:t> one? </a:t>
            </a:r>
          </a:p>
          <a:p>
            <a:pPr algn="just"/>
            <a:r>
              <a:rPr lang="en-US" sz="3600" b="1" dirty="0">
                <a:solidFill>
                  <a:srgbClr val="00B050"/>
                </a:solidFill>
              </a:rPr>
              <a:t>Trang: </a:t>
            </a:r>
            <a:r>
              <a:rPr lang="en-US" sz="3600" dirty="0"/>
              <a:t>Not really. </a:t>
            </a:r>
            <a:r>
              <a:rPr lang="en-US" sz="3600" b="1" u="sng" dirty="0">
                <a:solidFill>
                  <a:srgbClr val="FF0000"/>
                </a:solidFill>
              </a:rPr>
              <a:t>All you need </a:t>
            </a:r>
            <a:r>
              <a:rPr lang="en-US" sz="3600" dirty="0"/>
              <a:t>is some cardboard and glue. Then just </a:t>
            </a:r>
            <a:r>
              <a:rPr lang="en-US" sz="3600" b="1" u="sng" dirty="0">
                <a:solidFill>
                  <a:srgbClr val="FF0000"/>
                </a:solidFill>
              </a:rPr>
              <a:t>use a bit of creativity</a:t>
            </a:r>
            <a:r>
              <a:rPr lang="en-US" sz="3600" dirty="0"/>
              <a:t>.</a:t>
            </a:r>
            <a:endParaRPr lang="en-VN" sz="36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F4D77DB-F051-5847-9166-10B2519512F5}"/>
              </a:ext>
            </a:extLst>
          </p:cNvPr>
          <p:cNvSpPr txBox="1"/>
          <p:nvPr/>
        </p:nvSpPr>
        <p:spPr>
          <a:xfrm>
            <a:off x="15532849" y="1978663"/>
            <a:ext cx="502061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VN" sz="5000" b="1" dirty="0">
                <a:solidFill>
                  <a:srgbClr val="FF0000"/>
                </a:solidFill>
              </a:rPr>
              <a:t>T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05B53774-F2E9-2444-B7DE-4D9374437D58}"/>
              </a:ext>
            </a:extLst>
          </p:cNvPr>
          <p:cNvSpPr txBox="1"/>
          <p:nvPr/>
        </p:nvSpPr>
        <p:spPr>
          <a:xfrm>
            <a:off x="618332" y="5152997"/>
            <a:ext cx="17209135" cy="86177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just"/>
            <a:r>
              <a:rPr lang="en-US" sz="5000" b="1" dirty="0"/>
              <a:t>4</a:t>
            </a:r>
            <a:r>
              <a:rPr lang="en-US" sz="5000" dirty="0"/>
              <a:t>. Ann goes to a horse riding club every Sunday.</a:t>
            </a:r>
          </a:p>
        </p:txBody>
      </p: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F4171B79-B757-3943-84CD-661EBF97A6F9}"/>
              </a:ext>
            </a:extLst>
          </p:cNvPr>
          <p:cNvCxnSpPr>
            <a:cxnSpLocks/>
          </p:cNvCxnSpPr>
          <p:nvPr/>
        </p:nvCxnSpPr>
        <p:spPr>
          <a:xfrm>
            <a:off x="1219200" y="5941769"/>
            <a:ext cx="114300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2237E6EE-C0F2-464C-9D67-132051DB41D8}"/>
              </a:ext>
            </a:extLst>
          </p:cNvPr>
          <p:cNvCxnSpPr>
            <a:cxnSpLocks/>
          </p:cNvCxnSpPr>
          <p:nvPr/>
        </p:nvCxnSpPr>
        <p:spPr>
          <a:xfrm>
            <a:off x="5029200" y="5950454"/>
            <a:ext cx="4256771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40FF6118-0CB2-CA4B-B2C6-37CEB426DEB6}"/>
              </a:ext>
            </a:extLst>
          </p:cNvPr>
          <p:cNvCxnSpPr>
            <a:cxnSpLocks/>
          </p:cNvCxnSpPr>
          <p:nvPr/>
        </p:nvCxnSpPr>
        <p:spPr>
          <a:xfrm>
            <a:off x="9473542" y="5934412"/>
            <a:ext cx="3404258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TextBox 40">
            <a:extLst>
              <a:ext uri="{FF2B5EF4-FFF2-40B4-BE49-F238E27FC236}">
                <a16:creationId xmlns:a16="http://schemas.microsoft.com/office/drawing/2014/main" id="{0C6B46EB-99BD-9547-8033-2D066EC87FC6}"/>
              </a:ext>
            </a:extLst>
          </p:cNvPr>
          <p:cNvSpPr txBox="1"/>
          <p:nvPr/>
        </p:nvSpPr>
        <p:spPr>
          <a:xfrm>
            <a:off x="1450428" y="6265557"/>
            <a:ext cx="15392400" cy="120032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/>
            <a:r>
              <a:rPr lang="en-US" sz="3600" b="1" dirty="0">
                <a:solidFill>
                  <a:schemeClr val="accent6">
                    <a:lumMod val="75000"/>
                  </a:schemeClr>
                </a:solidFill>
              </a:rPr>
              <a:t>Ann: </a:t>
            </a:r>
            <a:r>
              <a:rPr lang="en-US" sz="3600" dirty="0"/>
              <a:t>Actually, it's more common than you think. There are some </a:t>
            </a:r>
            <a:r>
              <a:rPr lang="en-US" sz="3600" b="1" u="sng" dirty="0">
                <a:solidFill>
                  <a:srgbClr val="FF0000"/>
                </a:solidFill>
              </a:rPr>
              <a:t>horse riding clubs</a:t>
            </a:r>
            <a:r>
              <a:rPr lang="en-US" sz="3600" dirty="0"/>
              <a:t> in Ha </a:t>
            </a:r>
            <a:r>
              <a:rPr lang="en-US" sz="3600" dirty="0" err="1"/>
              <a:t>Noi</a:t>
            </a:r>
            <a:r>
              <a:rPr lang="en-US" sz="3600" dirty="0"/>
              <a:t> now. I go to the Riders' Club </a:t>
            </a:r>
            <a:r>
              <a:rPr lang="en-US" sz="3600" b="1" u="sng" dirty="0">
                <a:solidFill>
                  <a:srgbClr val="FF0000"/>
                </a:solidFill>
              </a:rPr>
              <a:t>every Sunday</a:t>
            </a:r>
            <a:r>
              <a:rPr lang="en-US" sz="3600" dirty="0"/>
              <a:t>. 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64A3AC15-B639-A34D-A465-A0162DF1129A}"/>
              </a:ext>
            </a:extLst>
          </p:cNvPr>
          <p:cNvSpPr txBox="1"/>
          <p:nvPr/>
        </p:nvSpPr>
        <p:spPr>
          <a:xfrm>
            <a:off x="13445808" y="5191634"/>
            <a:ext cx="502061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VN" sz="5000" b="1" dirty="0">
                <a:solidFill>
                  <a:srgbClr val="FF0000"/>
                </a:solidFill>
              </a:rPr>
              <a:t>T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17F1E5C9-BC0A-7245-9501-E6AC48CC76F3}"/>
              </a:ext>
            </a:extLst>
          </p:cNvPr>
          <p:cNvSpPr txBox="1"/>
          <p:nvPr/>
        </p:nvSpPr>
        <p:spPr>
          <a:xfrm>
            <a:off x="697865" y="7252611"/>
            <a:ext cx="17209135" cy="14157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en-US" sz="5000" b="1" dirty="0"/>
              <a:t>5</a:t>
            </a:r>
            <a:r>
              <a:rPr lang="en-US" sz="5000" dirty="0"/>
              <a:t>. Ann’s lesson starts at 8 p.m.</a:t>
            </a:r>
          </a:p>
        </p:txBody>
      </p:sp>
      <p:cxnSp>
        <p:nvCxnSpPr>
          <p:cNvPr id="45" name="Straight Connector 44">
            <a:extLst>
              <a:ext uri="{FF2B5EF4-FFF2-40B4-BE49-F238E27FC236}">
                <a16:creationId xmlns:a16="http://schemas.microsoft.com/office/drawing/2014/main" id="{F63BE049-7B74-7841-9F37-E314217F8321}"/>
              </a:ext>
            </a:extLst>
          </p:cNvPr>
          <p:cNvCxnSpPr>
            <a:cxnSpLocks/>
          </p:cNvCxnSpPr>
          <p:nvPr/>
        </p:nvCxnSpPr>
        <p:spPr>
          <a:xfrm>
            <a:off x="1371600" y="8608769"/>
            <a:ext cx="327660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Connector 45">
            <a:extLst>
              <a:ext uri="{FF2B5EF4-FFF2-40B4-BE49-F238E27FC236}">
                <a16:creationId xmlns:a16="http://schemas.microsoft.com/office/drawing/2014/main" id="{FB471D2A-AA55-8D42-A64E-7C03BB2FB7CC}"/>
              </a:ext>
            </a:extLst>
          </p:cNvPr>
          <p:cNvCxnSpPr>
            <a:cxnSpLocks/>
          </p:cNvCxnSpPr>
          <p:nvPr/>
        </p:nvCxnSpPr>
        <p:spPr>
          <a:xfrm>
            <a:off x="6934200" y="8608769"/>
            <a:ext cx="160020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TextBox 46">
            <a:extLst>
              <a:ext uri="{FF2B5EF4-FFF2-40B4-BE49-F238E27FC236}">
                <a16:creationId xmlns:a16="http://schemas.microsoft.com/office/drawing/2014/main" id="{84C4E347-3AFF-BE43-BD2C-29A96A58D610}"/>
              </a:ext>
            </a:extLst>
          </p:cNvPr>
          <p:cNvSpPr txBox="1"/>
          <p:nvPr/>
        </p:nvSpPr>
        <p:spPr>
          <a:xfrm>
            <a:off x="1571063" y="8854072"/>
            <a:ext cx="15392400" cy="120032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/>
            <a:r>
              <a:rPr lang="en-US" sz="3600" b="1" dirty="0">
                <a:solidFill>
                  <a:srgbClr val="00B050"/>
                </a:solidFill>
              </a:rPr>
              <a:t>Trang: </a:t>
            </a:r>
            <a:r>
              <a:rPr lang="en-US" sz="3600" dirty="0"/>
              <a:t>I'd love to go to your club this Sunday. I want to learn how to ride. </a:t>
            </a:r>
          </a:p>
          <a:p>
            <a:pPr algn="just"/>
            <a:r>
              <a:rPr lang="en-US" sz="3600" b="1" dirty="0">
                <a:solidFill>
                  <a:schemeClr val="accent6">
                    <a:lumMod val="75000"/>
                  </a:schemeClr>
                </a:solidFill>
              </a:rPr>
              <a:t>Ann</a:t>
            </a:r>
            <a:r>
              <a:rPr lang="en-US" sz="3600" dirty="0"/>
              <a:t>: Sure. My lesson starts </a:t>
            </a:r>
            <a:r>
              <a:rPr lang="en-US" sz="3600" b="1" u="sng" dirty="0">
                <a:solidFill>
                  <a:srgbClr val="FF0000"/>
                </a:solidFill>
              </a:rPr>
              <a:t>at 8 a.m. 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C2BB8E49-6ED1-4D42-BF2F-41189D6BA138}"/>
              </a:ext>
            </a:extLst>
          </p:cNvPr>
          <p:cNvSpPr txBox="1"/>
          <p:nvPr/>
        </p:nvSpPr>
        <p:spPr>
          <a:xfrm>
            <a:off x="9132847" y="7770569"/>
            <a:ext cx="502061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VN" sz="5000" b="1" dirty="0">
                <a:solidFill>
                  <a:srgbClr val="FF0000"/>
                </a:solidFill>
              </a:rPr>
              <a:t>F</a:t>
            </a:r>
          </a:p>
        </p:txBody>
      </p:sp>
    </p:spTree>
    <p:extLst>
      <p:ext uri="{BB962C8B-B14F-4D97-AF65-F5344CB8AC3E}">
        <p14:creationId xmlns:p14="http://schemas.microsoft.com/office/powerpoint/2010/main" val="26231476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5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5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5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7" grpId="0" animBg="1"/>
      <p:bldP spid="8" grpId="0"/>
      <p:bldP spid="28" grpId="0"/>
      <p:bldP spid="41" grpId="0" animBg="1"/>
      <p:bldP spid="43" grpId="0"/>
      <p:bldP spid="44" grpId="0"/>
      <p:bldP spid="47" grpId="0" animBg="1"/>
      <p:bldP spid="4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t="13201" b="9478"/>
          <a:stretch>
            <a:fillRect/>
          </a:stretch>
        </p:blipFill>
        <p:spPr>
          <a:xfrm>
            <a:off x="0" y="190500"/>
            <a:ext cx="18288000" cy="10096500"/>
          </a:xfrm>
          <a:prstGeom prst="rect">
            <a:avLst/>
          </a:prstGeom>
        </p:spPr>
      </p:pic>
      <p:grpSp>
        <p:nvGrpSpPr>
          <p:cNvPr id="3" name="Group 3"/>
          <p:cNvGrpSpPr/>
          <p:nvPr/>
        </p:nvGrpSpPr>
        <p:grpSpPr>
          <a:xfrm>
            <a:off x="0" y="0"/>
            <a:ext cx="18288000" cy="1028700"/>
            <a:chOff x="0" y="0"/>
            <a:chExt cx="118717047" cy="6677834"/>
          </a:xfrm>
          <a:solidFill>
            <a:schemeClr val="accent3">
              <a:lumMod val="60000"/>
              <a:lumOff val="40000"/>
            </a:schemeClr>
          </a:solidFill>
        </p:grpSpPr>
        <p:sp>
          <p:nvSpPr>
            <p:cNvPr id="4" name="Freeform 4"/>
            <p:cNvSpPr/>
            <p:nvPr/>
          </p:nvSpPr>
          <p:spPr>
            <a:xfrm>
              <a:off x="72390" y="72390"/>
              <a:ext cx="118572263" cy="6533054"/>
            </a:xfrm>
            <a:custGeom>
              <a:avLst/>
              <a:gdLst/>
              <a:ahLst/>
              <a:cxnLst/>
              <a:rect l="l" t="t" r="r" b="b"/>
              <a:pathLst>
                <a:path w="118572263" h="6533054">
                  <a:moveTo>
                    <a:pt x="0" y="0"/>
                  </a:moveTo>
                  <a:lnTo>
                    <a:pt x="118572263" y="0"/>
                  </a:lnTo>
                  <a:lnTo>
                    <a:pt x="118572263" y="6533054"/>
                  </a:lnTo>
                  <a:lnTo>
                    <a:pt x="0" y="6533054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2700">
              <a:solidFill>
                <a:schemeClr val="tx1"/>
              </a:solidFill>
            </a:ln>
          </p:spPr>
          <p:txBody>
            <a:bodyPr/>
            <a:lstStyle/>
            <a:p>
              <a:endParaRPr lang="en-VN" dirty="0"/>
            </a:p>
          </p:txBody>
        </p:sp>
        <p:sp>
          <p:nvSpPr>
            <p:cNvPr id="5" name="Freeform 5"/>
            <p:cNvSpPr/>
            <p:nvPr/>
          </p:nvSpPr>
          <p:spPr>
            <a:xfrm>
              <a:off x="0" y="0"/>
              <a:ext cx="118717045" cy="6677834"/>
            </a:xfrm>
            <a:custGeom>
              <a:avLst/>
              <a:gdLst/>
              <a:ahLst/>
              <a:cxnLst/>
              <a:rect l="l" t="t" r="r" b="b"/>
              <a:pathLst>
                <a:path w="118717045" h="6677834">
                  <a:moveTo>
                    <a:pt x="118572273" y="6533054"/>
                  </a:moveTo>
                  <a:lnTo>
                    <a:pt x="118717045" y="6533054"/>
                  </a:lnTo>
                  <a:lnTo>
                    <a:pt x="118717045" y="6677834"/>
                  </a:lnTo>
                  <a:lnTo>
                    <a:pt x="118572273" y="6677834"/>
                  </a:lnTo>
                  <a:lnTo>
                    <a:pt x="118572273" y="6533054"/>
                  </a:lnTo>
                  <a:close/>
                  <a:moveTo>
                    <a:pt x="0" y="144780"/>
                  </a:moveTo>
                  <a:lnTo>
                    <a:pt x="144780" y="144780"/>
                  </a:lnTo>
                  <a:lnTo>
                    <a:pt x="144780" y="6533054"/>
                  </a:lnTo>
                  <a:lnTo>
                    <a:pt x="0" y="6533054"/>
                  </a:lnTo>
                  <a:lnTo>
                    <a:pt x="0" y="144780"/>
                  </a:lnTo>
                  <a:close/>
                  <a:moveTo>
                    <a:pt x="0" y="6533054"/>
                  </a:moveTo>
                  <a:lnTo>
                    <a:pt x="144780" y="6533054"/>
                  </a:lnTo>
                  <a:lnTo>
                    <a:pt x="144780" y="6677834"/>
                  </a:lnTo>
                  <a:lnTo>
                    <a:pt x="0" y="6677834"/>
                  </a:lnTo>
                  <a:lnTo>
                    <a:pt x="0" y="6533054"/>
                  </a:lnTo>
                  <a:close/>
                  <a:moveTo>
                    <a:pt x="118572273" y="144780"/>
                  </a:moveTo>
                  <a:lnTo>
                    <a:pt x="118717045" y="144780"/>
                  </a:lnTo>
                  <a:lnTo>
                    <a:pt x="118717045" y="6533054"/>
                  </a:lnTo>
                  <a:lnTo>
                    <a:pt x="118572273" y="6533054"/>
                  </a:lnTo>
                  <a:lnTo>
                    <a:pt x="118572273" y="144780"/>
                  </a:lnTo>
                  <a:close/>
                  <a:moveTo>
                    <a:pt x="144780" y="6533054"/>
                  </a:moveTo>
                  <a:lnTo>
                    <a:pt x="118572273" y="6533054"/>
                  </a:lnTo>
                  <a:lnTo>
                    <a:pt x="118572273" y="6677834"/>
                  </a:lnTo>
                  <a:lnTo>
                    <a:pt x="144780" y="6677834"/>
                  </a:lnTo>
                  <a:lnTo>
                    <a:pt x="144780" y="6533054"/>
                  </a:lnTo>
                  <a:close/>
                  <a:moveTo>
                    <a:pt x="118572273" y="0"/>
                  </a:moveTo>
                  <a:lnTo>
                    <a:pt x="118717045" y="0"/>
                  </a:lnTo>
                  <a:lnTo>
                    <a:pt x="118717045" y="144780"/>
                  </a:lnTo>
                  <a:lnTo>
                    <a:pt x="118572273" y="144780"/>
                  </a:lnTo>
                  <a:lnTo>
                    <a:pt x="118572273" y="0"/>
                  </a:lnTo>
                  <a:close/>
                  <a:moveTo>
                    <a:pt x="0" y="0"/>
                  </a:moveTo>
                  <a:lnTo>
                    <a:pt x="144780" y="0"/>
                  </a:lnTo>
                  <a:lnTo>
                    <a:pt x="144780" y="144780"/>
                  </a:lnTo>
                  <a:lnTo>
                    <a:pt x="0" y="144780"/>
                  </a:lnTo>
                  <a:lnTo>
                    <a:pt x="0" y="0"/>
                  </a:lnTo>
                  <a:close/>
                  <a:moveTo>
                    <a:pt x="144780" y="0"/>
                  </a:moveTo>
                  <a:lnTo>
                    <a:pt x="118572273" y="0"/>
                  </a:lnTo>
                  <a:lnTo>
                    <a:pt x="118572273" y="144780"/>
                  </a:lnTo>
                  <a:lnTo>
                    <a:pt x="144780" y="144780"/>
                  </a:lnTo>
                  <a:lnTo>
                    <a:pt x="144780" y="0"/>
                  </a:lnTo>
                  <a:close/>
                </a:path>
              </a:pathLst>
            </a:custGeom>
            <a:grpFill/>
          </p:spPr>
        </p:sp>
      </p:grpSp>
      <p:pic>
        <p:nvPicPr>
          <p:cNvPr id="6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697865" y="425847"/>
            <a:ext cx="885028" cy="177006"/>
          </a:xfrm>
          <a:prstGeom prst="rect">
            <a:avLst/>
          </a:prstGeom>
        </p:spPr>
      </p:pic>
      <p:sp>
        <p:nvSpPr>
          <p:cNvPr id="26" name="TextBox 26"/>
          <p:cNvSpPr txBox="1"/>
          <p:nvPr/>
        </p:nvSpPr>
        <p:spPr>
          <a:xfrm>
            <a:off x="1447800" y="1510973"/>
            <a:ext cx="14706600" cy="47301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3600"/>
              </a:lnSpc>
            </a:pPr>
            <a:r>
              <a:rPr lang="en-US" sz="4000" dirty="0">
                <a:solidFill>
                  <a:srgbClr val="000000"/>
                </a:solidFill>
                <a:latin typeface="Montserrat Semi-Bold"/>
              </a:rPr>
              <a:t>Exercise 2 (p.9) Check and write T (True) and F (False).</a:t>
            </a:r>
          </a:p>
        </p:txBody>
      </p:sp>
      <p:pic>
        <p:nvPicPr>
          <p:cNvPr id="30" name="Picture 3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521254" y="1432244"/>
            <a:ext cx="619125" cy="619125"/>
          </a:xfrm>
          <a:prstGeom prst="rect">
            <a:avLst/>
          </a:prstGeom>
        </p:spPr>
      </p:pic>
      <p:sp>
        <p:nvSpPr>
          <p:cNvPr id="32" name="TextBox 24">
            <a:extLst>
              <a:ext uri="{FF2B5EF4-FFF2-40B4-BE49-F238E27FC236}">
                <a16:creationId xmlns:a16="http://schemas.microsoft.com/office/drawing/2014/main" id="{50B7560A-EA60-5F4A-B8EC-9151E34F2117}"/>
              </a:ext>
            </a:extLst>
          </p:cNvPr>
          <p:cNvSpPr txBox="1"/>
          <p:nvPr/>
        </p:nvSpPr>
        <p:spPr>
          <a:xfrm>
            <a:off x="15605627" y="342900"/>
            <a:ext cx="1984507" cy="34214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276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3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ontserrat Bold"/>
                <a:ea typeface="+mn-ea"/>
                <a:cs typeface="+mn-cs"/>
              </a:rPr>
              <a:t>English 7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9158F8A8-0A62-144B-971D-E27A510D0CC8}"/>
              </a:ext>
            </a:extLst>
          </p:cNvPr>
          <p:cNvSpPr txBox="1"/>
          <p:nvPr/>
        </p:nvSpPr>
        <p:spPr>
          <a:xfrm>
            <a:off x="621665" y="1926891"/>
            <a:ext cx="17209135" cy="8169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en-US" sz="5400" b="1" dirty="0"/>
              <a:t>1</a:t>
            </a:r>
            <a:r>
              <a:rPr lang="en-US" sz="5400" dirty="0"/>
              <a:t>. Trang needs help with building dollhouses.</a:t>
            </a:r>
          </a:p>
          <a:p>
            <a:pPr algn="just">
              <a:lnSpc>
                <a:spcPct val="200000"/>
              </a:lnSpc>
            </a:pPr>
            <a:r>
              <a:rPr lang="en-US" sz="5400" b="1" dirty="0"/>
              <a:t>2</a:t>
            </a:r>
            <a:r>
              <a:rPr lang="en-US" sz="5400" dirty="0"/>
              <a:t>. Trang uses glue and cardboard to build her dollhouse. </a:t>
            </a:r>
          </a:p>
          <a:p>
            <a:pPr algn="just">
              <a:lnSpc>
                <a:spcPct val="200000"/>
              </a:lnSpc>
            </a:pPr>
            <a:r>
              <a:rPr lang="en-US" sz="5400" b="1" dirty="0"/>
              <a:t>3</a:t>
            </a:r>
            <a:r>
              <a:rPr lang="en-US" sz="5400" dirty="0"/>
              <a:t>. To build a dollhouse, you need to use your creativity.</a:t>
            </a:r>
          </a:p>
          <a:p>
            <a:pPr algn="just">
              <a:lnSpc>
                <a:spcPct val="200000"/>
              </a:lnSpc>
            </a:pPr>
            <a:r>
              <a:rPr lang="en-US" sz="5400" b="1" dirty="0"/>
              <a:t>4</a:t>
            </a:r>
            <a:r>
              <a:rPr lang="en-US" sz="5400" dirty="0"/>
              <a:t>. Ann goes to a horse riding club every Sunday.</a:t>
            </a:r>
          </a:p>
          <a:p>
            <a:pPr algn="just">
              <a:lnSpc>
                <a:spcPct val="200000"/>
              </a:lnSpc>
            </a:pPr>
            <a:r>
              <a:rPr lang="en-US" sz="5400" b="1" dirty="0"/>
              <a:t>5</a:t>
            </a:r>
            <a:r>
              <a:rPr lang="en-US" sz="5400" dirty="0"/>
              <a:t>. Ann’s lesson starts at 8 p.m.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F0B00FB6-4EB9-C14B-90EE-B422A4E17EED}"/>
              </a:ext>
            </a:extLst>
          </p:cNvPr>
          <p:cNvSpPr txBox="1"/>
          <p:nvPr/>
        </p:nvSpPr>
        <p:spPr>
          <a:xfrm>
            <a:off x="14020800" y="2552700"/>
            <a:ext cx="762000" cy="92333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VN" sz="5400" b="1" dirty="0">
                <a:solidFill>
                  <a:srgbClr val="FF0000"/>
                </a:solidFill>
              </a:rPr>
              <a:t>F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AD72E557-8BB6-8045-B116-808B9BCD879B}"/>
              </a:ext>
            </a:extLst>
          </p:cNvPr>
          <p:cNvSpPr txBox="1"/>
          <p:nvPr/>
        </p:nvSpPr>
        <p:spPr>
          <a:xfrm>
            <a:off x="16529538" y="4053253"/>
            <a:ext cx="762000" cy="92333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VN" sz="5400" b="1" dirty="0">
                <a:solidFill>
                  <a:srgbClr val="FF0000"/>
                </a:solidFill>
              </a:rPr>
              <a:t>T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E7498A0A-E568-F949-9B61-80BE1DD122FE}"/>
              </a:ext>
            </a:extLst>
          </p:cNvPr>
          <p:cNvSpPr txBox="1"/>
          <p:nvPr/>
        </p:nvSpPr>
        <p:spPr>
          <a:xfrm>
            <a:off x="16154400" y="5671038"/>
            <a:ext cx="762000" cy="92333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VN" sz="5400" b="1" dirty="0">
                <a:solidFill>
                  <a:srgbClr val="FF0000"/>
                </a:solidFill>
              </a:rPr>
              <a:t>T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E65CAF0C-9E48-2149-BD8F-D2297819A27F}"/>
              </a:ext>
            </a:extLst>
          </p:cNvPr>
          <p:cNvSpPr txBox="1"/>
          <p:nvPr/>
        </p:nvSpPr>
        <p:spPr>
          <a:xfrm>
            <a:off x="14231815" y="7359161"/>
            <a:ext cx="762000" cy="92333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VN" sz="5400" b="1" dirty="0">
                <a:solidFill>
                  <a:srgbClr val="FF0000"/>
                </a:solidFill>
              </a:rPr>
              <a:t>T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FAB47959-7936-F44E-9404-BB6FFEF9DC19}"/>
              </a:ext>
            </a:extLst>
          </p:cNvPr>
          <p:cNvSpPr txBox="1"/>
          <p:nvPr/>
        </p:nvSpPr>
        <p:spPr>
          <a:xfrm>
            <a:off x="9495692" y="9023838"/>
            <a:ext cx="762000" cy="92333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VN" sz="5400" b="1" dirty="0">
                <a:solidFill>
                  <a:srgbClr val="FF0000"/>
                </a:solidFill>
              </a:rPr>
              <a:t>F</a:t>
            </a:r>
          </a:p>
        </p:txBody>
      </p:sp>
    </p:spTree>
    <p:extLst>
      <p:ext uri="{BB962C8B-B14F-4D97-AF65-F5344CB8AC3E}">
        <p14:creationId xmlns:p14="http://schemas.microsoft.com/office/powerpoint/2010/main" val="7137455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5" grpId="0" animBg="1"/>
      <p:bldP spid="27" grpId="0" animBg="1"/>
      <p:bldP spid="29" grpId="0" animBg="1"/>
      <p:bldP spid="31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t="13201" b="9478"/>
          <a:stretch>
            <a:fillRect/>
          </a:stretch>
        </p:blipFill>
        <p:spPr>
          <a:xfrm>
            <a:off x="-11153" y="513791"/>
            <a:ext cx="18288000" cy="10287000"/>
          </a:xfrm>
          <a:prstGeom prst="rect">
            <a:avLst/>
          </a:prstGeom>
        </p:spPr>
      </p:pic>
      <p:grpSp>
        <p:nvGrpSpPr>
          <p:cNvPr id="3" name="Group 3"/>
          <p:cNvGrpSpPr/>
          <p:nvPr/>
        </p:nvGrpSpPr>
        <p:grpSpPr>
          <a:xfrm>
            <a:off x="0" y="0"/>
            <a:ext cx="18288000" cy="1028700"/>
            <a:chOff x="0" y="0"/>
            <a:chExt cx="118717047" cy="6677834"/>
          </a:xfrm>
        </p:grpSpPr>
        <p:sp>
          <p:nvSpPr>
            <p:cNvPr id="4" name="Freeform 4"/>
            <p:cNvSpPr/>
            <p:nvPr/>
          </p:nvSpPr>
          <p:spPr>
            <a:xfrm>
              <a:off x="72390" y="72390"/>
              <a:ext cx="118572263" cy="6533054"/>
            </a:xfrm>
            <a:custGeom>
              <a:avLst/>
              <a:gdLst/>
              <a:ahLst/>
              <a:cxnLst/>
              <a:rect l="l" t="t" r="r" b="b"/>
              <a:pathLst>
                <a:path w="118572263" h="6533054">
                  <a:moveTo>
                    <a:pt x="0" y="0"/>
                  </a:moveTo>
                  <a:lnTo>
                    <a:pt x="118572263" y="0"/>
                  </a:lnTo>
                  <a:lnTo>
                    <a:pt x="118572263" y="6533054"/>
                  </a:lnTo>
                  <a:lnTo>
                    <a:pt x="0" y="65330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BD16D"/>
            </a:solidFill>
          </p:spPr>
        </p:sp>
        <p:sp>
          <p:nvSpPr>
            <p:cNvPr id="5" name="Freeform 5"/>
            <p:cNvSpPr/>
            <p:nvPr/>
          </p:nvSpPr>
          <p:spPr>
            <a:xfrm>
              <a:off x="0" y="0"/>
              <a:ext cx="118717045" cy="6677834"/>
            </a:xfrm>
            <a:custGeom>
              <a:avLst/>
              <a:gdLst/>
              <a:ahLst/>
              <a:cxnLst/>
              <a:rect l="l" t="t" r="r" b="b"/>
              <a:pathLst>
                <a:path w="118717045" h="6677834">
                  <a:moveTo>
                    <a:pt x="118572273" y="6533054"/>
                  </a:moveTo>
                  <a:lnTo>
                    <a:pt x="118717045" y="6533054"/>
                  </a:lnTo>
                  <a:lnTo>
                    <a:pt x="118717045" y="6677834"/>
                  </a:lnTo>
                  <a:lnTo>
                    <a:pt x="118572273" y="6677834"/>
                  </a:lnTo>
                  <a:lnTo>
                    <a:pt x="118572273" y="6533054"/>
                  </a:lnTo>
                  <a:close/>
                  <a:moveTo>
                    <a:pt x="0" y="144780"/>
                  </a:moveTo>
                  <a:lnTo>
                    <a:pt x="144780" y="144780"/>
                  </a:lnTo>
                  <a:lnTo>
                    <a:pt x="144780" y="6533054"/>
                  </a:lnTo>
                  <a:lnTo>
                    <a:pt x="0" y="6533054"/>
                  </a:lnTo>
                  <a:lnTo>
                    <a:pt x="0" y="144780"/>
                  </a:lnTo>
                  <a:close/>
                  <a:moveTo>
                    <a:pt x="0" y="6533054"/>
                  </a:moveTo>
                  <a:lnTo>
                    <a:pt x="144780" y="6533054"/>
                  </a:lnTo>
                  <a:lnTo>
                    <a:pt x="144780" y="6677834"/>
                  </a:lnTo>
                  <a:lnTo>
                    <a:pt x="0" y="6677834"/>
                  </a:lnTo>
                  <a:lnTo>
                    <a:pt x="0" y="6533054"/>
                  </a:lnTo>
                  <a:close/>
                  <a:moveTo>
                    <a:pt x="118572273" y="144780"/>
                  </a:moveTo>
                  <a:lnTo>
                    <a:pt x="118717045" y="144780"/>
                  </a:lnTo>
                  <a:lnTo>
                    <a:pt x="118717045" y="6533054"/>
                  </a:lnTo>
                  <a:lnTo>
                    <a:pt x="118572273" y="6533054"/>
                  </a:lnTo>
                  <a:lnTo>
                    <a:pt x="118572273" y="144780"/>
                  </a:lnTo>
                  <a:close/>
                  <a:moveTo>
                    <a:pt x="144780" y="6533054"/>
                  </a:moveTo>
                  <a:lnTo>
                    <a:pt x="118572273" y="6533054"/>
                  </a:lnTo>
                  <a:lnTo>
                    <a:pt x="118572273" y="6677834"/>
                  </a:lnTo>
                  <a:lnTo>
                    <a:pt x="144780" y="6677834"/>
                  </a:lnTo>
                  <a:lnTo>
                    <a:pt x="144780" y="6533054"/>
                  </a:lnTo>
                  <a:close/>
                  <a:moveTo>
                    <a:pt x="118572273" y="0"/>
                  </a:moveTo>
                  <a:lnTo>
                    <a:pt x="118717045" y="0"/>
                  </a:lnTo>
                  <a:lnTo>
                    <a:pt x="118717045" y="144780"/>
                  </a:lnTo>
                  <a:lnTo>
                    <a:pt x="118572273" y="144780"/>
                  </a:lnTo>
                  <a:lnTo>
                    <a:pt x="118572273" y="0"/>
                  </a:lnTo>
                  <a:close/>
                  <a:moveTo>
                    <a:pt x="0" y="0"/>
                  </a:moveTo>
                  <a:lnTo>
                    <a:pt x="144780" y="0"/>
                  </a:lnTo>
                  <a:lnTo>
                    <a:pt x="144780" y="144780"/>
                  </a:lnTo>
                  <a:lnTo>
                    <a:pt x="0" y="144780"/>
                  </a:lnTo>
                  <a:lnTo>
                    <a:pt x="0" y="0"/>
                  </a:lnTo>
                  <a:close/>
                  <a:moveTo>
                    <a:pt x="144780" y="0"/>
                  </a:moveTo>
                  <a:lnTo>
                    <a:pt x="118572273" y="0"/>
                  </a:lnTo>
                  <a:lnTo>
                    <a:pt x="118572273" y="144780"/>
                  </a:lnTo>
                  <a:lnTo>
                    <a:pt x="144780" y="144780"/>
                  </a:lnTo>
                  <a:lnTo>
                    <a:pt x="144780" y="0"/>
                  </a:lnTo>
                  <a:close/>
                </a:path>
              </a:pathLst>
            </a:custGeom>
            <a:solidFill>
              <a:srgbClr val="000000"/>
            </a:solidFill>
          </p:spPr>
        </p:sp>
      </p:grpSp>
      <p:pic>
        <p:nvPicPr>
          <p:cNvPr id="6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697865" y="425847"/>
            <a:ext cx="885028" cy="177006"/>
          </a:xfrm>
          <a:prstGeom prst="rect">
            <a:avLst/>
          </a:prstGeom>
        </p:spPr>
      </p:pic>
      <p:sp>
        <p:nvSpPr>
          <p:cNvPr id="7" name="TextBox 7"/>
          <p:cNvSpPr txBox="1"/>
          <p:nvPr/>
        </p:nvSpPr>
        <p:spPr>
          <a:xfrm>
            <a:off x="4555801" y="1857375"/>
            <a:ext cx="9176397" cy="12858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98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999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N Jambore"/>
                <a:ea typeface="+mn-ea"/>
                <a:cs typeface="+mn-cs"/>
              </a:rPr>
              <a:t>GAME: TYPHOON</a:t>
            </a:r>
          </a:p>
        </p:txBody>
      </p:sp>
      <p:sp>
        <p:nvSpPr>
          <p:cNvPr id="9" name="Freeform 9"/>
          <p:cNvSpPr/>
          <p:nvPr/>
        </p:nvSpPr>
        <p:spPr>
          <a:xfrm>
            <a:off x="1058902" y="5414035"/>
            <a:ext cx="5048690" cy="1006397"/>
          </a:xfrm>
          <a:custGeom>
            <a:avLst/>
            <a:gdLst/>
            <a:ahLst/>
            <a:cxnLst/>
            <a:rect l="l" t="t" r="r" b="b"/>
            <a:pathLst>
              <a:path w="6904045" h="6533054">
                <a:moveTo>
                  <a:pt x="0" y="0"/>
                </a:moveTo>
                <a:lnTo>
                  <a:pt x="6904045" y="0"/>
                </a:lnTo>
                <a:lnTo>
                  <a:pt x="6904045" y="6533054"/>
                </a:lnTo>
                <a:lnTo>
                  <a:pt x="0" y="6533054"/>
                </a:lnTo>
                <a:lnTo>
                  <a:pt x="0" y="0"/>
                </a:lnTo>
                <a:close/>
              </a:path>
            </a:pathLst>
          </a:custGeom>
          <a:solidFill>
            <a:srgbClr val="4FBD98"/>
          </a:solidFill>
          <a:ln>
            <a:solidFill>
              <a:schemeClr val="tx1"/>
            </a:solidFill>
          </a:ln>
        </p:spPr>
      </p:sp>
      <p:sp>
        <p:nvSpPr>
          <p:cNvPr id="18" name="TextBox 18"/>
          <p:cNvSpPr txBox="1"/>
          <p:nvPr/>
        </p:nvSpPr>
        <p:spPr>
          <a:xfrm>
            <a:off x="1909946" y="5677170"/>
            <a:ext cx="3316398" cy="4572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3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ontserrat Bold"/>
                <a:ea typeface="+mn-ea"/>
                <a:cs typeface="+mn-cs"/>
              </a:rPr>
              <a:t>your points</a:t>
            </a:r>
          </a:p>
        </p:txBody>
      </p:sp>
      <p:grpSp>
        <p:nvGrpSpPr>
          <p:cNvPr id="19" name="Group 19"/>
          <p:cNvGrpSpPr/>
          <p:nvPr/>
        </p:nvGrpSpPr>
        <p:grpSpPr>
          <a:xfrm>
            <a:off x="1028700" y="6667500"/>
            <a:ext cx="5078892" cy="2851837"/>
            <a:chOff x="0" y="0"/>
            <a:chExt cx="32969765" cy="29137816"/>
          </a:xfrm>
        </p:grpSpPr>
        <p:sp>
          <p:nvSpPr>
            <p:cNvPr id="20" name="Freeform 20"/>
            <p:cNvSpPr/>
            <p:nvPr/>
          </p:nvSpPr>
          <p:spPr>
            <a:xfrm>
              <a:off x="72390" y="72390"/>
              <a:ext cx="32824985" cy="28993036"/>
            </a:xfrm>
            <a:custGeom>
              <a:avLst/>
              <a:gdLst/>
              <a:ahLst/>
              <a:cxnLst/>
              <a:rect l="l" t="t" r="r" b="b"/>
              <a:pathLst>
                <a:path w="32824985" h="28993036">
                  <a:moveTo>
                    <a:pt x="0" y="0"/>
                  </a:moveTo>
                  <a:lnTo>
                    <a:pt x="32824985" y="0"/>
                  </a:lnTo>
                  <a:lnTo>
                    <a:pt x="32824985" y="28993036"/>
                  </a:lnTo>
                  <a:lnTo>
                    <a:pt x="0" y="2899303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BD16D"/>
            </a:solidFill>
          </p:spPr>
        </p:sp>
        <p:sp>
          <p:nvSpPr>
            <p:cNvPr id="21" name="Freeform 21"/>
            <p:cNvSpPr/>
            <p:nvPr/>
          </p:nvSpPr>
          <p:spPr>
            <a:xfrm>
              <a:off x="0" y="0"/>
              <a:ext cx="32969764" cy="29137815"/>
            </a:xfrm>
            <a:custGeom>
              <a:avLst/>
              <a:gdLst/>
              <a:ahLst/>
              <a:cxnLst/>
              <a:rect l="l" t="t" r="r" b="b"/>
              <a:pathLst>
                <a:path w="32969764" h="29137815">
                  <a:moveTo>
                    <a:pt x="32824986" y="28993036"/>
                  </a:moveTo>
                  <a:lnTo>
                    <a:pt x="32969764" y="28993036"/>
                  </a:lnTo>
                  <a:lnTo>
                    <a:pt x="32969764" y="29137815"/>
                  </a:lnTo>
                  <a:lnTo>
                    <a:pt x="32824986" y="29137815"/>
                  </a:lnTo>
                  <a:lnTo>
                    <a:pt x="32824986" y="28993036"/>
                  </a:lnTo>
                  <a:close/>
                  <a:moveTo>
                    <a:pt x="0" y="144780"/>
                  </a:moveTo>
                  <a:lnTo>
                    <a:pt x="144780" y="144780"/>
                  </a:lnTo>
                  <a:lnTo>
                    <a:pt x="144780" y="28993036"/>
                  </a:lnTo>
                  <a:lnTo>
                    <a:pt x="0" y="28993036"/>
                  </a:lnTo>
                  <a:lnTo>
                    <a:pt x="0" y="144780"/>
                  </a:lnTo>
                  <a:close/>
                  <a:moveTo>
                    <a:pt x="0" y="28993036"/>
                  </a:moveTo>
                  <a:lnTo>
                    <a:pt x="144780" y="28993036"/>
                  </a:lnTo>
                  <a:lnTo>
                    <a:pt x="144780" y="29137815"/>
                  </a:lnTo>
                  <a:lnTo>
                    <a:pt x="0" y="29137815"/>
                  </a:lnTo>
                  <a:lnTo>
                    <a:pt x="0" y="28993036"/>
                  </a:lnTo>
                  <a:close/>
                  <a:moveTo>
                    <a:pt x="32824986" y="144780"/>
                  </a:moveTo>
                  <a:lnTo>
                    <a:pt x="32969764" y="144780"/>
                  </a:lnTo>
                  <a:lnTo>
                    <a:pt x="32969764" y="28993036"/>
                  </a:lnTo>
                  <a:lnTo>
                    <a:pt x="32824986" y="28993036"/>
                  </a:lnTo>
                  <a:lnTo>
                    <a:pt x="32824986" y="144780"/>
                  </a:lnTo>
                  <a:close/>
                  <a:moveTo>
                    <a:pt x="144780" y="28993036"/>
                  </a:moveTo>
                  <a:lnTo>
                    <a:pt x="32824986" y="28993036"/>
                  </a:lnTo>
                  <a:lnTo>
                    <a:pt x="32824986" y="29137815"/>
                  </a:lnTo>
                  <a:lnTo>
                    <a:pt x="144780" y="29137815"/>
                  </a:lnTo>
                  <a:lnTo>
                    <a:pt x="144780" y="28993036"/>
                  </a:lnTo>
                  <a:close/>
                  <a:moveTo>
                    <a:pt x="32824986" y="0"/>
                  </a:moveTo>
                  <a:lnTo>
                    <a:pt x="32969764" y="0"/>
                  </a:lnTo>
                  <a:lnTo>
                    <a:pt x="32969764" y="144780"/>
                  </a:lnTo>
                  <a:lnTo>
                    <a:pt x="32824986" y="144780"/>
                  </a:lnTo>
                  <a:lnTo>
                    <a:pt x="32824986" y="0"/>
                  </a:lnTo>
                  <a:close/>
                  <a:moveTo>
                    <a:pt x="0" y="0"/>
                  </a:moveTo>
                  <a:lnTo>
                    <a:pt x="144780" y="0"/>
                  </a:lnTo>
                  <a:lnTo>
                    <a:pt x="144780" y="144780"/>
                  </a:lnTo>
                  <a:lnTo>
                    <a:pt x="0" y="144780"/>
                  </a:lnTo>
                  <a:lnTo>
                    <a:pt x="0" y="0"/>
                  </a:lnTo>
                  <a:close/>
                  <a:moveTo>
                    <a:pt x="144780" y="0"/>
                  </a:moveTo>
                  <a:lnTo>
                    <a:pt x="32824986" y="0"/>
                  </a:lnTo>
                  <a:lnTo>
                    <a:pt x="32824986" y="144780"/>
                  </a:lnTo>
                  <a:lnTo>
                    <a:pt x="144780" y="144780"/>
                  </a:lnTo>
                  <a:lnTo>
                    <a:pt x="144780" y="0"/>
                  </a:lnTo>
                  <a:close/>
                </a:path>
              </a:pathLst>
            </a:custGeom>
            <a:solidFill>
              <a:srgbClr val="000000"/>
            </a:solidFill>
          </p:spPr>
        </p:sp>
      </p:grpSp>
      <p:sp>
        <p:nvSpPr>
          <p:cNvPr id="28" name="Freeform 28"/>
          <p:cNvSpPr/>
          <p:nvPr/>
        </p:nvSpPr>
        <p:spPr>
          <a:xfrm>
            <a:off x="12180408" y="5414035"/>
            <a:ext cx="5056589" cy="1006397"/>
          </a:xfrm>
          <a:custGeom>
            <a:avLst/>
            <a:gdLst/>
            <a:ahLst/>
            <a:cxnLst/>
            <a:rect l="l" t="t" r="r" b="b"/>
            <a:pathLst>
              <a:path w="24712023" h="6533054">
                <a:moveTo>
                  <a:pt x="0" y="0"/>
                </a:moveTo>
                <a:lnTo>
                  <a:pt x="24712023" y="0"/>
                </a:lnTo>
                <a:lnTo>
                  <a:pt x="24712023" y="6533054"/>
                </a:lnTo>
                <a:lnTo>
                  <a:pt x="0" y="6533054"/>
                </a:lnTo>
                <a:lnTo>
                  <a:pt x="0" y="0"/>
                </a:lnTo>
                <a:close/>
              </a:path>
            </a:pathLst>
          </a:custGeom>
          <a:solidFill>
            <a:srgbClr val="E85663"/>
          </a:solidFill>
          <a:ln>
            <a:solidFill>
              <a:schemeClr val="tx1"/>
            </a:solidFill>
          </a:ln>
        </p:spPr>
      </p:sp>
      <p:grpSp>
        <p:nvGrpSpPr>
          <p:cNvPr id="31" name="Group 31"/>
          <p:cNvGrpSpPr/>
          <p:nvPr/>
        </p:nvGrpSpPr>
        <p:grpSpPr>
          <a:xfrm>
            <a:off x="12180408" y="6667500"/>
            <a:ext cx="5078892" cy="2851837"/>
            <a:chOff x="0" y="0"/>
            <a:chExt cx="32969765" cy="29137816"/>
          </a:xfrm>
        </p:grpSpPr>
        <p:sp>
          <p:nvSpPr>
            <p:cNvPr id="32" name="Freeform 32"/>
            <p:cNvSpPr/>
            <p:nvPr/>
          </p:nvSpPr>
          <p:spPr>
            <a:xfrm>
              <a:off x="72390" y="72390"/>
              <a:ext cx="32824985" cy="28993036"/>
            </a:xfrm>
            <a:custGeom>
              <a:avLst/>
              <a:gdLst/>
              <a:ahLst/>
              <a:cxnLst/>
              <a:rect l="l" t="t" r="r" b="b"/>
              <a:pathLst>
                <a:path w="32824985" h="28993036">
                  <a:moveTo>
                    <a:pt x="0" y="0"/>
                  </a:moveTo>
                  <a:lnTo>
                    <a:pt x="32824985" y="0"/>
                  </a:lnTo>
                  <a:lnTo>
                    <a:pt x="32824985" y="28993036"/>
                  </a:lnTo>
                  <a:lnTo>
                    <a:pt x="0" y="2899303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BD16D"/>
            </a:solidFill>
          </p:spPr>
        </p:sp>
        <p:sp>
          <p:nvSpPr>
            <p:cNvPr id="33" name="Freeform 33"/>
            <p:cNvSpPr/>
            <p:nvPr/>
          </p:nvSpPr>
          <p:spPr>
            <a:xfrm>
              <a:off x="0" y="0"/>
              <a:ext cx="32969764" cy="29137815"/>
            </a:xfrm>
            <a:custGeom>
              <a:avLst/>
              <a:gdLst/>
              <a:ahLst/>
              <a:cxnLst/>
              <a:rect l="l" t="t" r="r" b="b"/>
              <a:pathLst>
                <a:path w="32969764" h="29137815">
                  <a:moveTo>
                    <a:pt x="32824986" y="28993036"/>
                  </a:moveTo>
                  <a:lnTo>
                    <a:pt x="32969764" y="28993036"/>
                  </a:lnTo>
                  <a:lnTo>
                    <a:pt x="32969764" y="29137815"/>
                  </a:lnTo>
                  <a:lnTo>
                    <a:pt x="32824986" y="29137815"/>
                  </a:lnTo>
                  <a:lnTo>
                    <a:pt x="32824986" y="28993036"/>
                  </a:lnTo>
                  <a:close/>
                  <a:moveTo>
                    <a:pt x="0" y="144780"/>
                  </a:moveTo>
                  <a:lnTo>
                    <a:pt x="144780" y="144780"/>
                  </a:lnTo>
                  <a:lnTo>
                    <a:pt x="144780" y="28993036"/>
                  </a:lnTo>
                  <a:lnTo>
                    <a:pt x="0" y="28993036"/>
                  </a:lnTo>
                  <a:lnTo>
                    <a:pt x="0" y="144780"/>
                  </a:lnTo>
                  <a:close/>
                  <a:moveTo>
                    <a:pt x="0" y="28993036"/>
                  </a:moveTo>
                  <a:lnTo>
                    <a:pt x="144780" y="28993036"/>
                  </a:lnTo>
                  <a:lnTo>
                    <a:pt x="144780" y="29137815"/>
                  </a:lnTo>
                  <a:lnTo>
                    <a:pt x="0" y="29137815"/>
                  </a:lnTo>
                  <a:lnTo>
                    <a:pt x="0" y="28993036"/>
                  </a:lnTo>
                  <a:close/>
                  <a:moveTo>
                    <a:pt x="32824986" y="144780"/>
                  </a:moveTo>
                  <a:lnTo>
                    <a:pt x="32969764" y="144780"/>
                  </a:lnTo>
                  <a:lnTo>
                    <a:pt x="32969764" y="28993036"/>
                  </a:lnTo>
                  <a:lnTo>
                    <a:pt x="32824986" y="28993036"/>
                  </a:lnTo>
                  <a:lnTo>
                    <a:pt x="32824986" y="144780"/>
                  </a:lnTo>
                  <a:close/>
                  <a:moveTo>
                    <a:pt x="144780" y="28993036"/>
                  </a:moveTo>
                  <a:lnTo>
                    <a:pt x="32824986" y="28993036"/>
                  </a:lnTo>
                  <a:lnTo>
                    <a:pt x="32824986" y="29137815"/>
                  </a:lnTo>
                  <a:lnTo>
                    <a:pt x="144780" y="29137815"/>
                  </a:lnTo>
                  <a:lnTo>
                    <a:pt x="144780" y="28993036"/>
                  </a:lnTo>
                  <a:close/>
                  <a:moveTo>
                    <a:pt x="32824986" y="0"/>
                  </a:moveTo>
                  <a:lnTo>
                    <a:pt x="32969764" y="0"/>
                  </a:lnTo>
                  <a:lnTo>
                    <a:pt x="32969764" y="144780"/>
                  </a:lnTo>
                  <a:lnTo>
                    <a:pt x="32824986" y="144780"/>
                  </a:lnTo>
                  <a:lnTo>
                    <a:pt x="32824986" y="0"/>
                  </a:lnTo>
                  <a:close/>
                  <a:moveTo>
                    <a:pt x="0" y="0"/>
                  </a:moveTo>
                  <a:lnTo>
                    <a:pt x="144780" y="0"/>
                  </a:lnTo>
                  <a:lnTo>
                    <a:pt x="144780" y="144780"/>
                  </a:lnTo>
                  <a:lnTo>
                    <a:pt x="0" y="144780"/>
                  </a:lnTo>
                  <a:lnTo>
                    <a:pt x="0" y="0"/>
                  </a:lnTo>
                  <a:close/>
                  <a:moveTo>
                    <a:pt x="144780" y="0"/>
                  </a:moveTo>
                  <a:lnTo>
                    <a:pt x="32824986" y="0"/>
                  </a:lnTo>
                  <a:lnTo>
                    <a:pt x="32824986" y="144780"/>
                  </a:lnTo>
                  <a:lnTo>
                    <a:pt x="144780" y="144780"/>
                  </a:lnTo>
                  <a:lnTo>
                    <a:pt x="144780" y="0"/>
                  </a:lnTo>
                  <a:close/>
                </a:path>
              </a:pathLst>
            </a:custGeom>
            <a:solidFill>
              <a:srgbClr val="000000"/>
            </a:solidFill>
          </p:spPr>
        </p:sp>
      </p:grpSp>
      <p:sp>
        <p:nvSpPr>
          <p:cNvPr id="36" name="Freeform 36"/>
          <p:cNvSpPr/>
          <p:nvPr/>
        </p:nvSpPr>
        <p:spPr>
          <a:xfrm>
            <a:off x="6600432" y="5414035"/>
            <a:ext cx="5078891" cy="1006397"/>
          </a:xfrm>
          <a:custGeom>
            <a:avLst/>
            <a:gdLst/>
            <a:ahLst/>
            <a:cxnLst/>
            <a:rect l="l" t="t" r="r" b="b"/>
            <a:pathLst>
              <a:path w="6904045" h="6533054">
                <a:moveTo>
                  <a:pt x="0" y="0"/>
                </a:moveTo>
                <a:lnTo>
                  <a:pt x="6904045" y="0"/>
                </a:lnTo>
                <a:lnTo>
                  <a:pt x="6904045" y="6533054"/>
                </a:lnTo>
                <a:lnTo>
                  <a:pt x="0" y="6533054"/>
                </a:lnTo>
                <a:lnTo>
                  <a:pt x="0" y="0"/>
                </a:lnTo>
                <a:close/>
              </a:path>
            </a:pathLst>
          </a:custGeom>
          <a:solidFill>
            <a:srgbClr val="FBD16D"/>
          </a:solidFill>
          <a:ln>
            <a:solidFill>
              <a:schemeClr val="tx1"/>
            </a:solidFill>
          </a:ln>
        </p:spPr>
      </p:sp>
      <p:grpSp>
        <p:nvGrpSpPr>
          <p:cNvPr id="43" name="Group 43"/>
          <p:cNvGrpSpPr/>
          <p:nvPr/>
        </p:nvGrpSpPr>
        <p:grpSpPr>
          <a:xfrm>
            <a:off x="6604554" y="6667500"/>
            <a:ext cx="5078892" cy="2851837"/>
            <a:chOff x="0" y="0"/>
            <a:chExt cx="32969765" cy="29137816"/>
          </a:xfrm>
        </p:grpSpPr>
        <p:sp>
          <p:nvSpPr>
            <p:cNvPr id="44" name="Freeform 44"/>
            <p:cNvSpPr/>
            <p:nvPr/>
          </p:nvSpPr>
          <p:spPr>
            <a:xfrm>
              <a:off x="72390" y="72390"/>
              <a:ext cx="32824985" cy="28993036"/>
            </a:xfrm>
            <a:custGeom>
              <a:avLst/>
              <a:gdLst/>
              <a:ahLst/>
              <a:cxnLst/>
              <a:rect l="l" t="t" r="r" b="b"/>
              <a:pathLst>
                <a:path w="32824985" h="28993036">
                  <a:moveTo>
                    <a:pt x="0" y="0"/>
                  </a:moveTo>
                  <a:lnTo>
                    <a:pt x="32824985" y="0"/>
                  </a:lnTo>
                  <a:lnTo>
                    <a:pt x="32824985" y="28993036"/>
                  </a:lnTo>
                  <a:lnTo>
                    <a:pt x="0" y="2899303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4FBD98"/>
            </a:solidFill>
          </p:spPr>
          <p:txBody>
            <a:bodyPr/>
            <a:lstStyle/>
            <a:p>
              <a:endParaRPr lang="en-VN" dirty="0"/>
            </a:p>
          </p:txBody>
        </p:sp>
        <p:sp>
          <p:nvSpPr>
            <p:cNvPr id="45" name="Freeform 45"/>
            <p:cNvSpPr/>
            <p:nvPr/>
          </p:nvSpPr>
          <p:spPr>
            <a:xfrm>
              <a:off x="0" y="0"/>
              <a:ext cx="32969764" cy="29137815"/>
            </a:xfrm>
            <a:custGeom>
              <a:avLst/>
              <a:gdLst/>
              <a:ahLst/>
              <a:cxnLst/>
              <a:rect l="l" t="t" r="r" b="b"/>
              <a:pathLst>
                <a:path w="32969764" h="29137815">
                  <a:moveTo>
                    <a:pt x="32824986" y="28993036"/>
                  </a:moveTo>
                  <a:lnTo>
                    <a:pt x="32969764" y="28993036"/>
                  </a:lnTo>
                  <a:lnTo>
                    <a:pt x="32969764" y="29137815"/>
                  </a:lnTo>
                  <a:lnTo>
                    <a:pt x="32824986" y="29137815"/>
                  </a:lnTo>
                  <a:lnTo>
                    <a:pt x="32824986" y="28993036"/>
                  </a:lnTo>
                  <a:close/>
                  <a:moveTo>
                    <a:pt x="0" y="144780"/>
                  </a:moveTo>
                  <a:lnTo>
                    <a:pt x="144780" y="144780"/>
                  </a:lnTo>
                  <a:lnTo>
                    <a:pt x="144780" y="28993036"/>
                  </a:lnTo>
                  <a:lnTo>
                    <a:pt x="0" y="28993036"/>
                  </a:lnTo>
                  <a:lnTo>
                    <a:pt x="0" y="144780"/>
                  </a:lnTo>
                  <a:close/>
                  <a:moveTo>
                    <a:pt x="0" y="28993036"/>
                  </a:moveTo>
                  <a:lnTo>
                    <a:pt x="144780" y="28993036"/>
                  </a:lnTo>
                  <a:lnTo>
                    <a:pt x="144780" y="29137815"/>
                  </a:lnTo>
                  <a:lnTo>
                    <a:pt x="0" y="29137815"/>
                  </a:lnTo>
                  <a:lnTo>
                    <a:pt x="0" y="28993036"/>
                  </a:lnTo>
                  <a:close/>
                  <a:moveTo>
                    <a:pt x="32824986" y="144780"/>
                  </a:moveTo>
                  <a:lnTo>
                    <a:pt x="32969764" y="144780"/>
                  </a:lnTo>
                  <a:lnTo>
                    <a:pt x="32969764" y="28993036"/>
                  </a:lnTo>
                  <a:lnTo>
                    <a:pt x="32824986" y="28993036"/>
                  </a:lnTo>
                  <a:lnTo>
                    <a:pt x="32824986" y="144780"/>
                  </a:lnTo>
                  <a:close/>
                  <a:moveTo>
                    <a:pt x="144780" y="28993036"/>
                  </a:moveTo>
                  <a:lnTo>
                    <a:pt x="32824986" y="28993036"/>
                  </a:lnTo>
                  <a:lnTo>
                    <a:pt x="32824986" y="29137815"/>
                  </a:lnTo>
                  <a:lnTo>
                    <a:pt x="144780" y="29137815"/>
                  </a:lnTo>
                  <a:lnTo>
                    <a:pt x="144780" y="28993036"/>
                  </a:lnTo>
                  <a:close/>
                  <a:moveTo>
                    <a:pt x="32824986" y="0"/>
                  </a:moveTo>
                  <a:lnTo>
                    <a:pt x="32969764" y="0"/>
                  </a:lnTo>
                  <a:lnTo>
                    <a:pt x="32969764" y="144780"/>
                  </a:lnTo>
                  <a:lnTo>
                    <a:pt x="32824986" y="144780"/>
                  </a:lnTo>
                  <a:lnTo>
                    <a:pt x="32824986" y="0"/>
                  </a:lnTo>
                  <a:close/>
                  <a:moveTo>
                    <a:pt x="0" y="0"/>
                  </a:moveTo>
                  <a:lnTo>
                    <a:pt x="144780" y="0"/>
                  </a:lnTo>
                  <a:lnTo>
                    <a:pt x="144780" y="144780"/>
                  </a:lnTo>
                  <a:lnTo>
                    <a:pt x="0" y="144780"/>
                  </a:lnTo>
                  <a:lnTo>
                    <a:pt x="0" y="0"/>
                  </a:lnTo>
                  <a:close/>
                  <a:moveTo>
                    <a:pt x="144780" y="0"/>
                  </a:moveTo>
                  <a:lnTo>
                    <a:pt x="32824986" y="0"/>
                  </a:lnTo>
                  <a:lnTo>
                    <a:pt x="32824986" y="144780"/>
                  </a:lnTo>
                  <a:lnTo>
                    <a:pt x="144780" y="144780"/>
                  </a:lnTo>
                  <a:lnTo>
                    <a:pt x="144780" y="0"/>
                  </a:lnTo>
                  <a:close/>
                </a:path>
              </a:pathLst>
            </a:custGeom>
            <a:solidFill>
              <a:srgbClr val="000000"/>
            </a:solidFill>
          </p:spPr>
        </p:sp>
      </p:grpSp>
      <p:pic>
        <p:nvPicPr>
          <p:cNvPr id="47" name="Picture 4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1140379" y="2176462"/>
            <a:ext cx="619125" cy="619125"/>
          </a:xfrm>
          <a:prstGeom prst="rect">
            <a:avLst/>
          </a:prstGeom>
        </p:spPr>
      </p:pic>
      <p:pic>
        <p:nvPicPr>
          <p:cNvPr id="48" name="Picture 4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16137435" y="1490662"/>
            <a:ext cx="619125" cy="619125"/>
          </a:xfrm>
          <a:prstGeom prst="rect">
            <a:avLst/>
          </a:prstGeom>
        </p:spPr>
      </p:pic>
      <p:sp>
        <p:nvSpPr>
          <p:cNvPr id="49" name="TextBox 24">
            <a:extLst>
              <a:ext uri="{FF2B5EF4-FFF2-40B4-BE49-F238E27FC236}">
                <a16:creationId xmlns:a16="http://schemas.microsoft.com/office/drawing/2014/main" id="{73B77F81-20DF-2D40-B51B-410B5FF182A9}"/>
              </a:ext>
            </a:extLst>
          </p:cNvPr>
          <p:cNvSpPr txBox="1"/>
          <p:nvPr/>
        </p:nvSpPr>
        <p:spPr>
          <a:xfrm>
            <a:off x="15605627" y="342900"/>
            <a:ext cx="1984507" cy="34214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276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3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ontserrat Bold"/>
                <a:ea typeface="+mn-ea"/>
                <a:cs typeface="+mn-cs"/>
              </a:rPr>
              <a:t>English 7</a:t>
            </a:r>
          </a:p>
        </p:txBody>
      </p:sp>
      <p:sp>
        <p:nvSpPr>
          <p:cNvPr id="51" name="TextBox 18">
            <a:extLst>
              <a:ext uri="{FF2B5EF4-FFF2-40B4-BE49-F238E27FC236}">
                <a16:creationId xmlns:a16="http://schemas.microsoft.com/office/drawing/2014/main" id="{D97F97E1-6F4C-214D-8734-2118425BCBDD}"/>
              </a:ext>
            </a:extLst>
          </p:cNvPr>
          <p:cNvSpPr txBox="1"/>
          <p:nvPr/>
        </p:nvSpPr>
        <p:spPr>
          <a:xfrm>
            <a:off x="7481678" y="5671237"/>
            <a:ext cx="3316398" cy="4572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3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ontserrat Bold"/>
                <a:ea typeface="+mn-ea"/>
                <a:cs typeface="+mn-cs"/>
              </a:rPr>
              <a:t>steal points</a:t>
            </a:r>
          </a:p>
        </p:txBody>
      </p:sp>
      <p:sp>
        <p:nvSpPr>
          <p:cNvPr id="52" name="TextBox 18">
            <a:extLst>
              <a:ext uri="{FF2B5EF4-FFF2-40B4-BE49-F238E27FC236}">
                <a16:creationId xmlns:a16="http://schemas.microsoft.com/office/drawing/2014/main" id="{34F07661-5E53-004E-850D-EEA5F79F22A6}"/>
              </a:ext>
            </a:extLst>
          </p:cNvPr>
          <p:cNvSpPr txBox="1"/>
          <p:nvPr/>
        </p:nvSpPr>
        <p:spPr>
          <a:xfrm>
            <a:off x="13150477" y="5657291"/>
            <a:ext cx="3316398" cy="4572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3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ontserrat Bold"/>
                <a:ea typeface="+mn-ea"/>
                <a:cs typeface="+mn-cs"/>
              </a:rPr>
              <a:t>blow points</a:t>
            </a:r>
          </a:p>
        </p:txBody>
      </p:sp>
      <p:pic>
        <p:nvPicPr>
          <p:cNvPr id="53" name="Picture 8">
            <a:extLst>
              <a:ext uri="{FF2B5EF4-FFF2-40B4-BE49-F238E27FC236}">
                <a16:creationId xmlns:a16="http://schemas.microsoft.com/office/drawing/2014/main" id="{F37CE414-09C0-DB4C-8EE3-D3F07C9B7CB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3428937" y="7138366"/>
            <a:ext cx="1933755" cy="2082105"/>
          </a:xfrm>
          <a:prstGeom prst="rect">
            <a:avLst/>
          </a:prstGeom>
        </p:spPr>
      </p:pic>
      <p:pic>
        <p:nvPicPr>
          <p:cNvPr id="54" name="Picture 10">
            <a:extLst>
              <a:ext uri="{FF2B5EF4-FFF2-40B4-BE49-F238E27FC236}">
                <a16:creationId xmlns:a16="http://schemas.microsoft.com/office/drawing/2014/main" id="{53582FE6-C783-BA4F-9D86-73A132A5DC24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>
            <a:off x="1933504" y="7131281"/>
            <a:ext cx="1748968" cy="2082105"/>
          </a:xfrm>
          <a:prstGeom prst="rect">
            <a:avLst/>
          </a:prstGeom>
        </p:spPr>
      </p:pic>
      <p:pic>
        <p:nvPicPr>
          <p:cNvPr id="55" name="Picture 3">
            <a:extLst>
              <a:ext uri="{FF2B5EF4-FFF2-40B4-BE49-F238E27FC236}">
                <a16:creationId xmlns:a16="http://schemas.microsoft.com/office/drawing/2014/main" id="{8C848449-1B2C-2B43-8DB0-35EE88504A28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rcRect/>
          <a:stretch>
            <a:fillRect/>
          </a:stretch>
        </p:blipFill>
        <p:spPr>
          <a:xfrm rot="862671">
            <a:off x="7666066" y="6679478"/>
            <a:ext cx="3124728" cy="2827879"/>
          </a:xfrm>
          <a:prstGeom prst="rect">
            <a:avLst/>
          </a:prstGeom>
        </p:spPr>
      </p:pic>
      <p:pic>
        <p:nvPicPr>
          <p:cNvPr id="56" name="Picture 2">
            <a:extLst>
              <a:ext uri="{FF2B5EF4-FFF2-40B4-BE49-F238E27FC236}">
                <a16:creationId xmlns:a16="http://schemas.microsoft.com/office/drawing/2014/main" id="{16A7DDE5-4983-D44C-80B8-7376A7626741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rcRect/>
          <a:stretch>
            <a:fillRect/>
          </a:stretch>
        </p:blipFill>
        <p:spPr>
          <a:xfrm>
            <a:off x="13592347" y="6816792"/>
            <a:ext cx="2013280" cy="2725252"/>
          </a:xfrm>
          <a:prstGeom prst="rect">
            <a:avLst/>
          </a:prstGeom>
        </p:spPr>
      </p:pic>
      <p:sp>
        <p:nvSpPr>
          <p:cNvPr id="57" name="TextBox 56">
            <a:extLst>
              <a:ext uri="{FF2B5EF4-FFF2-40B4-BE49-F238E27FC236}">
                <a16:creationId xmlns:a16="http://schemas.microsoft.com/office/drawing/2014/main" id="{3D5BEB16-FB88-004E-9C47-25AB7EEDE9D2}"/>
              </a:ext>
            </a:extLst>
          </p:cNvPr>
          <p:cNvSpPr txBox="1"/>
          <p:nvPr/>
        </p:nvSpPr>
        <p:spPr>
          <a:xfrm>
            <a:off x="1417930" y="3221301"/>
            <a:ext cx="15621000" cy="16705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685800" indent="-685800">
              <a:buFont typeface="Arial" panose="020B0604020202020204" pitchFamily="34" charset="0"/>
              <a:buChar char="•"/>
            </a:pPr>
            <a:r>
              <a:rPr lang="en-VN" sz="4400" dirty="0">
                <a:latin typeface="Montserrat" pitchFamily="2" charset="77"/>
              </a:rPr>
              <a:t>Student picks a number</a:t>
            </a:r>
          </a:p>
          <a:p>
            <a:pPr marL="685800" indent="-6858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VN" sz="4400" dirty="0">
                <a:latin typeface="Montserrat" pitchFamily="2" charset="77"/>
              </a:rPr>
              <a:t>Answer the question to open the box</a:t>
            </a:r>
          </a:p>
        </p:txBody>
      </p:sp>
    </p:spTree>
    <p:extLst>
      <p:ext uri="{BB962C8B-B14F-4D97-AF65-F5344CB8AC3E}">
        <p14:creationId xmlns:p14="http://schemas.microsoft.com/office/powerpoint/2010/main" val="31138985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36" presetClass="emph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Scale>
                                      <p:cBhvr>
                                        <p:cTn id="11" dur="125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80000" y="100000"/>
                                    </p:animScale>
                                    <p:anim by="(#ppt_w*0.10)" calcmode="lin" valueType="num">
                                      <p:cBhvr>
                                        <p:cTn id="12" dur="125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by="(-#ppt_w*0.10)" calcmode="lin" valueType="num">
                                      <p:cBhvr>
                                        <p:cTn id="13" dur="125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-480000">
                                      <p:cBhvr>
                                        <p:cTn id="14" dur="125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25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5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25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50"/>
                            </p:stCondLst>
                            <p:childTnLst>
                              <p:par>
                                <p:cTn id="32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3" dur="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4" dur="1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5" dur="1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6" dur="1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7" dur="1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8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9" dur="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0" dur="1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1" dur="1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2" dur="1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3" dur="1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4" presetID="32" presetClass="emph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5" dur="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6" dur="1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7" dur="1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8" dur="1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9" dur="1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25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25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250"/>
                            </p:stCondLst>
                            <p:childTnLst>
                              <p:par>
                                <p:cTn id="59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0" dur="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1" dur="1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2" dur="1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3" dur="1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4" dur="1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5" presetID="32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6" dur="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7" dur="1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8" dur="1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9" dur="1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70" dur="1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25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25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250"/>
                            </p:stCondLst>
                            <p:childTnLst>
                              <p:par>
                                <p:cTn id="80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1" dur="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2" dur="1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3" dur="1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4" dur="1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85" dur="1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86" presetID="32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7" dur="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8" dur="1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9" dur="1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0" dur="1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91" dur="1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7" grpId="1"/>
      <p:bldP spid="18" grpId="1"/>
      <p:bldP spid="18" grpId="2"/>
      <p:bldP spid="51" grpId="0"/>
      <p:bldP spid="51" grpId="1"/>
      <p:bldP spid="52" grpId="0"/>
      <p:bldP spid="52" grpId="1"/>
      <p:bldP spid="5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D16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Rounded Rectangle 81">
            <a:extLst>
              <a:ext uri="{FF2B5EF4-FFF2-40B4-BE49-F238E27FC236}">
                <a16:creationId xmlns:a16="http://schemas.microsoft.com/office/drawing/2014/main" id="{8DD1DF29-68B7-174B-AA58-0A53FDCCFA6C}"/>
              </a:ext>
            </a:extLst>
          </p:cNvPr>
          <p:cNvSpPr/>
          <p:nvPr/>
        </p:nvSpPr>
        <p:spPr>
          <a:xfrm>
            <a:off x="1428759" y="1242987"/>
            <a:ext cx="4191000" cy="4191000"/>
          </a:xfrm>
          <a:prstGeom prst="roundRect">
            <a:avLst/>
          </a:prstGeom>
          <a:solidFill>
            <a:srgbClr val="FFFAC8"/>
          </a:solidFill>
          <a:ln>
            <a:solidFill>
              <a:srgbClr val="4AB09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 dirty="0"/>
          </a:p>
        </p:txBody>
      </p:sp>
      <p:sp>
        <p:nvSpPr>
          <p:cNvPr id="83" name="Rounded Rectangle 82">
            <a:extLst>
              <a:ext uri="{FF2B5EF4-FFF2-40B4-BE49-F238E27FC236}">
                <a16:creationId xmlns:a16="http://schemas.microsoft.com/office/drawing/2014/main" id="{69210D04-B055-9748-816A-BE91DACC63E4}"/>
              </a:ext>
            </a:extLst>
          </p:cNvPr>
          <p:cNvSpPr/>
          <p:nvPr/>
        </p:nvSpPr>
        <p:spPr>
          <a:xfrm>
            <a:off x="6028919" y="1242987"/>
            <a:ext cx="4191000" cy="4191000"/>
          </a:xfrm>
          <a:prstGeom prst="roundRect">
            <a:avLst/>
          </a:prstGeom>
          <a:solidFill>
            <a:srgbClr val="FFFAC8"/>
          </a:solidFill>
          <a:ln>
            <a:solidFill>
              <a:srgbClr val="4AB09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84" name="Rounded Rectangle 83">
            <a:extLst>
              <a:ext uri="{FF2B5EF4-FFF2-40B4-BE49-F238E27FC236}">
                <a16:creationId xmlns:a16="http://schemas.microsoft.com/office/drawing/2014/main" id="{2C1AD745-9400-4F4F-9D3B-0D05A402571F}"/>
              </a:ext>
            </a:extLst>
          </p:cNvPr>
          <p:cNvSpPr/>
          <p:nvPr/>
        </p:nvSpPr>
        <p:spPr>
          <a:xfrm>
            <a:off x="10629080" y="1242987"/>
            <a:ext cx="4191000" cy="4191000"/>
          </a:xfrm>
          <a:prstGeom prst="roundRect">
            <a:avLst/>
          </a:prstGeom>
          <a:solidFill>
            <a:srgbClr val="FFFAC8"/>
          </a:solidFill>
          <a:ln>
            <a:solidFill>
              <a:srgbClr val="4AB09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85" name="Rounded Rectangle 84">
            <a:extLst>
              <a:ext uri="{FF2B5EF4-FFF2-40B4-BE49-F238E27FC236}">
                <a16:creationId xmlns:a16="http://schemas.microsoft.com/office/drawing/2014/main" id="{24BD4F9A-EF40-FC40-9326-ED389BAB3B8F}"/>
              </a:ext>
            </a:extLst>
          </p:cNvPr>
          <p:cNvSpPr/>
          <p:nvPr/>
        </p:nvSpPr>
        <p:spPr>
          <a:xfrm>
            <a:off x="1428759" y="5761857"/>
            <a:ext cx="4191000" cy="4191000"/>
          </a:xfrm>
          <a:prstGeom prst="roundRect">
            <a:avLst/>
          </a:prstGeom>
          <a:solidFill>
            <a:srgbClr val="FFFAC8"/>
          </a:solidFill>
          <a:ln>
            <a:solidFill>
              <a:srgbClr val="4AB09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86" name="Rounded Rectangle 85">
            <a:extLst>
              <a:ext uri="{FF2B5EF4-FFF2-40B4-BE49-F238E27FC236}">
                <a16:creationId xmlns:a16="http://schemas.microsoft.com/office/drawing/2014/main" id="{3FF10F90-16EF-2C4C-AF8B-2BE84C0D7AD3}"/>
              </a:ext>
            </a:extLst>
          </p:cNvPr>
          <p:cNvSpPr/>
          <p:nvPr/>
        </p:nvSpPr>
        <p:spPr>
          <a:xfrm>
            <a:off x="6028919" y="5761857"/>
            <a:ext cx="4191000" cy="4191000"/>
          </a:xfrm>
          <a:prstGeom prst="roundRect">
            <a:avLst/>
          </a:prstGeom>
          <a:solidFill>
            <a:srgbClr val="FFFAC8"/>
          </a:solidFill>
          <a:ln>
            <a:solidFill>
              <a:srgbClr val="4AB09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87" name="Rounded Rectangle 86">
            <a:extLst>
              <a:ext uri="{FF2B5EF4-FFF2-40B4-BE49-F238E27FC236}">
                <a16:creationId xmlns:a16="http://schemas.microsoft.com/office/drawing/2014/main" id="{14AB9B7D-1557-D948-AE7A-0BBAF91711CD}"/>
              </a:ext>
            </a:extLst>
          </p:cNvPr>
          <p:cNvSpPr/>
          <p:nvPr/>
        </p:nvSpPr>
        <p:spPr>
          <a:xfrm>
            <a:off x="10629080" y="5761857"/>
            <a:ext cx="4191000" cy="4191000"/>
          </a:xfrm>
          <a:prstGeom prst="roundRect">
            <a:avLst/>
          </a:prstGeom>
          <a:solidFill>
            <a:srgbClr val="FFFAC8"/>
          </a:solidFill>
          <a:ln>
            <a:solidFill>
              <a:srgbClr val="4AB09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grpSp>
        <p:nvGrpSpPr>
          <p:cNvPr id="2" name="Group 2"/>
          <p:cNvGrpSpPr/>
          <p:nvPr/>
        </p:nvGrpSpPr>
        <p:grpSpPr>
          <a:xfrm>
            <a:off x="422588" y="22187"/>
            <a:ext cx="18288000" cy="1028700"/>
            <a:chOff x="0" y="0"/>
            <a:chExt cx="118717047" cy="6677834"/>
          </a:xfrm>
        </p:grpSpPr>
        <p:sp>
          <p:nvSpPr>
            <p:cNvPr id="3" name="Freeform 3"/>
            <p:cNvSpPr/>
            <p:nvPr/>
          </p:nvSpPr>
          <p:spPr>
            <a:xfrm>
              <a:off x="72390" y="72390"/>
              <a:ext cx="118572263" cy="6533054"/>
            </a:xfrm>
            <a:custGeom>
              <a:avLst/>
              <a:gdLst/>
              <a:ahLst/>
              <a:cxnLst/>
              <a:rect l="l" t="t" r="r" b="b"/>
              <a:pathLst>
                <a:path w="118572263" h="6533054">
                  <a:moveTo>
                    <a:pt x="0" y="0"/>
                  </a:moveTo>
                  <a:lnTo>
                    <a:pt x="118572263" y="0"/>
                  </a:lnTo>
                  <a:lnTo>
                    <a:pt x="118572263" y="6533054"/>
                  </a:lnTo>
                  <a:lnTo>
                    <a:pt x="0" y="65330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85663"/>
            </a:solidFill>
          </p:spPr>
        </p:sp>
        <p:sp>
          <p:nvSpPr>
            <p:cNvPr id="4" name="Freeform 4"/>
            <p:cNvSpPr/>
            <p:nvPr/>
          </p:nvSpPr>
          <p:spPr>
            <a:xfrm>
              <a:off x="0" y="0"/>
              <a:ext cx="118717045" cy="6677834"/>
            </a:xfrm>
            <a:custGeom>
              <a:avLst/>
              <a:gdLst/>
              <a:ahLst/>
              <a:cxnLst/>
              <a:rect l="l" t="t" r="r" b="b"/>
              <a:pathLst>
                <a:path w="118717045" h="6677834">
                  <a:moveTo>
                    <a:pt x="118572273" y="6533054"/>
                  </a:moveTo>
                  <a:lnTo>
                    <a:pt x="118717045" y="6533054"/>
                  </a:lnTo>
                  <a:lnTo>
                    <a:pt x="118717045" y="6677834"/>
                  </a:lnTo>
                  <a:lnTo>
                    <a:pt x="118572273" y="6677834"/>
                  </a:lnTo>
                  <a:lnTo>
                    <a:pt x="118572273" y="6533054"/>
                  </a:lnTo>
                  <a:close/>
                  <a:moveTo>
                    <a:pt x="0" y="144780"/>
                  </a:moveTo>
                  <a:lnTo>
                    <a:pt x="144780" y="144780"/>
                  </a:lnTo>
                  <a:lnTo>
                    <a:pt x="144780" y="6533054"/>
                  </a:lnTo>
                  <a:lnTo>
                    <a:pt x="0" y="6533054"/>
                  </a:lnTo>
                  <a:lnTo>
                    <a:pt x="0" y="144780"/>
                  </a:lnTo>
                  <a:close/>
                  <a:moveTo>
                    <a:pt x="0" y="6533054"/>
                  </a:moveTo>
                  <a:lnTo>
                    <a:pt x="144780" y="6533054"/>
                  </a:lnTo>
                  <a:lnTo>
                    <a:pt x="144780" y="6677834"/>
                  </a:lnTo>
                  <a:lnTo>
                    <a:pt x="0" y="6677834"/>
                  </a:lnTo>
                  <a:lnTo>
                    <a:pt x="0" y="6533054"/>
                  </a:lnTo>
                  <a:close/>
                  <a:moveTo>
                    <a:pt x="118572273" y="144780"/>
                  </a:moveTo>
                  <a:lnTo>
                    <a:pt x="118717045" y="144780"/>
                  </a:lnTo>
                  <a:lnTo>
                    <a:pt x="118717045" y="6533054"/>
                  </a:lnTo>
                  <a:lnTo>
                    <a:pt x="118572273" y="6533054"/>
                  </a:lnTo>
                  <a:lnTo>
                    <a:pt x="118572273" y="144780"/>
                  </a:lnTo>
                  <a:close/>
                  <a:moveTo>
                    <a:pt x="144780" y="6533054"/>
                  </a:moveTo>
                  <a:lnTo>
                    <a:pt x="118572273" y="6533054"/>
                  </a:lnTo>
                  <a:lnTo>
                    <a:pt x="118572273" y="6677834"/>
                  </a:lnTo>
                  <a:lnTo>
                    <a:pt x="144780" y="6677834"/>
                  </a:lnTo>
                  <a:lnTo>
                    <a:pt x="144780" y="6533054"/>
                  </a:lnTo>
                  <a:close/>
                  <a:moveTo>
                    <a:pt x="118572273" y="0"/>
                  </a:moveTo>
                  <a:lnTo>
                    <a:pt x="118717045" y="0"/>
                  </a:lnTo>
                  <a:lnTo>
                    <a:pt x="118717045" y="144780"/>
                  </a:lnTo>
                  <a:lnTo>
                    <a:pt x="118572273" y="144780"/>
                  </a:lnTo>
                  <a:lnTo>
                    <a:pt x="118572273" y="0"/>
                  </a:lnTo>
                  <a:close/>
                  <a:moveTo>
                    <a:pt x="0" y="0"/>
                  </a:moveTo>
                  <a:lnTo>
                    <a:pt x="144780" y="0"/>
                  </a:lnTo>
                  <a:lnTo>
                    <a:pt x="144780" y="144780"/>
                  </a:lnTo>
                  <a:lnTo>
                    <a:pt x="0" y="144780"/>
                  </a:lnTo>
                  <a:lnTo>
                    <a:pt x="0" y="0"/>
                  </a:lnTo>
                  <a:close/>
                  <a:moveTo>
                    <a:pt x="144780" y="0"/>
                  </a:moveTo>
                  <a:lnTo>
                    <a:pt x="118572273" y="0"/>
                  </a:lnTo>
                  <a:lnTo>
                    <a:pt x="118572273" y="144780"/>
                  </a:lnTo>
                  <a:lnTo>
                    <a:pt x="144780" y="144780"/>
                  </a:lnTo>
                  <a:lnTo>
                    <a:pt x="144780" y="0"/>
                  </a:lnTo>
                  <a:close/>
                </a:path>
              </a:pathLst>
            </a:custGeom>
            <a:solidFill>
              <a:srgbClr val="000000"/>
            </a:solidFill>
          </p:spPr>
        </p:sp>
      </p:grpSp>
      <p:pic>
        <p:nvPicPr>
          <p:cNvPr id="5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697865" y="425847"/>
            <a:ext cx="885028" cy="177006"/>
          </a:xfrm>
          <a:prstGeom prst="rect">
            <a:avLst/>
          </a:prstGeom>
        </p:spPr>
      </p:pic>
      <p:sp>
        <p:nvSpPr>
          <p:cNvPr id="8" name="TextBox 8"/>
          <p:cNvSpPr txBox="1"/>
          <p:nvPr/>
        </p:nvSpPr>
        <p:spPr>
          <a:xfrm>
            <a:off x="15316200" y="339090"/>
            <a:ext cx="2273934" cy="34221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276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3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ontserrat Bold"/>
                <a:ea typeface="+mn-ea"/>
                <a:cs typeface="+mn-cs"/>
              </a:rPr>
              <a:t>ENGLISH 7</a:t>
            </a:r>
          </a:p>
        </p:txBody>
      </p:sp>
      <p:pic>
        <p:nvPicPr>
          <p:cNvPr id="40" name="Picture 4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1241093">
            <a:off x="90139" y="8483069"/>
            <a:ext cx="1079408" cy="1079408"/>
          </a:xfrm>
          <a:prstGeom prst="rect">
            <a:avLst/>
          </a:prstGeom>
        </p:spPr>
      </p:pic>
      <p:pic>
        <p:nvPicPr>
          <p:cNvPr id="41" name="Picture 4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7068800" y="1346113"/>
            <a:ext cx="687717" cy="687717"/>
          </a:xfrm>
          <a:prstGeom prst="rect">
            <a:avLst/>
          </a:prstGeom>
        </p:spPr>
      </p:pic>
      <p:pic>
        <p:nvPicPr>
          <p:cNvPr id="78" name="Picture 3">
            <a:extLst>
              <a:ext uri="{FF2B5EF4-FFF2-40B4-BE49-F238E27FC236}">
                <a16:creationId xmlns:a16="http://schemas.microsoft.com/office/drawing/2014/main" id="{754C2557-4211-884C-A5F1-D32CE86D326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20261913">
            <a:off x="15646987" y="2405264"/>
            <a:ext cx="1629297" cy="2852160"/>
          </a:xfrm>
          <a:prstGeom prst="rect">
            <a:avLst/>
          </a:prstGeom>
        </p:spPr>
      </p:pic>
      <p:pic>
        <p:nvPicPr>
          <p:cNvPr id="88" name="Picture 3">
            <a:extLst>
              <a:ext uri="{FF2B5EF4-FFF2-40B4-BE49-F238E27FC236}">
                <a16:creationId xmlns:a16="http://schemas.microsoft.com/office/drawing/2014/main" id="{92A1F0F2-F25C-D34A-8E72-006FF417473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 rot="21141661">
            <a:off x="2169213" y="6609985"/>
            <a:ext cx="3124728" cy="2827879"/>
          </a:xfrm>
          <a:prstGeom prst="rect">
            <a:avLst/>
          </a:prstGeom>
        </p:spPr>
      </p:pic>
      <p:pic>
        <p:nvPicPr>
          <p:cNvPr id="89" name="Picture 2">
            <a:extLst>
              <a:ext uri="{FF2B5EF4-FFF2-40B4-BE49-F238E27FC236}">
                <a16:creationId xmlns:a16="http://schemas.microsoft.com/office/drawing/2014/main" id="{AC5CE0BB-68C6-E948-BE7A-6ADBA8BC5133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>
            <a:off x="7086455" y="2062503"/>
            <a:ext cx="2013280" cy="2725252"/>
          </a:xfrm>
          <a:prstGeom prst="rect">
            <a:avLst/>
          </a:prstGeom>
        </p:spPr>
      </p:pic>
      <p:pic>
        <p:nvPicPr>
          <p:cNvPr id="91" name="Picture 8">
            <a:extLst>
              <a:ext uri="{FF2B5EF4-FFF2-40B4-BE49-F238E27FC236}">
                <a16:creationId xmlns:a16="http://schemas.microsoft.com/office/drawing/2014/main" id="{BF3ADB2A-AA26-CD4E-85A0-EA2FA97841EF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>
            <a:off x="3057856" y="2063107"/>
            <a:ext cx="2428544" cy="2614853"/>
          </a:xfrm>
          <a:prstGeom prst="rect">
            <a:avLst/>
          </a:prstGeom>
        </p:spPr>
      </p:pic>
      <p:pic>
        <p:nvPicPr>
          <p:cNvPr id="90" name="Picture 4">
            <a:extLst>
              <a:ext uri="{FF2B5EF4-FFF2-40B4-BE49-F238E27FC236}">
                <a16:creationId xmlns:a16="http://schemas.microsoft.com/office/drawing/2014/main" id="{692AD1C7-EC32-6743-9524-AD32CDE312C0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rcRect/>
          <a:stretch>
            <a:fillRect/>
          </a:stretch>
        </p:blipFill>
        <p:spPr>
          <a:xfrm>
            <a:off x="1563746" y="2117702"/>
            <a:ext cx="2131105" cy="2614853"/>
          </a:xfrm>
          <a:prstGeom prst="rect">
            <a:avLst/>
          </a:prstGeom>
        </p:spPr>
      </p:pic>
      <p:pic>
        <p:nvPicPr>
          <p:cNvPr id="94" name="Picture 6">
            <a:extLst>
              <a:ext uri="{FF2B5EF4-FFF2-40B4-BE49-F238E27FC236}">
                <a16:creationId xmlns:a16="http://schemas.microsoft.com/office/drawing/2014/main" id="{03DFB304-D778-294F-825A-E9CFE547DB34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rcRect/>
          <a:stretch>
            <a:fillRect/>
          </a:stretch>
        </p:blipFill>
        <p:spPr>
          <a:xfrm>
            <a:off x="6172200" y="6529147"/>
            <a:ext cx="1996495" cy="2453451"/>
          </a:xfrm>
          <a:prstGeom prst="rect">
            <a:avLst/>
          </a:prstGeom>
        </p:spPr>
      </p:pic>
      <p:pic>
        <p:nvPicPr>
          <p:cNvPr id="95" name="Picture 8">
            <a:extLst>
              <a:ext uri="{FF2B5EF4-FFF2-40B4-BE49-F238E27FC236}">
                <a16:creationId xmlns:a16="http://schemas.microsoft.com/office/drawing/2014/main" id="{43FAA527-A9A8-6C4B-8E3B-231273DD4B22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>
            <a:off x="7591034" y="6491047"/>
            <a:ext cx="2428544" cy="2614853"/>
          </a:xfrm>
          <a:prstGeom prst="rect">
            <a:avLst/>
          </a:prstGeom>
        </p:spPr>
      </p:pic>
      <p:pic>
        <p:nvPicPr>
          <p:cNvPr id="96" name="Picture 8">
            <a:extLst>
              <a:ext uri="{FF2B5EF4-FFF2-40B4-BE49-F238E27FC236}">
                <a16:creationId xmlns:a16="http://schemas.microsoft.com/office/drawing/2014/main" id="{F1D0BA03-7066-7347-805D-A17EB579CB4F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 rot="503129">
            <a:off x="12468267" y="6659949"/>
            <a:ext cx="2156736" cy="2322193"/>
          </a:xfrm>
          <a:prstGeom prst="rect">
            <a:avLst/>
          </a:prstGeom>
        </p:spPr>
      </p:pic>
      <p:pic>
        <p:nvPicPr>
          <p:cNvPr id="97" name="Picture 8">
            <a:extLst>
              <a:ext uri="{FF2B5EF4-FFF2-40B4-BE49-F238E27FC236}">
                <a16:creationId xmlns:a16="http://schemas.microsoft.com/office/drawing/2014/main" id="{FCFAF2BD-FDF8-BE45-8987-8DDB05DC5792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>
            <a:off x="12222638" y="1917634"/>
            <a:ext cx="2428544" cy="2614853"/>
          </a:xfrm>
          <a:prstGeom prst="rect">
            <a:avLst/>
          </a:prstGeom>
        </p:spPr>
      </p:pic>
      <p:pic>
        <p:nvPicPr>
          <p:cNvPr id="98" name="Picture 4">
            <a:extLst>
              <a:ext uri="{FF2B5EF4-FFF2-40B4-BE49-F238E27FC236}">
                <a16:creationId xmlns:a16="http://schemas.microsoft.com/office/drawing/2014/main" id="{482245F0-DB96-C143-B9C6-5F8D54542A84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rcRect/>
          <a:stretch>
            <a:fillRect/>
          </a:stretch>
        </p:blipFill>
        <p:spPr>
          <a:xfrm>
            <a:off x="10728528" y="1972229"/>
            <a:ext cx="2131105" cy="2614853"/>
          </a:xfrm>
          <a:prstGeom prst="rect">
            <a:avLst/>
          </a:prstGeom>
        </p:spPr>
      </p:pic>
      <p:pic>
        <p:nvPicPr>
          <p:cNvPr id="92" name="Picture 2">
            <a:extLst>
              <a:ext uri="{FF2B5EF4-FFF2-40B4-BE49-F238E27FC236}">
                <a16:creationId xmlns:a16="http://schemas.microsoft.com/office/drawing/2014/main" id="{2EC82CC6-CA0F-4545-98DF-B3636F3BCCB4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9"/>
              </a:ext>
            </a:extLst>
          </a:blip>
          <a:srcRect/>
          <a:stretch>
            <a:fillRect/>
          </a:stretch>
        </p:blipFill>
        <p:spPr>
          <a:xfrm>
            <a:off x="10860368" y="6543275"/>
            <a:ext cx="1792381" cy="2393831"/>
          </a:xfrm>
          <a:prstGeom prst="rect">
            <a:avLst/>
          </a:prstGeom>
        </p:spPr>
      </p:pic>
      <p:sp>
        <p:nvSpPr>
          <p:cNvPr id="59" name="Rounded Rectangle 58">
            <a:extLst>
              <a:ext uri="{FF2B5EF4-FFF2-40B4-BE49-F238E27FC236}">
                <a16:creationId xmlns:a16="http://schemas.microsoft.com/office/drawing/2014/main" id="{C46DA1B6-DB1E-0449-8474-28668D22D58C}"/>
              </a:ext>
            </a:extLst>
          </p:cNvPr>
          <p:cNvSpPr/>
          <p:nvPr/>
        </p:nvSpPr>
        <p:spPr>
          <a:xfrm>
            <a:off x="6028919" y="5761857"/>
            <a:ext cx="4191000" cy="4191000"/>
          </a:xfrm>
          <a:prstGeom prst="roundRect">
            <a:avLst/>
          </a:prstGeom>
          <a:solidFill>
            <a:srgbClr val="FFFAC8"/>
          </a:solidFill>
          <a:ln>
            <a:solidFill>
              <a:srgbClr val="4AB09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pic>
        <p:nvPicPr>
          <p:cNvPr id="72" name="Picture 2">
            <a:hlinkClick r:id="rId20" action="ppaction://hlinksldjump"/>
            <a:extLst>
              <a:ext uri="{FF2B5EF4-FFF2-40B4-BE49-F238E27FC236}">
                <a16:creationId xmlns:a16="http://schemas.microsoft.com/office/drawing/2014/main" id="{4303E725-5281-E44C-9EEF-28C3F707A268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9"/>
              </a:ext>
            </a:extLst>
          </a:blip>
          <a:srcRect/>
          <a:stretch>
            <a:fillRect/>
          </a:stretch>
        </p:blipFill>
        <p:spPr>
          <a:xfrm>
            <a:off x="6916194" y="6026227"/>
            <a:ext cx="2650394" cy="3539758"/>
          </a:xfrm>
          <a:prstGeom prst="rect">
            <a:avLst/>
          </a:prstGeom>
        </p:spPr>
      </p:pic>
      <p:sp>
        <p:nvSpPr>
          <p:cNvPr id="56" name="Rounded Rectangle 55">
            <a:extLst>
              <a:ext uri="{FF2B5EF4-FFF2-40B4-BE49-F238E27FC236}">
                <a16:creationId xmlns:a16="http://schemas.microsoft.com/office/drawing/2014/main" id="{A99B0179-D0BB-334E-B490-93497ADD0430}"/>
              </a:ext>
            </a:extLst>
          </p:cNvPr>
          <p:cNvSpPr/>
          <p:nvPr/>
        </p:nvSpPr>
        <p:spPr>
          <a:xfrm>
            <a:off x="6028919" y="1242987"/>
            <a:ext cx="4191000" cy="4191000"/>
          </a:xfrm>
          <a:prstGeom prst="roundRect">
            <a:avLst/>
          </a:prstGeom>
          <a:solidFill>
            <a:srgbClr val="FFFAC8"/>
          </a:solidFill>
          <a:ln>
            <a:solidFill>
              <a:srgbClr val="4AB09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pic>
        <p:nvPicPr>
          <p:cNvPr id="73" name="Picture 4">
            <a:hlinkClick r:id="rId21" action="ppaction://hlinksldjump"/>
            <a:extLst>
              <a:ext uri="{FF2B5EF4-FFF2-40B4-BE49-F238E27FC236}">
                <a16:creationId xmlns:a16="http://schemas.microsoft.com/office/drawing/2014/main" id="{DC7B8FF2-5058-AD46-B2AF-561A15078349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rcRect/>
          <a:stretch>
            <a:fillRect/>
          </a:stretch>
        </p:blipFill>
        <p:spPr>
          <a:xfrm>
            <a:off x="6739975" y="1453809"/>
            <a:ext cx="2884902" cy="3539757"/>
          </a:xfrm>
          <a:prstGeom prst="rect">
            <a:avLst/>
          </a:prstGeom>
        </p:spPr>
      </p:pic>
      <p:sp>
        <p:nvSpPr>
          <p:cNvPr id="58" name="Rounded Rectangle 57">
            <a:extLst>
              <a:ext uri="{FF2B5EF4-FFF2-40B4-BE49-F238E27FC236}">
                <a16:creationId xmlns:a16="http://schemas.microsoft.com/office/drawing/2014/main" id="{7E5D22AF-AD79-614A-975D-EAF3494CAC4F}"/>
              </a:ext>
            </a:extLst>
          </p:cNvPr>
          <p:cNvSpPr/>
          <p:nvPr/>
        </p:nvSpPr>
        <p:spPr>
          <a:xfrm>
            <a:off x="1428759" y="5761857"/>
            <a:ext cx="4191000" cy="4191000"/>
          </a:xfrm>
          <a:prstGeom prst="roundRect">
            <a:avLst/>
          </a:prstGeom>
          <a:solidFill>
            <a:srgbClr val="FFFAC8"/>
          </a:solidFill>
          <a:ln>
            <a:solidFill>
              <a:srgbClr val="4AB09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pic>
        <p:nvPicPr>
          <p:cNvPr id="74" name="Picture 5">
            <a:hlinkClick r:id="rId22" action="ppaction://hlinksldjump"/>
            <a:extLst>
              <a:ext uri="{FF2B5EF4-FFF2-40B4-BE49-F238E27FC236}">
                <a16:creationId xmlns:a16="http://schemas.microsoft.com/office/drawing/2014/main" id="{61842DC6-9BC5-DD4D-8711-AB7201870E1B}"/>
              </a:ext>
            </a:extLst>
          </p:cNvPr>
          <p:cNvPicPr>
            <a:picLocks noChangeAspect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4"/>
              </a:ext>
            </a:extLst>
          </a:blip>
          <a:srcRect/>
          <a:stretch>
            <a:fillRect/>
          </a:stretch>
        </p:blipFill>
        <p:spPr>
          <a:xfrm>
            <a:off x="2137878" y="6147057"/>
            <a:ext cx="2322966" cy="3539757"/>
          </a:xfrm>
          <a:prstGeom prst="rect">
            <a:avLst/>
          </a:prstGeom>
        </p:spPr>
      </p:pic>
      <p:sp>
        <p:nvSpPr>
          <p:cNvPr id="55" name="Rounded Rectangle 54">
            <a:extLst>
              <a:ext uri="{FF2B5EF4-FFF2-40B4-BE49-F238E27FC236}">
                <a16:creationId xmlns:a16="http://schemas.microsoft.com/office/drawing/2014/main" id="{44403E2F-DC53-1845-B187-DFD61DB3959B}"/>
              </a:ext>
            </a:extLst>
          </p:cNvPr>
          <p:cNvSpPr/>
          <p:nvPr/>
        </p:nvSpPr>
        <p:spPr>
          <a:xfrm>
            <a:off x="1428759" y="1242987"/>
            <a:ext cx="4191000" cy="4191000"/>
          </a:xfrm>
          <a:prstGeom prst="roundRect">
            <a:avLst/>
          </a:prstGeom>
          <a:solidFill>
            <a:srgbClr val="FFFAC8"/>
          </a:solidFill>
          <a:ln>
            <a:solidFill>
              <a:srgbClr val="4AB09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 dirty="0"/>
          </a:p>
        </p:txBody>
      </p:sp>
      <p:pic>
        <p:nvPicPr>
          <p:cNvPr id="75" name="Picture 6">
            <a:hlinkClick r:id="rId25" action="ppaction://hlinksldjump"/>
            <a:extLst>
              <a:ext uri="{FF2B5EF4-FFF2-40B4-BE49-F238E27FC236}">
                <a16:creationId xmlns:a16="http://schemas.microsoft.com/office/drawing/2014/main" id="{79BBE587-3AF8-5A41-ACCB-21A5D58E8CFE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rcRect/>
          <a:stretch>
            <a:fillRect/>
          </a:stretch>
        </p:blipFill>
        <p:spPr>
          <a:xfrm>
            <a:off x="2084020" y="1388435"/>
            <a:ext cx="2880477" cy="3539757"/>
          </a:xfrm>
          <a:prstGeom prst="rect">
            <a:avLst/>
          </a:prstGeom>
        </p:spPr>
      </p:pic>
      <p:sp>
        <p:nvSpPr>
          <p:cNvPr id="57" name="Rounded Rectangle 56">
            <a:extLst>
              <a:ext uri="{FF2B5EF4-FFF2-40B4-BE49-F238E27FC236}">
                <a16:creationId xmlns:a16="http://schemas.microsoft.com/office/drawing/2014/main" id="{BB0B80BB-D5AD-1D4F-A819-206CE150D433}"/>
              </a:ext>
            </a:extLst>
          </p:cNvPr>
          <p:cNvSpPr/>
          <p:nvPr/>
        </p:nvSpPr>
        <p:spPr>
          <a:xfrm>
            <a:off x="10629080" y="1242987"/>
            <a:ext cx="4191000" cy="4191000"/>
          </a:xfrm>
          <a:prstGeom prst="roundRect">
            <a:avLst/>
          </a:prstGeom>
          <a:solidFill>
            <a:srgbClr val="FFFAC8"/>
          </a:solidFill>
          <a:ln>
            <a:solidFill>
              <a:srgbClr val="4AB09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pic>
        <p:nvPicPr>
          <p:cNvPr id="76" name="Picture 7">
            <a:hlinkClick r:id="rId26" action="ppaction://hlinksldjump"/>
            <a:extLst>
              <a:ext uri="{FF2B5EF4-FFF2-40B4-BE49-F238E27FC236}">
                <a16:creationId xmlns:a16="http://schemas.microsoft.com/office/drawing/2014/main" id="{2ED4672C-C536-914B-930A-A44B76CD4147}"/>
              </a:ext>
            </a:extLst>
          </p:cNvPr>
          <p:cNvPicPr>
            <a:picLocks noChangeAspect="1"/>
          </p:cNvPicPr>
          <p:nvPr/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8"/>
              </a:ext>
            </a:extLst>
          </a:blip>
          <a:srcRect/>
          <a:stretch>
            <a:fillRect/>
          </a:stretch>
        </p:blipFill>
        <p:spPr>
          <a:xfrm>
            <a:off x="11505576" y="1434165"/>
            <a:ext cx="2438007" cy="3539757"/>
          </a:xfrm>
          <a:prstGeom prst="rect">
            <a:avLst/>
          </a:prstGeom>
        </p:spPr>
      </p:pic>
      <p:sp>
        <p:nvSpPr>
          <p:cNvPr id="60" name="Rounded Rectangle 59">
            <a:extLst>
              <a:ext uri="{FF2B5EF4-FFF2-40B4-BE49-F238E27FC236}">
                <a16:creationId xmlns:a16="http://schemas.microsoft.com/office/drawing/2014/main" id="{AC19F61A-FD21-7A41-911A-05DE289AA18F}"/>
              </a:ext>
            </a:extLst>
          </p:cNvPr>
          <p:cNvSpPr/>
          <p:nvPr/>
        </p:nvSpPr>
        <p:spPr>
          <a:xfrm>
            <a:off x="10629080" y="5761857"/>
            <a:ext cx="4191000" cy="4191000"/>
          </a:xfrm>
          <a:prstGeom prst="roundRect">
            <a:avLst/>
          </a:prstGeom>
          <a:solidFill>
            <a:srgbClr val="FFFAC8"/>
          </a:solidFill>
          <a:ln>
            <a:solidFill>
              <a:srgbClr val="4AB09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pic>
        <p:nvPicPr>
          <p:cNvPr id="77" name="Picture 11">
            <a:hlinkClick r:id="rId29" action="ppaction://hlinksldjump"/>
            <a:extLst>
              <a:ext uri="{FF2B5EF4-FFF2-40B4-BE49-F238E27FC236}">
                <a16:creationId xmlns:a16="http://schemas.microsoft.com/office/drawing/2014/main" id="{9C636834-3FCE-2D47-902C-C30AB880C633}"/>
              </a:ext>
            </a:extLst>
          </p:cNvPr>
          <p:cNvPicPr>
            <a:picLocks noChangeAspect="1"/>
          </p:cNvPicPr>
          <p:nvPr/>
        </p:nvPicPr>
        <p:blipFill>
          <a:blip r:embed="rId3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1"/>
              </a:ext>
            </a:extLst>
          </a:blip>
          <a:srcRect/>
          <a:stretch>
            <a:fillRect/>
          </a:stretch>
        </p:blipFill>
        <p:spPr>
          <a:xfrm>
            <a:off x="11391715" y="6020332"/>
            <a:ext cx="2942424" cy="3539758"/>
          </a:xfrm>
          <a:prstGeom prst="rect">
            <a:avLst/>
          </a:prstGeom>
        </p:spPr>
      </p:pic>
      <p:pic>
        <p:nvPicPr>
          <p:cNvPr id="99" name="Picture 5">
            <a:hlinkClick r:id="rId32" action="ppaction://hlinksldjump"/>
            <a:extLst>
              <a:ext uri="{FF2B5EF4-FFF2-40B4-BE49-F238E27FC236}">
                <a16:creationId xmlns:a16="http://schemas.microsoft.com/office/drawing/2014/main" id="{F17B2644-6192-5046-8D20-BE46DB1145D3}"/>
              </a:ext>
            </a:extLst>
          </p:cNvPr>
          <p:cNvPicPr>
            <a:picLocks noChangeAspect="1"/>
          </p:cNvPicPr>
          <p:nvPr/>
        </p:nvPicPr>
        <p:blipFill>
          <a:blip r:embed="rId3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4"/>
              </a:ext>
            </a:extLst>
          </a:blip>
          <a:srcRect/>
          <a:stretch>
            <a:fillRect/>
          </a:stretch>
        </p:blipFill>
        <p:spPr>
          <a:xfrm>
            <a:off x="15391616" y="7821045"/>
            <a:ext cx="2357813" cy="19419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84010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1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1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1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1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7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53" presetClass="exit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4" dur="500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6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5"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7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2" dur="500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4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53" presetClass="exit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7" dur="500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9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3"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7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>
                      <p:stCondLst>
                        <p:cond delay="0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5" dur="500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7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53" presetClass="exit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0" dur="500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2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6"/>
                  </p:tgtEl>
                </p:cond>
              </p:nextCondLst>
            </p:seq>
            <p:seq concurrent="1" nextAc="seek">
              <p:cTn id="54" restart="whenNotActive" fill="hold" evtFilter="cancelBubble" nodeType="interactiveSeq">
                <p:stCondLst>
                  <p:cond evt="onClick" delay="0">
                    <p:tgtEl>
                      <p:spTgt spid="7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5" fill="hold">
                      <p:stCondLst>
                        <p:cond delay="0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8" dur="500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0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53" presetClass="exit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3" dur="500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5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4"/>
                  </p:tgtEl>
                </p:cond>
              </p:nextCondLst>
            </p:seq>
            <p:seq concurrent="1" nextAc="seek">
              <p:cTn id="67" restart="whenNotActive" fill="hold" evtFilter="cancelBubble" nodeType="interactiveSeq">
                <p:stCondLst>
                  <p:cond evt="onClick" delay="0">
                    <p:tgtEl>
                      <p:spTgt spid="7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8" fill="hold">
                      <p:stCondLst>
                        <p:cond delay="0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1" dur="500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3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53" presetClass="exit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6" dur="500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8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7"/>
                  </p:tgtEl>
                </p:cond>
              </p:nextCondLst>
            </p:seq>
            <p:seq concurrent="1" nextAc="seek">
              <p:cTn id="80" restart="whenNotActive" fill="hold" evtFilter="cancelBubble" nodeType="interactiveSeq">
                <p:stCondLst>
                  <p:cond evt="onClick" delay="0">
                    <p:tgtEl>
                      <p:spTgt spid="7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1" fill="hold">
                      <p:stCondLst>
                        <p:cond delay="0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4" dur="500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6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8" presetID="53" presetClass="exit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9" dur="500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1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2"/>
                  </p:tgtEl>
                </p:cond>
              </p:nextCondLst>
            </p:seq>
          </p:childTnLst>
        </p:cTn>
      </p:par>
    </p:tnLst>
    <p:bldLst>
      <p:bldP spid="59" grpId="0" animBg="1"/>
      <p:bldP spid="56" grpId="0" animBg="1"/>
      <p:bldP spid="58" grpId="0" animBg="1"/>
      <p:bldP spid="55" grpId="0" animBg="1"/>
      <p:bldP spid="57" grpId="0" animBg="1"/>
      <p:bldP spid="60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C7720DB9-401B-564F-B18E-52F0D120A7F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3201" b="9478"/>
          <a:stretch>
            <a:fillRect/>
          </a:stretch>
        </p:blipFill>
        <p:spPr>
          <a:xfrm>
            <a:off x="-11153" y="1"/>
            <a:ext cx="18288000" cy="102870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953FC851-ADB7-2342-9984-0570D5F5EA3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4680723" y="2296390"/>
            <a:ext cx="7968477" cy="6036121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F511B5DA-E2DB-DA45-9A97-E45897CAC9F0}"/>
              </a:ext>
            </a:extLst>
          </p:cNvPr>
          <p:cNvSpPr txBox="1"/>
          <p:nvPr/>
        </p:nvSpPr>
        <p:spPr>
          <a:xfrm>
            <a:off x="4680723" y="8737756"/>
            <a:ext cx="892655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VN" sz="6600" b="1" dirty="0">
                <a:solidFill>
                  <a:srgbClr val="FF0000"/>
                </a:solidFill>
                <a:latin typeface="Montserrat" pitchFamily="2" charset="77"/>
              </a:rPr>
              <a:t>building dollhouses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72484CD3-E22E-C841-9D9A-7BE2771A653C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67" t="41852" r="12083" b="38148"/>
          <a:stretch/>
        </p:blipFill>
        <p:spPr>
          <a:xfrm>
            <a:off x="3882737" y="387927"/>
            <a:ext cx="10522526" cy="1503218"/>
          </a:xfrm>
          <a:prstGeom prst="rect">
            <a:avLst/>
          </a:prstGeom>
        </p:spPr>
      </p:pic>
      <p:pic>
        <p:nvPicPr>
          <p:cNvPr id="15" name="Picture 6">
            <a:hlinkClick r:id="rId6" action="ppaction://hlinksldjump"/>
            <a:extLst>
              <a:ext uri="{FF2B5EF4-FFF2-40B4-BE49-F238E27FC236}">
                <a16:creationId xmlns:a16="http://schemas.microsoft.com/office/drawing/2014/main" id="{872C7B99-2E52-B043-8C76-42928C3756B1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 t="42701" b="1"/>
          <a:stretch/>
        </p:blipFill>
        <p:spPr>
          <a:xfrm>
            <a:off x="15582695" y="8023924"/>
            <a:ext cx="2173822" cy="19629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79498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50"/>
                            </p:stCondLst>
                            <p:childTnLst>
                              <p:par>
                                <p:cTn id="23" presetID="36" presetClass="emph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Scale>
                                      <p:cBhvr>
                                        <p:cTn id="24" dur="125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80000" y="100000"/>
                                    </p:animScale>
                                    <p:anim by="(#ppt_w*0.10)" calcmode="lin" valueType="num">
                                      <p:cBhvr>
                                        <p:cTn id="25" dur="125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by="(-#ppt_w*0.10)" calcmode="lin" valueType="num">
                                      <p:cBhvr>
                                        <p:cTn id="26" dur="125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-480000">
                                      <p:cBhvr>
                                        <p:cTn id="27" dur="125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2" grpId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C7720DB9-401B-564F-B18E-52F0D120A7FE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13201" b="9478"/>
          <a:stretch>
            <a:fillRect/>
          </a:stretch>
        </p:blipFill>
        <p:spPr>
          <a:xfrm>
            <a:off x="-11153" y="1"/>
            <a:ext cx="18288000" cy="10287000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F511B5DA-E2DB-DA45-9A97-E45897CAC9F0}"/>
              </a:ext>
            </a:extLst>
          </p:cNvPr>
          <p:cNvSpPr txBox="1"/>
          <p:nvPr/>
        </p:nvSpPr>
        <p:spPr>
          <a:xfrm>
            <a:off x="4680723" y="8737756"/>
            <a:ext cx="892655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VN" sz="6600" b="1" dirty="0">
                <a:solidFill>
                  <a:srgbClr val="FF0000"/>
                </a:solidFill>
                <a:latin typeface="Montserrat" pitchFamily="2" charset="77"/>
              </a:rPr>
              <a:t>horse riding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72484CD3-E22E-C841-9D9A-7BE2771A653C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67" t="41852" r="12083" b="38148"/>
          <a:stretch/>
        </p:blipFill>
        <p:spPr>
          <a:xfrm>
            <a:off x="3882737" y="387927"/>
            <a:ext cx="10522526" cy="1503218"/>
          </a:xfrm>
          <a:prstGeom prst="rect">
            <a:avLst/>
          </a:prstGeom>
        </p:spPr>
      </p:pic>
      <p:pic>
        <p:nvPicPr>
          <p:cNvPr id="7" name="Picture 2">
            <a:extLst>
              <a:ext uri="{FF2B5EF4-FFF2-40B4-BE49-F238E27FC236}">
                <a16:creationId xmlns:a16="http://schemas.microsoft.com/office/drawing/2014/main" id="{FF065B21-C571-E947-A6D2-B2EE28B8478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5943599" y="2511523"/>
            <a:ext cx="6400800" cy="6226233"/>
          </a:xfrm>
          <a:prstGeom prst="rect">
            <a:avLst/>
          </a:prstGeom>
        </p:spPr>
      </p:pic>
      <p:pic>
        <p:nvPicPr>
          <p:cNvPr id="8" name="Picture 6">
            <a:hlinkClick r:id="rId8" action="ppaction://hlinksldjump"/>
            <a:extLst>
              <a:ext uri="{FF2B5EF4-FFF2-40B4-BE49-F238E27FC236}">
                <a16:creationId xmlns:a16="http://schemas.microsoft.com/office/drawing/2014/main" id="{3083019B-08E5-6F42-8142-AE54F2D21E58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 t="42701" b="1"/>
          <a:stretch/>
        </p:blipFill>
        <p:spPr>
          <a:xfrm>
            <a:off x="15582695" y="8023924"/>
            <a:ext cx="2173822" cy="1962935"/>
          </a:xfrm>
          <a:prstGeom prst="rect">
            <a:avLst/>
          </a:prstGeom>
        </p:spPr>
      </p:pic>
      <p:pic>
        <p:nvPicPr>
          <p:cNvPr id="3" name="Horse riding" descr="Horse riding">
            <a:hlinkClick r:id="" action="ppaction://media"/>
            <a:extLst>
              <a:ext uri="{FF2B5EF4-FFF2-40B4-BE49-F238E27FC236}">
                <a16:creationId xmlns:a16="http://schemas.microsoft.com/office/drawing/2014/main" id="{A4AAAA7D-56C4-3244-A54A-406B29C5601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-1750471" y="9017365"/>
            <a:ext cx="1503218" cy="1503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10730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50"/>
                            </p:stCondLst>
                            <p:childTnLst>
                              <p:par>
                                <p:cTn id="23" presetID="36" presetClass="emph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Scale>
                                      <p:cBhvr>
                                        <p:cTn id="24" dur="125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80000" y="100000"/>
                                    </p:animScale>
                                    <p:anim by="(#ppt_w*0.10)" calcmode="lin" valueType="num">
                                      <p:cBhvr>
                                        <p:cTn id="25" dur="125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by="(-#ppt_w*0.10)" calcmode="lin" valueType="num">
                                      <p:cBhvr>
                                        <p:cTn id="26" dur="125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-480000">
                                      <p:cBhvr>
                                        <p:cTn id="27" dur="125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750"/>
                            </p:stCondLst>
                            <p:childTnLst>
                              <p:par>
                                <p:cTn id="29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0" dur="86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12" grpId="0"/>
      <p:bldP spid="12" grpId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C7720DB9-401B-564F-B18E-52F0D120A7F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3201" b="9478"/>
          <a:stretch>
            <a:fillRect/>
          </a:stretch>
        </p:blipFill>
        <p:spPr>
          <a:xfrm>
            <a:off x="-11153" y="1"/>
            <a:ext cx="18288000" cy="10287000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F511B5DA-E2DB-DA45-9A97-E45897CAC9F0}"/>
              </a:ext>
            </a:extLst>
          </p:cNvPr>
          <p:cNvSpPr txBox="1"/>
          <p:nvPr/>
        </p:nvSpPr>
        <p:spPr>
          <a:xfrm>
            <a:off x="4680723" y="8737756"/>
            <a:ext cx="892655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VN" sz="6600" b="1" dirty="0">
                <a:solidFill>
                  <a:srgbClr val="FF0000"/>
                </a:solidFill>
                <a:latin typeface="Montserrat" pitchFamily="2" charset="77"/>
              </a:rPr>
              <a:t>making models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72484CD3-E22E-C841-9D9A-7BE2771A653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67" t="41852" r="12083" b="38148"/>
          <a:stretch/>
        </p:blipFill>
        <p:spPr>
          <a:xfrm>
            <a:off x="3882737" y="387927"/>
            <a:ext cx="10522526" cy="1503218"/>
          </a:xfrm>
          <a:prstGeom prst="rect">
            <a:avLst/>
          </a:prstGeom>
        </p:spPr>
      </p:pic>
      <p:pic>
        <p:nvPicPr>
          <p:cNvPr id="7" name="Picture 3">
            <a:extLst>
              <a:ext uri="{FF2B5EF4-FFF2-40B4-BE49-F238E27FC236}">
                <a16:creationId xmlns:a16="http://schemas.microsoft.com/office/drawing/2014/main" id="{5970B56E-2D4F-7B49-9A82-2E35ED3D5D00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1413428" y="2586344"/>
            <a:ext cx="7588350" cy="502728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26" name="Picture 2" descr="Fanpage quốc tế chia sẻ mâm cỗ Tết làm từ mô hình Lego của người Việt">
            <a:extLst>
              <a:ext uri="{FF2B5EF4-FFF2-40B4-BE49-F238E27FC236}">
                <a16:creationId xmlns:a16="http://schemas.microsoft.com/office/drawing/2014/main" id="{0C41818C-341F-AA40-B517-52269338E7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28050" y="2552700"/>
            <a:ext cx="7588350" cy="50589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Picture 6">
            <a:hlinkClick r:id="rId6" action="ppaction://hlinksldjump"/>
            <a:extLst>
              <a:ext uri="{FF2B5EF4-FFF2-40B4-BE49-F238E27FC236}">
                <a16:creationId xmlns:a16="http://schemas.microsoft.com/office/drawing/2014/main" id="{80A8E009-392F-274E-9E39-8E73D00CA0D6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 t="42701" b="1"/>
          <a:stretch/>
        </p:blipFill>
        <p:spPr>
          <a:xfrm>
            <a:off x="15582695" y="8023924"/>
            <a:ext cx="2173822" cy="19629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36611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50"/>
                            </p:stCondLst>
                            <p:childTnLst>
                              <p:par>
                                <p:cTn id="29" presetID="36" presetClass="emph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Scale>
                                      <p:cBhvr>
                                        <p:cTn id="30" dur="125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80000" y="100000"/>
                                    </p:animScale>
                                    <p:anim by="(#ppt_w*0.10)" calcmode="lin" valueType="num">
                                      <p:cBhvr>
                                        <p:cTn id="31" dur="125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by="(-#ppt_w*0.10)" calcmode="lin" valueType="num">
                                      <p:cBhvr>
                                        <p:cTn id="32" dur="125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-480000">
                                      <p:cBhvr>
                                        <p:cTn id="33" dur="125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2" grpId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C7720DB9-401B-564F-B18E-52F0D120A7FE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13201" b="9478"/>
          <a:stretch>
            <a:fillRect/>
          </a:stretch>
        </p:blipFill>
        <p:spPr>
          <a:xfrm>
            <a:off x="-11153" y="1"/>
            <a:ext cx="18288000" cy="10287000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F511B5DA-E2DB-DA45-9A97-E45897CAC9F0}"/>
              </a:ext>
            </a:extLst>
          </p:cNvPr>
          <p:cNvSpPr txBox="1"/>
          <p:nvPr/>
        </p:nvSpPr>
        <p:spPr>
          <a:xfrm>
            <a:off x="4680723" y="8737756"/>
            <a:ext cx="892655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VN" sz="6600" b="1" dirty="0">
                <a:solidFill>
                  <a:srgbClr val="FF0000"/>
                </a:solidFill>
                <a:latin typeface="Montserrat" pitchFamily="2" charset="77"/>
              </a:rPr>
              <a:t>gardening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72484CD3-E22E-C841-9D9A-7BE2771A653C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67" t="41852" r="12083" b="38148"/>
          <a:stretch/>
        </p:blipFill>
        <p:spPr>
          <a:xfrm>
            <a:off x="3882737" y="387927"/>
            <a:ext cx="10522526" cy="1503218"/>
          </a:xfrm>
          <a:prstGeom prst="rect">
            <a:avLst/>
          </a:prstGeom>
        </p:spPr>
      </p:pic>
      <p:pic>
        <p:nvPicPr>
          <p:cNvPr id="7" name="Picture 3">
            <a:extLst>
              <a:ext uri="{FF2B5EF4-FFF2-40B4-BE49-F238E27FC236}">
                <a16:creationId xmlns:a16="http://schemas.microsoft.com/office/drawing/2014/main" id="{88A8A5F8-90EE-484F-90AD-34CFB0EE86D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3017023" y="2457195"/>
            <a:ext cx="5221632" cy="5714509"/>
          </a:xfrm>
          <a:prstGeom prst="rect">
            <a:avLst/>
          </a:prstGeom>
        </p:spPr>
      </p:pic>
      <p:pic>
        <p:nvPicPr>
          <p:cNvPr id="8" name="Picture 4">
            <a:extLst>
              <a:ext uri="{FF2B5EF4-FFF2-40B4-BE49-F238E27FC236}">
                <a16:creationId xmlns:a16="http://schemas.microsoft.com/office/drawing/2014/main" id="{4E920473-D2C7-3F42-8A3E-302310CE841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 flipH="1">
            <a:off x="10521959" y="2815581"/>
            <a:ext cx="3657600" cy="5128030"/>
          </a:xfrm>
          <a:prstGeom prst="rect">
            <a:avLst/>
          </a:prstGeom>
        </p:spPr>
      </p:pic>
      <p:pic>
        <p:nvPicPr>
          <p:cNvPr id="9" name="Picture 5">
            <a:extLst>
              <a:ext uri="{FF2B5EF4-FFF2-40B4-BE49-F238E27FC236}">
                <a16:creationId xmlns:a16="http://schemas.microsoft.com/office/drawing/2014/main" id="{97AE452B-8CDE-0446-918B-0EB748E518B1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>
            <a:off x="8332984" y="5491490"/>
            <a:ext cx="3432726" cy="2552700"/>
          </a:xfrm>
          <a:prstGeom prst="rect">
            <a:avLst/>
          </a:prstGeom>
        </p:spPr>
      </p:pic>
      <p:pic>
        <p:nvPicPr>
          <p:cNvPr id="10" name="Picture 6">
            <a:hlinkClick r:id="rId12" action="ppaction://hlinksldjump"/>
            <a:extLst>
              <a:ext uri="{FF2B5EF4-FFF2-40B4-BE49-F238E27FC236}">
                <a16:creationId xmlns:a16="http://schemas.microsoft.com/office/drawing/2014/main" id="{2D5D673A-E691-F74E-A1D7-604261CEFFF9}"/>
              </a:ext>
            </a:extLst>
          </p:cNvPr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rcRect t="42701" b="1"/>
          <a:stretch/>
        </p:blipFill>
        <p:spPr>
          <a:xfrm>
            <a:off x="15582695" y="8023924"/>
            <a:ext cx="2173822" cy="1962935"/>
          </a:xfrm>
          <a:prstGeom prst="rect">
            <a:avLst/>
          </a:prstGeom>
        </p:spPr>
      </p:pic>
      <p:pic>
        <p:nvPicPr>
          <p:cNvPr id="3" name="gardening" descr="gardening">
            <a:hlinkClick r:id="" action="ppaction://media"/>
            <a:extLst>
              <a:ext uri="{FF2B5EF4-FFF2-40B4-BE49-F238E27FC236}">
                <a16:creationId xmlns:a16="http://schemas.microsoft.com/office/drawing/2014/main" id="{C634D74C-EFD1-2E45-9967-F804E35F5FF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-2392972" y="8681546"/>
            <a:ext cx="1630972" cy="16309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707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50"/>
                            </p:stCondLst>
                            <p:childTnLst>
                              <p:par>
                                <p:cTn id="32" presetID="36" presetClass="emph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Scale>
                                      <p:cBhvr>
                                        <p:cTn id="33" dur="125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80000" y="100000"/>
                                    </p:animScale>
                                    <p:anim by="(#ppt_w*0.10)" calcmode="lin" valueType="num">
                                      <p:cBhvr>
                                        <p:cTn id="34" dur="125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by="(-#ppt_w*0.10)" calcmode="lin" valueType="num">
                                      <p:cBhvr>
                                        <p:cTn id="35" dur="125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-480000">
                                      <p:cBhvr>
                                        <p:cTn id="36" dur="125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700"/>
                            </p:stCondLst>
                            <p:childTnLst>
                              <p:par>
                                <p:cTn id="3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9" dur="104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4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12" grpId="0"/>
      <p:bldP spid="12" grpId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C7720DB9-401B-564F-B18E-52F0D120A7F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3201" b="9478"/>
          <a:stretch>
            <a:fillRect/>
          </a:stretch>
        </p:blipFill>
        <p:spPr>
          <a:xfrm>
            <a:off x="-11153" y="1"/>
            <a:ext cx="18288000" cy="10287000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F511B5DA-E2DB-DA45-9A97-E45897CAC9F0}"/>
              </a:ext>
            </a:extLst>
          </p:cNvPr>
          <p:cNvSpPr txBox="1"/>
          <p:nvPr/>
        </p:nvSpPr>
        <p:spPr>
          <a:xfrm>
            <a:off x="3849607" y="8538190"/>
            <a:ext cx="1052252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VN" sz="6600" b="1" dirty="0">
                <a:solidFill>
                  <a:srgbClr val="FF0000"/>
                </a:solidFill>
                <a:latin typeface="Montserrat" pitchFamily="2" charset="77"/>
              </a:rPr>
              <a:t>collecting teddy bears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72484CD3-E22E-C841-9D9A-7BE2771A653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67" t="41852" r="12083" b="38148"/>
          <a:stretch/>
        </p:blipFill>
        <p:spPr>
          <a:xfrm>
            <a:off x="3882737" y="387927"/>
            <a:ext cx="10522526" cy="1503218"/>
          </a:xfrm>
          <a:prstGeom prst="rect">
            <a:avLst/>
          </a:prstGeom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29B71098-AA35-784E-874F-20D612164656}"/>
              </a:ext>
            </a:extLst>
          </p:cNvPr>
          <p:cNvGrpSpPr/>
          <p:nvPr/>
        </p:nvGrpSpPr>
        <p:grpSpPr>
          <a:xfrm>
            <a:off x="875940" y="2716766"/>
            <a:ext cx="8287181" cy="5009070"/>
            <a:chOff x="875940" y="2716766"/>
            <a:chExt cx="8287181" cy="5009070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3CAAA510-F3B7-DC45-845F-2B590E11E19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>
            <a:xfrm>
              <a:off x="889387" y="3916126"/>
              <a:ext cx="8273734" cy="1577181"/>
            </a:xfrm>
            <a:prstGeom prst="rect">
              <a:avLst/>
            </a:prstGeom>
          </p:spPr>
        </p:pic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711671B3-4611-EC4B-AB5E-F9411992DDB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>
            <a:xfrm>
              <a:off x="875940" y="6148655"/>
              <a:ext cx="8273734" cy="1577181"/>
            </a:xfrm>
            <a:prstGeom prst="rect">
              <a:avLst/>
            </a:prstGeom>
          </p:spPr>
        </p:pic>
        <p:pic>
          <p:nvPicPr>
            <p:cNvPr id="9" name="Picture 2">
              <a:extLst>
                <a:ext uri="{FF2B5EF4-FFF2-40B4-BE49-F238E27FC236}">
                  <a16:creationId xmlns:a16="http://schemas.microsoft.com/office/drawing/2014/main" id="{2CD7E046-7F6D-F540-B56E-D1202F70454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rcRect/>
            <a:stretch>
              <a:fillRect/>
            </a:stretch>
          </p:blipFill>
          <p:spPr>
            <a:xfrm>
              <a:off x="4305660" y="4906970"/>
              <a:ext cx="1371600" cy="1694197"/>
            </a:xfrm>
            <a:prstGeom prst="rect">
              <a:avLst/>
            </a:prstGeom>
          </p:spPr>
        </p:pic>
        <p:pic>
          <p:nvPicPr>
            <p:cNvPr id="10" name="Picture 3">
              <a:extLst>
                <a:ext uri="{FF2B5EF4-FFF2-40B4-BE49-F238E27FC236}">
                  <a16:creationId xmlns:a16="http://schemas.microsoft.com/office/drawing/2014/main" id="{06896C62-F38F-914E-84E6-39ED25EB22DC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rcRect/>
            <a:stretch>
              <a:fillRect/>
            </a:stretch>
          </p:blipFill>
          <p:spPr>
            <a:xfrm>
              <a:off x="1920348" y="4823803"/>
              <a:ext cx="1751486" cy="1812663"/>
            </a:xfrm>
            <a:prstGeom prst="rect">
              <a:avLst/>
            </a:prstGeom>
          </p:spPr>
        </p:pic>
        <p:pic>
          <p:nvPicPr>
            <p:cNvPr id="11" name="Picture 4">
              <a:extLst>
                <a:ext uri="{FF2B5EF4-FFF2-40B4-BE49-F238E27FC236}">
                  <a16:creationId xmlns:a16="http://schemas.microsoft.com/office/drawing/2014/main" id="{A403F257-9654-7B49-AEE1-D07E6B7FF7D2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rcRect/>
            <a:stretch>
              <a:fillRect/>
            </a:stretch>
          </p:blipFill>
          <p:spPr>
            <a:xfrm>
              <a:off x="2835338" y="2812006"/>
              <a:ext cx="1731129" cy="1454149"/>
            </a:xfrm>
            <a:prstGeom prst="rect">
              <a:avLst/>
            </a:prstGeom>
          </p:spPr>
        </p:pic>
        <p:pic>
          <p:nvPicPr>
            <p:cNvPr id="13" name="Picture 5">
              <a:extLst>
                <a:ext uri="{FF2B5EF4-FFF2-40B4-BE49-F238E27FC236}">
                  <a16:creationId xmlns:a16="http://schemas.microsoft.com/office/drawing/2014/main" id="{FEEE964A-0FE7-2F43-9DCC-081CD6952AB8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rcRect/>
            <a:stretch>
              <a:fillRect/>
            </a:stretch>
          </p:blipFill>
          <p:spPr>
            <a:xfrm>
              <a:off x="6395326" y="4846008"/>
              <a:ext cx="1401764" cy="1691420"/>
            </a:xfrm>
            <a:prstGeom prst="rect">
              <a:avLst/>
            </a:prstGeom>
          </p:spPr>
        </p:pic>
        <p:pic>
          <p:nvPicPr>
            <p:cNvPr id="16" name="Picture 6">
              <a:extLst>
                <a:ext uri="{FF2B5EF4-FFF2-40B4-BE49-F238E27FC236}">
                  <a16:creationId xmlns:a16="http://schemas.microsoft.com/office/drawing/2014/main" id="{2CD521D3-2015-BE48-81E9-4EEC2A7516A3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rcRect/>
            <a:stretch>
              <a:fillRect/>
            </a:stretch>
          </p:blipFill>
          <p:spPr>
            <a:xfrm>
              <a:off x="5385187" y="2716766"/>
              <a:ext cx="1277517" cy="1577182"/>
            </a:xfrm>
            <a:prstGeom prst="rect">
              <a:avLst/>
            </a:prstGeom>
          </p:spPr>
        </p:pic>
      </p:grpSp>
      <p:pic>
        <p:nvPicPr>
          <p:cNvPr id="17" name="Picture 9">
            <a:extLst>
              <a:ext uri="{FF2B5EF4-FFF2-40B4-BE49-F238E27FC236}">
                <a16:creationId xmlns:a16="http://schemas.microsoft.com/office/drawing/2014/main" id="{D948EE53-5A59-0A45-A1C1-D48397E713D7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rcRect/>
          <a:stretch>
            <a:fillRect/>
          </a:stretch>
        </p:blipFill>
        <p:spPr>
          <a:xfrm>
            <a:off x="9144000" y="2677891"/>
            <a:ext cx="7696200" cy="4337858"/>
          </a:xfrm>
          <a:prstGeom prst="rect">
            <a:avLst/>
          </a:prstGeom>
        </p:spPr>
      </p:pic>
      <p:pic>
        <p:nvPicPr>
          <p:cNvPr id="18" name="Picture 6">
            <a:hlinkClick r:id="rId17" action="ppaction://hlinksldjump"/>
            <a:extLst>
              <a:ext uri="{FF2B5EF4-FFF2-40B4-BE49-F238E27FC236}">
                <a16:creationId xmlns:a16="http://schemas.microsoft.com/office/drawing/2014/main" id="{5D5E9B05-0168-6543-A40A-DC27632C7CFB}"/>
              </a:ext>
            </a:extLst>
          </p:cNvPr>
          <p:cNvPicPr>
            <a:picLocks noChangeAspect="1"/>
          </p:cNvPicPr>
          <p:nvPr/>
        </p:nvPicPr>
        <p:blipFill rotWithShape="1">
          <a:blip r:embed="rId1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9"/>
              </a:ext>
            </a:extLst>
          </a:blip>
          <a:srcRect t="42701" b="1"/>
          <a:stretch/>
        </p:blipFill>
        <p:spPr>
          <a:xfrm>
            <a:off x="15582695" y="8023924"/>
            <a:ext cx="2173822" cy="19629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65293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36" presetClass="emph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Scale>
                                      <p:cBhvr>
                                        <p:cTn id="28" dur="125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80000" y="100000"/>
                                    </p:animScale>
                                    <p:anim by="(#ppt_w*0.10)" calcmode="lin" valueType="num">
                                      <p:cBhvr>
                                        <p:cTn id="29" dur="125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by="(-#ppt_w*0.10)" calcmode="lin" valueType="num">
                                      <p:cBhvr>
                                        <p:cTn id="30" dur="125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-480000">
                                      <p:cBhvr>
                                        <p:cTn id="31" dur="125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2" grpId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C7720DB9-401B-564F-B18E-52F0D120A7F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3201" b="9478"/>
          <a:stretch>
            <a:fillRect/>
          </a:stretch>
        </p:blipFill>
        <p:spPr>
          <a:xfrm>
            <a:off x="-11153" y="1"/>
            <a:ext cx="18288000" cy="10287000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F511B5DA-E2DB-DA45-9A97-E45897CAC9F0}"/>
              </a:ext>
            </a:extLst>
          </p:cNvPr>
          <p:cNvSpPr txBox="1"/>
          <p:nvPr/>
        </p:nvSpPr>
        <p:spPr>
          <a:xfrm>
            <a:off x="4680723" y="8737756"/>
            <a:ext cx="892655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VN" sz="6600" b="1" dirty="0">
                <a:solidFill>
                  <a:srgbClr val="FF0000"/>
                </a:solidFill>
                <a:latin typeface="Montserrat" pitchFamily="2" charset="77"/>
              </a:rPr>
              <a:t>collecting coins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72484CD3-E22E-C841-9D9A-7BE2771A653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67" t="41852" r="12083" b="38148"/>
          <a:stretch/>
        </p:blipFill>
        <p:spPr>
          <a:xfrm>
            <a:off x="3882737" y="387927"/>
            <a:ext cx="10522526" cy="1503218"/>
          </a:xfrm>
          <a:prstGeom prst="rect">
            <a:avLst/>
          </a:prstGeom>
        </p:spPr>
      </p:pic>
      <p:pic>
        <p:nvPicPr>
          <p:cNvPr id="7" name="Picture 4">
            <a:extLst>
              <a:ext uri="{FF2B5EF4-FFF2-40B4-BE49-F238E27FC236}">
                <a16:creationId xmlns:a16="http://schemas.microsoft.com/office/drawing/2014/main" id="{97CB3056-56D6-1D46-B966-7AE0F57213AC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2401590" y="3386734"/>
            <a:ext cx="5645859" cy="4036789"/>
          </a:xfrm>
          <a:prstGeom prst="rect">
            <a:avLst/>
          </a:prstGeom>
        </p:spPr>
      </p:pic>
      <p:pic>
        <p:nvPicPr>
          <p:cNvPr id="8" name="Picture 5">
            <a:extLst>
              <a:ext uri="{FF2B5EF4-FFF2-40B4-BE49-F238E27FC236}">
                <a16:creationId xmlns:a16="http://schemas.microsoft.com/office/drawing/2014/main" id="{7938B4B8-49DE-6A41-B607-4BADE90E65E0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8534400" y="2339952"/>
            <a:ext cx="7614361" cy="5144452"/>
          </a:xfrm>
          <a:prstGeom prst="rect">
            <a:avLst/>
          </a:prstGeom>
        </p:spPr>
      </p:pic>
      <p:pic>
        <p:nvPicPr>
          <p:cNvPr id="9" name="Picture 6">
            <a:hlinkClick r:id="rId6" action="ppaction://hlinksldjump"/>
            <a:extLst>
              <a:ext uri="{FF2B5EF4-FFF2-40B4-BE49-F238E27FC236}">
                <a16:creationId xmlns:a16="http://schemas.microsoft.com/office/drawing/2014/main" id="{4A0A75E5-C08D-4B4C-866F-F2AAEE23B4E0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 t="42701" b="1"/>
          <a:stretch/>
        </p:blipFill>
        <p:spPr>
          <a:xfrm>
            <a:off x="15582695" y="8023924"/>
            <a:ext cx="2173822" cy="19629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8997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50"/>
                            </p:stCondLst>
                            <p:childTnLst>
                              <p:par>
                                <p:cTn id="27" presetID="36" presetClass="emph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Scale>
                                      <p:cBhvr>
                                        <p:cTn id="28" dur="125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80000" y="100000"/>
                                    </p:animScale>
                                    <p:anim by="(#ppt_w*0.10)" calcmode="lin" valueType="num">
                                      <p:cBhvr>
                                        <p:cTn id="29" dur="125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by="(-#ppt_w*0.10)" calcmode="lin" valueType="num">
                                      <p:cBhvr>
                                        <p:cTn id="30" dur="125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-480000">
                                      <p:cBhvr>
                                        <p:cTn id="31" dur="125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2" grpId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4"/>
          <a:srcRect t="13201" b="9478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grpSp>
        <p:nvGrpSpPr>
          <p:cNvPr id="3" name="Group 3"/>
          <p:cNvGrpSpPr/>
          <p:nvPr/>
        </p:nvGrpSpPr>
        <p:grpSpPr>
          <a:xfrm>
            <a:off x="0" y="0"/>
            <a:ext cx="18288000" cy="1028700"/>
            <a:chOff x="0" y="0"/>
            <a:chExt cx="118717047" cy="6677834"/>
          </a:xfrm>
        </p:grpSpPr>
        <p:sp>
          <p:nvSpPr>
            <p:cNvPr id="4" name="Freeform 4"/>
            <p:cNvSpPr/>
            <p:nvPr/>
          </p:nvSpPr>
          <p:spPr>
            <a:xfrm>
              <a:off x="72390" y="72390"/>
              <a:ext cx="118572263" cy="6533054"/>
            </a:xfrm>
            <a:custGeom>
              <a:avLst/>
              <a:gdLst/>
              <a:ahLst/>
              <a:cxnLst/>
              <a:rect l="l" t="t" r="r" b="b"/>
              <a:pathLst>
                <a:path w="118572263" h="6533054">
                  <a:moveTo>
                    <a:pt x="0" y="0"/>
                  </a:moveTo>
                  <a:lnTo>
                    <a:pt x="118572263" y="0"/>
                  </a:lnTo>
                  <a:lnTo>
                    <a:pt x="118572263" y="6533054"/>
                  </a:lnTo>
                  <a:lnTo>
                    <a:pt x="0" y="65330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85663"/>
            </a:solidFill>
          </p:spPr>
        </p:sp>
        <p:sp>
          <p:nvSpPr>
            <p:cNvPr id="5" name="Freeform 5"/>
            <p:cNvSpPr/>
            <p:nvPr/>
          </p:nvSpPr>
          <p:spPr>
            <a:xfrm>
              <a:off x="0" y="0"/>
              <a:ext cx="118717045" cy="6677834"/>
            </a:xfrm>
            <a:custGeom>
              <a:avLst/>
              <a:gdLst/>
              <a:ahLst/>
              <a:cxnLst/>
              <a:rect l="l" t="t" r="r" b="b"/>
              <a:pathLst>
                <a:path w="118717045" h="6677834">
                  <a:moveTo>
                    <a:pt x="118572273" y="6533054"/>
                  </a:moveTo>
                  <a:lnTo>
                    <a:pt x="118717045" y="6533054"/>
                  </a:lnTo>
                  <a:lnTo>
                    <a:pt x="118717045" y="6677834"/>
                  </a:lnTo>
                  <a:lnTo>
                    <a:pt x="118572273" y="6677834"/>
                  </a:lnTo>
                  <a:lnTo>
                    <a:pt x="118572273" y="6533054"/>
                  </a:lnTo>
                  <a:close/>
                  <a:moveTo>
                    <a:pt x="0" y="144780"/>
                  </a:moveTo>
                  <a:lnTo>
                    <a:pt x="144780" y="144780"/>
                  </a:lnTo>
                  <a:lnTo>
                    <a:pt x="144780" y="6533054"/>
                  </a:lnTo>
                  <a:lnTo>
                    <a:pt x="0" y="6533054"/>
                  </a:lnTo>
                  <a:lnTo>
                    <a:pt x="0" y="144780"/>
                  </a:lnTo>
                  <a:close/>
                  <a:moveTo>
                    <a:pt x="0" y="6533054"/>
                  </a:moveTo>
                  <a:lnTo>
                    <a:pt x="144780" y="6533054"/>
                  </a:lnTo>
                  <a:lnTo>
                    <a:pt x="144780" y="6677834"/>
                  </a:lnTo>
                  <a:lnTo>
                    <a:pt x="0" y="6677834"/>
                  </a:lnTo>
                  <a:lnTo>
                    <a:pt x="0" y="6533054"/>
                  </a:lnTo>
                  <a:close/>
                  <a:moveTo>
                    <a:pt x="118572273" y="144780"/>
                  </a:moveTo>
                  <a:lnTo>
                    <a:pt x="118717045" y="144780"/>
                  </a:lnTo>
                  <a:lnTo>
                    <a:pt x="118717045" y="6533054"/>
                  </a:lnTo>
                  <a:lnTo>
                    <a:pt x="118572273" y="6533054"/>
                  </a:lnTo>
                  <a:lnTo>
                    <a:pt x="118572273" y="144780"/>
                  </a:lnTo>
                  <a:close/>
                  <a:moveTo>
                    <a:pt x="144780" y="6533054"/>
                  </a:moveTo>
                  <a:lnTo>
                    <a:pt x="118572273" y="6533054"/>
                  </a:lnTo>
                  <a:lnTo>
                    <a:pt x="118572273" y="6677834"/>
                  </a:lnTo>
                  <a:lnTo>
                    <a:pt x="144780" y="6677834"/>
                  </a:lnTo>
                  <a:lnTo>
                    <a:pt x="144780" y="6533054"/>
                  </a:lnTo>
                  <a:close/>
                  <a:moveTo>
                    <a:pt x="118572273" y="0"/>
                  </a:moveTo>
                  <a:lnTo>
                    <a:pt x="118717045" y="0"/>
                  </a:lnTo>
                  <a:lnTo>
                    <a:pt x="118717045" y="144780"/>
                  </a:lnTo>
                  <a:lnTo>
                    <a:pt x="118572273" y="144780"/>
                  </a:lnTo>
                  <a:lnTo>
                    <a:pt x="118572273" y="0"/>
                  </a:lnTo>
                  <a:close/>
                  <a:moveTo>
                    <a:pt x="0" y="0"/>
                  </a:moveTo>
                  <a:lnTo>
                    <a:pt x="144780" y="0"/>
                  </a:lnTo>
                  <a:lnTo>
                    <a:pt x="144780" y="144780"/>
                  </a:lnTo>
                  <a:lnTo>
                    <a:pt x="0" y="144780"/>
                  </a:lnTo>
                  <a:lnTo>
                    <a:pt x="0" y="0"/>
                  </a:lnTo>
                  <a:close/>
                  <a:moveTo>
                    <a:pt x="144780" y="0"/>
                  </a:moveTo>
                  <a:lnTo>
                    <a:pt x="118572273" y="0"/>
                  </a:lnTo>
                  <a:lnTo>
                    <a:pt x="118572273" y="144780"/>
                  </a:lnTo>
                  <a:lnTo>
                    <a:pt x="144780" y="144780"/>
                  </a:lnTo>
                  <a:lnTo>
                    <a:pt x="144780" y="0"/>
                  </a:lnTo>
                  <a:close/>
                </a:path>
              </a:pathLst>
            </a:custGeom>
            <a:solidFill>
              <a:srgbClr val="000000"/>
            </a:solidFill>
          </p:spPr>
        </p:sp>
      </p:grpSp>
      <p:pic>
        <p:nvPicPr>
          <p:cNvPr id="6" name="Pictur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697865" y="425847"/>
            <a:ext cx="885028" cy="177006"/>
          </a:xfrm>
          <a:prstGeom prst="rect">
            <a:avLst/>
          </a:prstGeom>
        </p:spPr>
      </p:pic>
      <p:sp>
        <p:nvSpPr>
          <p:cNvPr id="7" name="TextBox 7"/>
          <p:cNvSpPr txBox="1"/>
          <p:nvPr/>
        </p:nvSpPr>
        <p:spPr>
          <a:xfrm>
            <a:off x="13387638" y="342900"/>
            <a:ext cx="1297098" cy="3429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760"/>
              </a:lnSpc>
            </a:pPr>
            <a:r>
              <a:rPr lang="en-US" sz="2300">
                <a:solidFill>
                  <a:srgbClr val="000000"/>
                </a:solidFill>
                <a:latin typeface="Montserrat Bold"/>
              </a:rPr>
              <a:t>File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14840337" y="342900"/>
            <a:ext cx="1297098" cy="3429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760"/>
              </a:lnSpc>
            </a:pPr>
            <a:r>
              <a:rPr lang="en-US" sz="2300">
                <a:solidFill>
                  <a:srgbClr val="000000"/>
                </a:solidFill>
                <a:latin typeface="Montserrat Bold"/>
              </a:rPr>
              <a:t>Edit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6293036" y="342900"/>
            <a:ext cx="1297098" cy="3429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760"/>
              </a:lnSpc>
            </a:pPr>
            <a:r>
              <a:rPr lang="en-US" sz="2300">
                <a:solidFill>
                  <a:srgbClr val="000000"/>
                </a:solidFill>
                <a:latin typeface="Montserrat Bold"/>
              </a:rPr>
              <a:t>View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1132759" y="1448970"/>
            <a:ext cx="13349493" cy="71718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500"/>
              </a:lnSpc>
            </a:pPr>
            <a:r>
              <a:rPr lang="en-US" sz="5000" dirty="0">
                <a:solidFill>
                  <a:srgbClr val="000000"/>
                </a:solidFill>
                <a:latin typeface="TAN Jambore"/>
              </a:rPr>
              <a:t>What does he/ she like doing?</a:t>
            </a:r>
          </a:p>
        </p:txBody>
      </p:sp>
      <p:pic>
        <p:nvPicPr>
          <p:cNvPr id="23" name="Picture 23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 rot="-4315867">
            <a:off x="16158419" y="7524813"/>
            <a:ext cx="3049287" cy="3049287"/>
          </a:xfrm>
          <a:prstGeom prst="rect">
            <a:avLst/>
          </a:prstGeom>
        </p:spPr>
      </p:pic>
      <p:pic>
        <p:nvPicPr>
          <p:cNvPr id="24" name="Smart School (1)" descr="Smart School (1)">
            <a:hlinkClick r:id="" action="ppaction://media"/>
            <a:extLst>
              <a:ext uri="{FF2B5EF4-FFF2-40B4-BE49-F238E27FC236}">
                <a16:creationId xmlns:a16="http://schemas.microsoft.com/office/drawing/2014/main" id="{028ABBF2-48B9-354F-B05D-54EE48C339D4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649825" y="2482932"/>
            <a:ext cx="13175272" cy="74110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63429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103850" fill="hold"/>
                                        <p:tgtEl>
                                          <p:spTgt spid="2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24"/>
                </p:tgtEl>
              </p:cMediaNode>
            </p:video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7" dur="1" fill="hold"/>
                                        <p:tgtEl>
                                          <p:spTgt spid="2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F16D1E6C-903A-7945-B834-7FAD23B16CA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3201" b="9478"/>
          <a:stretch>
            <a:fillRect/>
          </a:stretch>
        </p:blipFill>
        <p:spPr>
          <a:xfrm>
            <a:off x="-11153" y="1"/>
            <a:ext cx="18288000" cy="102870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1A1662D4-D49E-0A4A-8142-280CE10C8B1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833" t="47037" r="28334" b="33704"/>
          <a:stretch/>
        </p:blipFill>
        <p:spPr>
          <a:xfrm>
            <a:off x="381000" y="140219"/>
            <a:ext cx="5715000" cy="1350818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3E5841D7-B66D-A541-AB17-E5FE8200480A}"/>
              </a:ext>
            </a:extLst>
          </p:cNvPr>
          <p:cNvSpPr txBox="1"/>
          <p:nvPr/>
        </p:nvSpPr>
        <p:spPr>
          <a:xfrm>
            <a:off x="827047" y="1866900"/>
            <a:ext cx="16611600" cy="80018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57250" indent="-857250">
              <a:lnSpc>
                <a:spcPct val="150000"/>
              </a:lnSpc>
              <a:buFont typeface="Wingdings" pitchFamily="2" charset="2"/>
              <a:buChar char="ü"/>
            </a:pPr>
            <a:r>
              <a:rPr lang="en-VN" sz="5500" dirty="0">
                <a:latin typeface="Calibri" panose="020F0502020204030204" pitchFamily="34" charset="0"/>
                <a:cs typeface="Calibri" panose="020F0502020204030204" pitchFamily="34" charset="0"/>
              </a:rPr>
              <a:t>horse riding </a:t>
            </a:r>
            <a:r>
              <a:rPr lang="en-US" sz="5500" dirty="0">
                <a:latin typeface="Calibri" panose="020F0502020204030204" pitchFamily="34" charset="0"/>
                <a:cs typeface="Calibri" panose="020F0502020204030204" pitchFamily="34" charset="0"/>
              </a:rPr>
              <a:t>/ˈ</a:t>
            </a:r>
            <a:r>
              <a:rPr lang="en-US" sz="5500" dirty="0" err="1">
                <a:latin typeface="Calibri" panose="020F0502020204030204" pitchFamily="34" charset="0"/>
                <a:cs typeface="Calibri" panose="020F0502020204030204" pitchFamily="34" charset="0"/>
              </a:rPr>
              <a:t>hɔːs</a:t>
            </a:r>
            <a:r>
              <a:rPr lang="en-US" sz="55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5500" dirty="0" err="1">
                <a:latin typeface="Calibri" panose="020F0502020204030204" pitchFamily="34" charset="0"/>
                <a:cs typeface="Calibri" panose="020F0502020204030204" pitchFamily="34" charset="0"/>
              </a:rPr>
              <a:t>raɪdɪŋ</a:t>
            </a:r>
            <a:r>
              <a:rPr lang="en-US" sz="5500" dirty="0">
                <a:latin typeface="Calibri" panose="020F0502020204030204" pitchFamily="34" charset="0"/>
                <a:cs typeface="Calibri" panose="020F0502020204030204" pitchFamily="34" charset="0"/>
              </a:rPr>
              <a:t>/		</a:t>
            </a:r>
            <a:endParaRPr lang="en-VN" sz="55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857250" indent="-857250">
              <a:lnSpc>
                <a:spcPct val="150000"/>
              </a:lnSpc>
              <a:buFont typeface="Wingdings" pitchFamily="2" charset="2"/>
              <a:buChar char="ü"/>
            </a:pPr>
            <a:r>
              <a:rPr lang="en-VN" sz="5500" dirty="0">
                <a:latin typeface="Calibri" panose="020F0502020204030204" pitchFamily="34" charset="0"/>
                <a:cs typeface="Calibri" panose="020F0502020204030204" pitchFamily="34" charset="0"/>
              </a:rPr>
              <a:t>making models </a:t>
            </a:r>
            <a:r>
              <a:rPr lang="en-US" sz="5500" dirty="0">
                <a:latin typeface="Calibri" panose="020F0502020204030204" pitchFamily="34" charset="0"/>
                <a:cs typeface="Calibri" panose="020F0502020204030204" pitchFamily="34" charset="0"/>
              </a:rPr>
              <a:t>/ˈ</a:t>
            </a:r>
            <a:r>
              <a:rPr lang="en-US" sz="5500" dirty="0" err="1">
                <a:latin typeface="Calibri" panose="020F0502020204030204" pitchFamily="34" charset="0"/>
                <a:cs typeface="Calibri" panose="020F0502020204030204" pitchFamily="34" charset="0"/>
              </a:rPr>
              <a:t>meɪkɪŋ</a:t>
            </a:r>
            <a:r>
              <a:rPr lang="en-US" sz="5500" dirty="0">
                <a:latin typeface="Calibri" panose="020F0502020204030204" pitchFamily="34" charset="0"/>
                <a:cs typeface="Calibri" panose="020F0502020204030204" pitchFamily="34" charset="0"/>
              </a:rPr>
              <a:t> ˈ</a:t>
            </a:r>
            <a:r>
              <a:rPr lang="en-US" sz="5500" dirty="0" err="1">
                <a:latin typeface="Calibri" panose="020F0502020204030204" pitchFamily="34" charset="0"/>
                <a:cs typeface="Calibri" panose="020F0502020204030204" pitchFamily="34" charset="0"/>
              </a:rPr>
              <a:t>mɒdlz</a:t>
            </a:r>
            <a:r>
              <a:rPr lang="en-US" sz="5500" dirty="0">
                <a:latin typeface="Calibri" panose="020F0502020204030204" pitchFamily="34" charset="0"/>
                <a:cs typeface="Calibri" panose="020F0502020204030204" pitchFamily="34" charset="0"/>
              </a:rPr>
              <a:t> /	</a:t>
            </a:r>
            <a:endParaRPr lang="en-VN" sz="55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857250" indent="-857250">
              <a:lnSpc>
                <a:spcPct val="150000"/>
              </a:lnSpc>
              <a:buFont typeface="Wingdings" pitchFamily="2" charset="2"/>
              <a:buChar char="ü"/>
            </a:pPr>
            <a:r>
              <a:rPr lang="en-VN" sz="5500" dirty="0">
                <a:latin typeface="Calibri" panose="020F0502020204030204" pitchFamily="34" charset="0"/>
                <a:cs typeface="Calibri" panose="020F0502020204030204" pitchFamily="34" charset="0"/>
              </a:rPr>
              <a:t>gardening </a:t>
            </a:r>
            <a:r>
              <a:rPr lang="en-US" sz="5500" dirty="0">
                <a:latin typeface="Calibri" panose="020F0502020204030204" pitchFamily="34" charset="0"/>
                <a:cs typeface="Calibri" panose="020F0502020204030204" pitchFamily="34" charset="0"/>
              </a:rPr>
              <a:t>/ˈ</a:t>
            </a:r>
            <a:r>
              <a:rPr lang="en-US" sz="5500" dirty="0" err="1">
                <a:latin typeface="Calibri" panose="020F0502020204030204" pitchFamily="34" charset="0"/>
                <a:cs typeface="Calibri" panose="020F0502020204030204" pitchFamily="34" charset="0"/>
              </a:rPr>
              <a:t>ɡɑːdnɪŋ</a:t>
            </a:r>
            <a:r>
              <a:rPr lang="en-US" sz="5500" dirty="0">
                <a:latin typeface="Calibri" panose="020F0502020204030204" pitchFamily="34" charset="0"/>
                <a:cs typeface="Calibri" panose="020F0502020204030204" pitchFamily="34" charset="0"/>
              </a:rPr>
              <a:t>/	</a:t>
            </a:r>
            <a:endParaRPr lang="en-VN" sz="55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857250" indent="-857250">
              <a:buFont typeface="Wingdings" pitchFamily="2" charset="2"/>
              <a:buChar char="ü"/>
            </a:pPr>
            <a:r>
              <a:rPr lang="en-VN" sz="5500" dirty="0">
                <a:latin typeface="Calibri" panose="020F0502020204030204" pitchFamily="34" charset="0"/>
                <a:cs typeface="Calibri" panose="020F0502020204030204" pitchFamily="34" charset="0"/>
              </a:rPr>
              <a:t>collecting teddy bears </a:t>
            </a:r>
          </a:p>
          <a:p>
            <a:r>
              <a:rPr lang="en-VN" sz="5500" dirty="0">
                <a:latin typeface="Calibri" panose="020F0502020204030204" pitchFamily="34" charset="0"/>
                <a:cs typeface="Calibri" panose="020F0502020204030204" pitchFamily="34" charset="0"/>
              </a:rPr>
              <a:t>/</a:t>
            </a:r>
            <a:r>
              <a:rPr lang="en-US" sz="5500" dirty="0" err="1">
                <a:latin typeface="Calibri" panose="020F0502020204030204" pitchFamily="34" charset="0"/>
                <a:cs typeface="Calibri" panose="020F0502020204030204" pitchFamily="34" charset="0"/>
              </a:rPr>
              <a:t>kəlektɪŋ</a:t>
            </a:r>
            <a:r>
              <a:rPr lang="en-US" sz="5500" dirty="0">
                <a:latin typeface="Calibri" panose="020F0502020204030204" pitchFamily="34" charset="0"/>
                <a:cs typeface="Calibri" panose="020F0502020204030204" pitchFamily="34" charset="0"/>
              </a:rPr>
              <a:t> ˈ</a:t>
            </a:r>
            <a:r>
              <a:rPr lang="en-US" sz="5500" dirty="0" err="1">
                <a:latin typeface="Calibri" panose="020F0502020204030204" pitchFamily="34" charset="0"/>
                <a:cs typeface="Calibri" panose="020F0502020204030204" pitchFamily="34" charset="0"/>
              </a:rPr>
              <a:t>tedi</a:t>
            </a:r>
            <a:r>
              <a:rPr lang="en-US" sz="55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5500" dirty="0" err="1">
                <a:latin typeface="Calibri" panose="020F0502020204030204" pitchFamily="34" charset="0"/>
                <a:cs typeface="Calibri" panose="020F0502020204030204" pitchFamily="34" charset="0"/>
              </a:rPr>
              <a:t>beə</a:t>
            </a:r>
            <a:r>
              <a:rPr lang="en-US" sz="5500" dirty="0">
                <a:latin typeface="Calibri" panose="020F0502020204030204" pitchFamily="34" charset="0"/>
                <a:cs typeface="Calibri" panose="020F0502020204030204" pitchFamily="34" charset="0"/>
              </a:rPr>
              <a:t>(r)z/</a:t>
            </a:r>
            <a:endParaRPr lang="en-VN" sz="55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857250" indent="-857250">
              <a:lnSpc>
                <a:spcPct val="150000"/>
              </a:lnSpc>
              <a:buFont typeface="Wingdings" pitchFamily="2" charset="2"/>
              <a:buChar char="ü"/>
            </a:pPr>
            <a:r>
              <a:rPr lang="en-VN" sz="5500" dirty="0">
                <a:latin typeface="Calibri" panose="020F0502020204030204" pitchFamily="34" charset="0"/>
                <a:cs typeface="Calibri" panose="020F0502020204030204" pitchFamily="34" charset="0"/>
              </a:rPr>
              <a:t>collecting coins /</a:t>
            </a:r>
            <a:r>
              <a:rPr lang="en-US" sz="5500" dirty="0" err="1">
                <a:latin typeface="Calibri" panose="020F0502020204030204" pitchFamily="34" charset="0"/>
                <a:cs typeface="Calibri" panose="020F0502020204030204" pitchFamily="34" charset="0"/>
              </a:rPr>
              <a:t>kəlektɪŋ</a:t>
            </a:r>
            <a:r>
              <a:rPr lang="en-US" sz="55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5500" dirty="0" err="1">
                <a:latin typeface="Calibri" panose="020F0502020204030204" pitchFamily="34" charset="0"/>
                <a:cs typeface="Calibri" panose="020F0502020204030204" pitchFamily="34" charset="0"/>
              </a:rPr>
              <a:t>kɔɪnz</a:t>
            </a:r>
            <a:r>
              <a:rPr lang="en-US" sz="5500" dirty="0">
                <a:latin typeface="Calibri" panose="020F0502020204030204" pitchFamily="34" charset="0"/>
                <a:cs typeface="Calibri" panose="020F0502020204030204" pitchFamily="34" charset="0"/>
              </a:rPr>
              <a:t>/ </a:t>
            </a:r>
            <a:endParaRPr lang="en-VN" sz="55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857250" indent="-857250">
              <a:lnSpc>
                <a:spcPct val="150000"/>
              </a:lnSpc>
              <a:buFont typeface="Wingdings" pitchFamily="2" charset="2"/>
              <a:buChar char="ü"/>
            </a:pPr>
            <a:r>
              <a:rPr lang="en-VN" sz="5500" dirty="0">
                <a:latin typeface="Calibri" panose="020F0502020204030204" pitchFamily="34" charset="0"/>
                <a:cs typeface="Calibri" panose="020F0502020204030204" pitchFamily="34" charset="0"/>
              </a:rPr>
              <a:t>building dollhouses </a:t>
            </a:r>
            <a:r>
              <a:rPr lang="en-US" sz="5500" dirty="0">
                <a:latin typeface="Calibri" panose="020F0502020204030204" pitchFamily="34" charset="0"/>
                <a:cs typeface="Calibri" panose="020F0502020204030204" pitchFamily="34" charset="0"/>
              </a:rPr>
              <a:t>/ˈˈ</a:t>
            </a:r>
            <a:r>
              <a:rPr lang="en-US" sz="5500">
                <a:latin typeface="Calibri" panose="020F0502020204030204" pitchFamily="34" charset="0"/>
                <a:cs typeface="Calibri" panose="020F0502020204030204" pitchFamily="34" charset="0"/>
              </a:rPr>
              <a:t>bɪldɪŋˈ</a:t>
            </a:r>
            <a:r>
              <a:rPr lang="en-US" sz="5500" dirty="0" err="1">
                <a:latin typeface="Calibri" panose="020F0502020204030204" pitchFamily="34" charset="0"/>
                <a:cs typeface="Calibri" panose="020F0502020204030204" pitchFamily="34" charset="0"/>
              </a:rPr>
              <a:t>dɒlhaʊsiz</a:t>
            </a:r>
            <a:r>
              <a:rPr lang="en-US" sz="5500" dirty="0">
                <a:latin typeface="Calibri" panose="020F0502020204030204" pitchFamily="34" charset="0"/>
                <a:cs typeface="Calibri" panose="020F0502020204030204" pitchFamily="34" charset="0"/>
              </a:rPr>
              <a:t>/</a:t>
            </a:r>
            <a:endParaRPr lang="en-VN" sz="55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5DA8D63-10E0-AE4C-9ED1-86BC98548BC3}"/>
              </a:ext>
            </a:extLst>
          </p:cNvPr>
          <p:cNvSpPr/>
          <p:nvPr/>
        </p:nvSpPr>
        <p:spPr>
          <a:xfrm>
            <a:off x="13411200" y="2147381"/>
            <a:ext cx="3231975" cy="93871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500" b="1" dirty="0" err="1">
                <a:solidFill>
                  <a:srgbClr val="00B16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cưỡi</a:t>
            </a:r>
            <a:r>
              <a:rPr lang="en-US" sz="5500" b="1" dirty="0">
                <a:solidFill>
                  <a:srgbClr val="00B16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5500" b="1" dirty="0" err="1">
                <a:solidFill>
                  <a:srgbClr val="00B16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ngựa</a:t>
            </a:r>
            <a:endParaRPr lang="en-VN" b="1" dirty="0">
              <a:solidFill>
                <a:srgbClr val="00B162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27CFC54-A8EE-7D44-B292-899EDAABB3B8}"/>
              </a:ext>
            </a:extLst>
          </p:cNvPr>
          <p:cNvSpPr/>
          <p:nvPr/>
        </p:nvSpPr>
        <p:spPr>
          <a:xfrm>
            <a:off x="13370560" y="3427541"/>
            <a:ext cx="3858749" cy="93871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500" b="1" dirty="0" err="1">
                <a:solidFill>
                  <a:srgbClr val="00B16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làm</a:t>
            </a:r>
            <a:r>
              <a:rPr lang="en-US" sz="5500" b="1" dirty="0">
                <a:solidFill>
                  <a:srgbClr val="00B16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5500" b="1" dirty="0" err="1">
                <a:solidFill>
                  <a:srgbClr val="00B16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mô</a:t>
            </a:r>
            <a:r>
              <a:rPr lang="en-US" sz="5500" b="1" dirty="0">
                <a:solidFill>
                  <a:srgbClr val="00B16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5500" b="1" dirty="0" err="1">
                <a:solidFill>
                  <a:srgbClr val="00B16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hình</a:t>
            </a:r>
            <a:endParaRPr lang="en-VN" b="1" dirty="0">
              <a:solidFill>
                <a:srgbClr val="00B162"/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79EFEB21-29F9-134C-BB48-AA5D728A11C3}"/>
              </a:ext>
            </a:extLst>
          </p:cNvPr>
          <p:cNvSpPr/>
          <p:nvPr/>
        </p:nvSpPr>
        <p:spPr>
          <a:xfrm>
            <a:off x="13329920" y="4728021"/>
            <a:ext cx="3052439" cy="93871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500" b="1" dirty="0" err="1">
                <a:solidFill>
                  <a:srgbClr val="00B16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làm</a:t>
            </a:r>
            <a:r>
              <a:rPr lang="en-US" sz="5500" b="1" dirty="0">
                <a:solidFill>
                  <a:srgbClr val="00B16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5500" b="1" dirty="0" err="1">
                <a:solidFill>
                  <a:srgbClr val="00B16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vườn</a:t>
            </a:r>
            <a:endParaRPr lang="en-VN" b="1" dirty="0">
              <a:solidFill>
                <a:srgbClr val="00B162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57A027D-AD0B-9748-B510-A7402D0FA989}"/>
              </a:ext>
            </a:extLst>
          </p:cNvPr>
          <p:cNvSpPr/>
          <p:nvPr/>
        </p:nvSpPr>
        <p:spPr>
          <a:xfrm>
            <a:off x="11966009" y="6042603"/>
            <a:ext cx="5263300" cy="93871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500" b="1" dirty="0" err="1">
                <a:solidFill>
                  <a:srgbClr val="00B16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sưu</a:t>
            </a:r>
            <a:r>
              <a:rPr lang="en-US" sz="5500" b="1" dirty="0">
                <a:solidFill>
                  <a:srgbClr val="00B16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5500" b="1" dirty="0" err="1">
                <a:solidFill>
                  <a:srgbClr val="00B16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tập</a:t>
            </a:r>
            <a:r>
              <a:rPr lang="en-US" sz="5500" b="1" dirty="0">
                <a:solidFill>
                  <a:srgbClr val="00B16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5500" b="1" dirty="0" err="1">
                <a:solidFill>
                  <a:srgbClr val="00B16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gấu</a:t>
            </a:r>
            <a:r>
              <a:rPr lang="en-US" sz="5500" b="1" dirty="0">
                <a:solidFill>
                  <a:srgbClr val="00B16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5500" b="1" dirty="0" err="1">
                <a:solidFill>
                  <a:srgbClr val="00B16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bông</a:t>
            </a:r>
            <a:endParaRPr lang="en-VN" b="1" dirty="0">
              <a:solidFill>
                <a:srgbClr val="00B162"/>
              </a:solidFill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9B06A90-52BD-864F-AD33-2FC95AC243B2}"/>
              </a:ext>
            </a:extLst>
          </p:cNvPr>
          <p:cNvSpPr/>
          <p:nvPr/>
        </p:nvSpPr>
        <p:spPr>
          <a:xfrm>
            <a:off x="11945689" y="7586923"/>
            <a:ext cx="4590424" cy="93871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500" b="1" dirty="0" err="1">
                <a:solidFill>
                  <a:srgbClr val="00B16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sưu</a:t>
            </a:r>
            <a:r>
              <a:rPr lang="en-US" sz="5500" b="1" dirty="0">
                <a:solidFill>
                  <a:srgbClr val="00B16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5500" b="1" dirty="0" err="1">
                <a:solidFill>
                  <a:srgbClr val="00B16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tập</a:t>
            </a:r>
            <a:r>
              <a:rPr lang="en-US" sz="5500" b="1" dirty="0">
                <a:solidFill>
                  <a:srgbClr val="00B16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5500" b="1" dirty="0" err="1">
                <a:solidFill>
                  <a:srgbClr val="00B16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tiền</a:t>
            </a:r>
            <a:r>
              <a:rPr lang="en-US" sz="5500" b="1" dirty="0">
                <a:solidFill>
                  <a:srgbClr val="00B16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xu</a:t>
            </a:r>
            <a:endParaRPr lang="en-VN" b="1" dirty="0">
              <a:solidFill>
                <a:srgbClr val="00B162"/>
              </a:solidFill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F428E4F-30FB-FD42-8BBA-BEF8F39AAF17}"/>
              </a:ext>
            </a:extLst>
          </p:cNvPr>
          <p:cNvSpPr/>
          <p:nvPr/>
        </p:nvSpPr>
        <p:spPr>
          <a:xfrm>
            <a:off x="13307129" y="8867083"/>
            <a:ext cx="4729180" cy="93871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500" b="1" dirty="0" err="1">
                <a:solidFill>
                  <a:srgbClr val="00B16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làm</a:t>
            </a:r>
            <a:r>
              <a:rPr lang="en-US" sz="5500" b="1" dirty="0">
                <a:solidFill>
                  <a:srgbClr val="00B16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5500" b="1" dirty="0" err="1">
                <a:solidFill>
                  <a:srgbClr val="00B16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nhà</a:t>
            </a:r>
            <a:r>
              <a:rPr lang="en-US" sz="5500" b="1" dirty="0">
                <a:solidFill>
                  <a:srgbClr val="00B16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5500" b="1" dirty="0" err="1">
                <a:solidFill>
                  <a:srgbClr val="00B16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búp</a:t>
            </a:r>
            <a:r>
              <a:rPr lang="en-US" sz="5500" b="1" dirty="0">
                <a:solidFill>
                  <a:srgbClr val="00B16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5500" b="1" dirty="0" err="1">
                <a:solidFill>
                  <a:srgbClr val="00B16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bê</a:t>
            </a:r>
            <a:endParaRPr lang="en-VN" b="1" dirty="0">
              <a:solidFill>
                <a:srgbClr val="00B16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80968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50"/>
                            </p:stCondLst>
                            <p:childTnLst>
                              <p:par>
                                <p:cTn id="16" presetID="36" presetClass="emph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Scale>
                                      <p:cBhvr>
                                        <p:cTn id="17" dur="125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80000" y="100000"/>
                                    </p:animScale>
                                    <p:anim by="(#ppt_w*0.10)" calcmode="lin" valueType="num">
                                      <p:cBhvr>
                                        <p:cTn id="18" dur="125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by="(-#ppt_w*0.10)" calcmode="lin" valueType="num">
                                      <p:cBhvr>
                                        <p:cTn id="19" dur="125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-480000">
                                      <p:cBhvr>
                                        <p:cTn id="20" dur="125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5" grpId="1"/>
      <p:bldP spid="6" grpId="0"/>
      <p:bldP spid="7" grpId="0"/>
      <p:bldP spid="8" grpId="0"/>
      <p:bldP spid="9" grpId="0"/>
      <p:bldP spid="10" grpId="0"/>
      <p:bldP spid="11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t="13201" b="9478"/>
          <a:stretch>
            <a:fillRect/>
          </a:stretch>
        </p:blipFill>
        <p:spPr>
          <a:xfrm>
            <a:off x="0" y="602853"/>
            <a:ext cx="18288000" cy="10287000"/>
          </a:xfrm>
          <a:prstGeom prst="rect">
            <a:avLst/>
          </a:prstGeom>
        </p:spPr>
      </p:pic>
      <p:grpSp>
        <p:nvGrpSpPr>
          <p:cNvPr id="3" name="Group 3"/>
          <p:cNvGrpSpPr/>
          <p:nvPr/>
        </p:nvGrpSpPr>
        <p:grpSpPr>
          <a:xfrm>
            <a:off x="0" y="0"/>
            <a:ext cx="18288000" cy="1028700"/>
            <a:chOff x="0" y="0"/>
            <a:chExt cx="118717047" cy="6677834"/>
          </a:xfrm>
        </p:grpSpPr>
        <p:sp>
          <p:nvSpPr>
            <p:cNvPr id="4" name="Freeform 4"/>
            <p:cNvSpPr/>
            <p:nvPr/>
          </p:nvSpPr>
          <p:spPr>
            <a:xfrm>
              <a:off x="72390" y="72390"/>
              <a:ext cx="118572263" cy="6533054"/>
            </a:xfrm>
            <a:custGeom>
              <a:avLst/>
              <a:gdLst/>
              <a:ahLst/>
              <a:cxnLst/>
              <a:rect l="l" t="t" r="r" b="b"/>
              <a:pathLst>
                <a:path w="118572263" h="6533054">
                  <a:moveTo>
                    <a:pt x="0" y="0"/>
                  </a:moveTo>
                  <a:lnTo>
                    <a:pt x="118572263" y="0"/>
                  </a:lnTo>
                  <a:lnTo>
                    <a:pt x="118572263" y="6533054"/>
                  </a:lnTo>
                  <a:lnTo>
                    <a:pt x="0" y="65330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BD16D"/>
            </a:solidFill>
          </p:spPr>
        </p:sp>
        <p:sp>
          <p:nvSpPr>
            <p:cNvPr id="5" name="Freeform 5"/>
            <p:cNvSpPr/>
            <p:nvPr/>
          </p:nvSpPr>
          <p:spPr>
            <a:xfrm>
              <a:off x="0" y="0"/>
              <a:ext cx="118717045" cy="6677834"/>
            </a:xfrm>
            <a:custGeom>
              <a:avLst/>
              <a:gdLst/>
              <a:ahLst/>
              <a:cxnLst/>
              <a:rect l="l" t="t" r="r" b="b"/>
              <a:pathLst>
                <a:path w="118717045" h="6677834">
                  <a:moveTo>
                    <a:pt x="118572273" y="6533054"/>
                  </a:moveTo>
                  <a:lnTo>
                    <a:pt x="118717045" y="6533054"/>
                  </a:lnTo>
                  <a:lnTo>
                    <a:pt x="118717045" y="6677834"/>
                  </a:lnTo>
                  <a:lnTo>
                    <a:pt x="118572273" y="6677834"/>
                  </a:lnTo>
                  <a:lnTo>
                    <a:pt x="118572273" y="6533054"/>
                  </a:lnTo>
                  <a:close/>
                  <a:moveTo>
                    <a:pt x="0" y="144780"/>
                  </a:moveTo>
                  <a:lnTo>
                    <a:pt x="144780" y="144780"/>
                  </a:lnTo>
                  <a:lnTo>
                    <a:pt x="144780" y="6533054"/>
                  </a:lnTo>
                  <a:lnTo>
                    <a:pt x="0" y="6533054"/>
                  </a:lnTo>
                  <a:lnTo>
                    <a:pt x="0" y="144780"/>
                  </a:lnTo>
                  <a:close/>
                  <a:moveTo>
                    <a:pt x="0" y="6533054"/>
                  </a:moveTo>
                  <a:lnTo>
                    <a:pt x="144780" y="6533054"/>
                  </a:lnTo>
                  <a:lnTo>
                    <a:pt x="144780" y="6677834"/>
                  </a:lnTo>
                  <a:lnTo>
                    <a:pt x="0" y="6677834"/>
                  </a:lnTo>
                  <a:lnTo>
                    <a:pt x="0" y="6533054"/>
                  </a:lnTo>
                  <a:close/>
                  <a:moveTo>
                    <a:pt x="118572273" y="144780"/>
                  </a:moveTo>
                  <a:lnTo>
                    <a:pt x="118717045" y="144780"/>
                  </a:lnTo>
                  <a:lnTo>
                    <a:pt x="118717045" y="6533054"/>
                  </a:lnTo>
                  <a:lnTo>
                    <a:pt x="118572273" y="6533054"/>
                  </a:lnTo>
                  <a:lnTo>
                    <a:pt x="118572273" y="144780"/>
                  </a:lnTo>
                  <a:close/>
                  <a:moveTo>
                    <a:pt x="144780" y="6533054"/>
                  </a:moveTo>
                  <a:lnTo>
                    <a:pt x="118572273" y="6533054"/>
                  </a:lnTo>
                  <a:lnTo>
                    <a:pt x="118572273" y="6677834"/>
                  </a:lnTo>
                  <a:lnTo>
                    <a:pt x="144780" y="6677834"/>
                  </a:lnTo>
                  <a:lnTo>
                    <a:pt x="144780" y="6533054"/>
                  </a:lnTo>
                  <a:close/>
                  <a:moveTo>
                    <a:pt x="118572273" y="0"/>
                  </a:moveTo>
                  <a:lnTo>
                    <a:pt x="118717045" y="0"/>
                  </a:lnTo>
                  <a:lnTo>
                    <a:pt x="118717045" y="144780"/>
                  </a:lnTo>
                  <a:lnTo>
                    <a:pt x="118572273" y="144780"/>
                  </a:lnTo>
                  <a:lnTo>
                    <a:pt x="118572273" y="0"/>
                  </a:lnTo>
                  <a:close/>
                  <a:moveTo>
                    <a:pt x="0" y="0"/>
                  </a:moveTo>
                  <a:lnTo>
                    <a:pt x="144780" y="0"/>
                  </a:lnTo>
                  <a:lnTo>
                    <a:pt x="144780" y="144780"/>
                  </a:lnTo>
                  <a:lnTo>
                    <a:pt x="0" y="144780"/>
                  </a:lnTo>
                  <a:lnTo>
                    <a:pt x="0" y="0"/>
                  </a:lnTo>
                  <a:close/>
                  <a:moveTo>
                    <a:pt x="144780" y="0"/>
                  </a:moveTo>
                  <a:lnTo>
                    <a:pt x="118572273" y="0"/>
                  </a:lnTo>
                  <a:lnTo>
                    <a:pt x="118572273" y="144780"/>
                  </a:lnTo>
                  <a:lnTo>
                    <a:pt x="144780" y="144780"/>
                  </a:lnTo>
                  <a:lnTo>
                    <a:pt x="144780" y="0"/>
                  </a:lnTo>
                  <a:close/>
                </a:path>
              </a:pathLst>
            </a:custGeom>
            <a:solidFill>
              <a:srgbClr val="000000"/>
            </a:solidFill>
          </p:spPr>
        </p:sp>
      </p:grpSp>
      <p:pic>
        <p:nvPicPr>
          <p:cNvPr id="6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697865" y="425847"/>
            <a:ext cx="885028" cy="177006"/>
          </a:xfrm>
          <a:prstGeom prst="rect">
            <a:avLst/>
          </a:prstGeom>
        </p:spPr>
      </p:pic>
      <p:sp>
        <p:nvSpPr>
          <p:cNvPr id="15" name="TextBox 15"/>
          <p:cNvSpPr txBox="1"/>
          <p:nvPr/>
        </p:nvSpPr>
        <p:spPr>
          <a:xfrm>
            <a:off x="13387638" y="339090"/>
            <a:ext cx="1297098" cy="3505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276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3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ontserrat Bold"/>
                <a:ea typeface="+mn-ea"/>
                <a:cs typeface="+mn-cs"/>
              </a:rPr>
              <a:t>File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14840337" y="342900"/>
            <a:ext cx="1297098" cy="3429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276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3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ontserrat Bold"/>
                <a:ea typeface="+mn-ea"/>
                <a:cs typeface="+mn-cs"/>
              </a:rPr>
              <a:t>Edit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16293036" y="342900"/>
            <a:ext cx="1297098" cy="3429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276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3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ontserrat Bold"/>
                <a:ea typeface="+mn-ea"/>
                <a:cs typeface="+mn-cs"/>
              </a:rPr>
              <a:t>View</a:t>
            </a:r>
          </a:p>
        </p:txBody>
      </p:sp>
      <p:pic>
        <p:nvPicPr>
          <p:cNvPr id="25" name="Picture 2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16137435" y="8043218"/>
            <a:ext cx="3049287" cy="3049287"/>
          </a:xfrm>
          <a:prstGeom prst="rect">
            <a:avLst/>
          </a:prstGeom>
        </p:spPr>
      </p:pic>
      <p:pic>
        <p:nvPicPr>
          <p:cNvPr id="26" name="Picture 2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8834438" y="9258300"/>
            <a:ext cx="619125" cy="619125"/>
          </a:xfrm>
          <a:prstGeom prst="rect">
            <a:avLst/>
          </a:prstGeom>
        </p:spPr>
      </p:pic>
      <p:pic>
        <p:nvPicPr>
          <p:cNvPr id="27" name="Picture 27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17280571" y="1561504"/>
            <a:ext cx="619125" cy="619125"/>
          </a:xfrm>
          <a:prstGeom prst="rect">
            <a:avLst/>
          </a:prstGeom>
        </p:spPr>
      </p:pic>
      <p:sp>
        <p:nvSpPr>
          <p:cNvPr id="28" name="TextBox 26">
            <a:extLst>
              <a:ext uri="{FF2B5EF4-FFF2-40B4-BE49-F238E27FC236}">
                <a16:creationId xmlns:a16="http://schemas.microsoft.com/office/drawing/2014/main" id="{71B4DAC8-085C-2148-823C-A58FA8060406}"/>
              </a:ext>
            </a:extLst>
          </p:cNvPr>
          <p:cNvSpPr txBox="1"/>
          <p:nvPr/>
        </p:nvSpPr>
        <p:spPr>
          <a:xfrm>
            <a:off x="1219200" y="1306949"/>
            <a:ext cx="16318943" cy="116955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ontserrat Semi-Bold"/>
                <a:ea typeface="+mn-ea"/>
                <a:cs typeface="+mn-cs"/>
              </a:rPr>
              <a:t>Exercise 4 (p.9)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ontserrat Semi-Bold"/>
                <a:ea typeface="+mn-ea"/>
                <a:cs typeface="+mn-cs"/>
              </a:rPr>
              <a:t>Work in pairs. Write the hobbies from 3 in the suitable column.</a:t>
            </a:r>
          </a:p>
        </p:txBody>
      </p:sp>
      <p:pic>
        <p:nvPicPr>
          <p:cNvPr id="29" name="Picture 30">
            <a:extLst>
              <a:ext uri="{FF2B5EF4-FFF2-40B4-BE49-F238E27FC236}">
                <a16:creationId xmlns:a16="http://schemas.microsoft.com/office/drawing/2014/main" id="{494F9DDE-0337-8B4C-9985-E76CBF89E76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521254" y="1432244"/>
            <a:ext cx="619125" cy="619125"/>
          </a:xfrm>
          <a:prstGeom prst="rect">
            <a:avLst/>
          </a:prstGeom>
        </p:spPr>
      </p:pic>
      <p:grpSp>
        <p:nvGrpSpPr>
          <p:cNvPr id="30" name="Group 12">
            <a:extLst>
              <a:ext uri="{FF2B5EF4-FFF2-40B4-BE49-F238E27FC236}">
                <a16:creationId xmlns:a16="http://schemas.microsoft.com/office/drawing/2014/main" id="{32BDA21E-9643-654F-BE2C-9CBB9529CDDE}"/>
              </a:ext>
            </a:extLst>
          </p:cNvPr>
          <p:cNvGrpSpPr/>
          <p:nvPr/>
        </p:nvGrpSpPr>
        <p:grpSpPr>
          <a:xfrm>
            <a:off x="1163416" y="3101646"/>
            <a:ext cx="15587293" cy="3789643"/>
            <a:chOff x="0" y="0"/>
            <a:chExt cx="7151791" cy="2543440"/>
          </a:xfrm>
          <a:solidFill>
            <a:srgbClr val="F7D300"/>
          </a:solidFill>
        </p:grpSpPr>
        <p:sp>
          <p:nvSpPr>
            <p:cNvPr id="31" name="Freeform 13">
              <a:extLst>
                <a:ext uri="{FF2B5EF4-FFF2-40B4-BE49-F238E27FC236}">
                  <a16:creationId xmlns:a16="http://schemas.microsoft.com/office/drawing/2014/main" id="{D640A462-B3A5-3A46-B6B0-BBF5D3C8BB54}"/>
                </a:ext>
              </a:extLst>
            </p:cNvPr>
            <p:cNvSpPr/>
            <p:nvPr/>
          </p:nvSpPr>
          <p:spPr>
            <a:xfrm>
              <a:off x="0" y="0"/>
              <a:ext cx="7151791" cy="2543440"/>
            </a:xfrm>
            <a:custGeom>
              <a:avLst/>
              <a:gdLst/>
              <a:ahLst/>
              <a:cxnLst/>
              <a:rect l="l" t="t" r="r" b="b"/>
              <a:pathLst>
                <a:path w="7151791" h="2543440">
                  <a:moveTo>
                    <a:pt x="7027331" y="2543440"/>
                  </a:moveTo>
                  <a:lnTo>
                    <a:pt x="124460" y="2543440"/>
                  </a:lnTo>
                  <a:cubicBezTo>
                    <a:pt x="55880" y="2543440"/>
                    <a:pt x="0" y="2487560"/>
                    <a:pt x="0" y="2418980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7027331" y="0"/>
                  </a:lnTo>
                  <a:cubicBezTo>
                    <a:pt x="7095911" y="0"/>
                    <a:pt x="7151791" y="55880"/>
                    <a:pt x="7151791" y="124460"/>
                  </a:cubicBezTo>
                  <a:lnTo>
                    <a:pt x="7151791" y="2418980"/>
                  </a:lnTo>
                  <a:cubicBezTo>
                    <a:pt x="7151791" y="2487560"/>
                    <a:pt x="7095911" y="2543440"/>
                    <a:pt x="7027331" y="2543440"/>
                  </a:cubicBezTo>
                  <a:close/>
                </a:path>
              </a:pathLst>
            </a:custGeom>
            <a:grpFill/>
          </p:spPr>
        </p:sp>
      </p:grpSp>
      <p:sp>
        <p:nvSpPr>
          <p:cNvPr id="32" name="AutoShape 14">
            <a:extLst>
              <a:ext uri="{FF2B5EF4-FFF2-40B4-BE49-F238E27FC236}">
                <a16:creationId xmlns:a16="http://schemas.microsoft.com/office/drawing/2014/main" id="{2F8643E1-99CE-094F-BF46-6CC38B976B07}"/>
              </a:ext>
            </a:extLst>
          </p:cNvPr>
          <p:cNvSpPr/>
          <p:nvPr/>
        </p:nvSpPr>
        <p:spPr>
          <a:xfrm rot="-5400000" flipV="1">
            <a:off x="4540496" y="4990146"/>
            <a:ext cx="3789643" cy="12644"/>
          </a:xfrm>
          <a:prstGeom prst="line">
            <a:avLst/>
          </a:prstGeom>
          <a:ln w="28575" cap="rnd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33" name="AutoShape 14">
            <a:extLst>
              <a:ext uri="{FF2B5EF4-FFF2-40B4-BE49-F238E27FC236}">
                <a16:creationId xmlns:a16="http://schemas.microsoft.com/office/drawing/2014/main" id="{4F2FD7DA-D01A-AA4A-A3E0-1E5F8D3ADEAD}"/>
              </a:ext>
            </a:extLst>
          </p:cNvPr>
          <p:cNvSpPr/>
          <p:nvPr/>
        </p:nvSpPr>
        <p:spPr>
          <a:xfrm rot="-5400000" flipV="1">
            <a:off x="9806075" y="4990146"/>
            <a:ext cx="3789643" cy="12643"/>
          </a:xfrm>
          <a:prstGeom prst="line">
            <a:avLst/>
          </a:prstGeom>
          <a:ln w="28575" cap="rnd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D663662-0F76-914B-85D0-CB8897ECD81F}"/>
              </a:ext>
            </a:extLst>
          </p:cNvPr>
          <p:cNvSpPr txBox="1"/>
          <p:nvPr/>
        </p:nvSpPr>
        <p:spPr>
          <a:xfrm>
            <a:off x="1582893" y="3238500"/>
            <a:ext cx="428450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d</a:t>
            </a:r>
            <a:r>
              <a:rPr kumimoji="0" lang="en-VN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oing things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420A591E-97C3-A9BC-A7F2-CCD815F7CADA}"/>
              </a:ext>
            </a:extLst>
          </p:cNvPr>
          <p:cNvSpPr txBox="1"/>
          <p:nvPr/>
        </p:nvSpPr>
        <p:spPr>
          <a:xfrm>
            <a:off x="6986166" y="3280064"/>
            <a:ext cx="428450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making things</a:t>
            </a:r>
            <a:endParaRPr kumimoji="0" lang="en-VN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5AA8B5C5-8F1D-2EFD-2CAE-CAFC4FDB9FA0}"/>
              </a:ext>
            </a:extLst>
          </p:cNvPr>
          <p:cNvSpPr txBox="1"/>
          <p:nvPr/>
        </p:nvSpPr>
        <p:spPr>
          <a:xfrm>
            <a:off x="12140057" y="3300845"/>
            <a:ext cx="428450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collecting things</a:t>
            </a:r>
            <a:endParaRPr kumimoji="0" lang="en-VN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sp>
        <p:nvSpPr>
          <p:cNvPr id="22" name="AutoShape 14">
            <a:extLst>
              <a:ext uri="{FF2B5EF4-FFF2-40B4-BE49-F238E27FC236}">
                <a16:creationId xmlns:a16="http://schemas.microsoft.com/office/drawing/2014/main" id="{CE0896D1-93FB-176F-4D06-F5C9080AC5D4}"/>
              </a:ext>
            </a:extLst>
          </p:cNvPr>
          <p:cNvSpPr/>
          <p:nvPr/>
        </p:nvSpPr>
        <p:spPr>
          <a:xfrm rot="-5400000">
            <a:off x="8936665" y="-3689733"/>
            <a:ext cx="40798" cy="15587295"/>
          </a:xfrm>
          <a:prstGeom prst="line">
            <a:avLst/>
          </a:prstGeom>
          <a:ln w="28575" cap="rnd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21F77E43-7A5F-6D94-CCB3-33C67D112D56}"/>
              </a:ext>
            </a:extLst>
          </p:cNvPr>
          <p:cNvSpPr/>
          <p:nvPr/>
        </p:nvSpPr>
        <p:spPr>
          <a:xfrm>
            <a:off x="6593425" y="4539635"/>
            <a:ext cx="4677248" cy="871378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Franklin Gothic Medium" panose="020B0603020102020204" pitchFamily="34" charset="0"/>
                <a:ea typeface="+mn-ea"/>
                <a:cs typeface="+mn-cs"/>
              </a:rPr>
              <a:t>m</a:t>
            </a:r>
            <a:r>
              <a:rPr kumimoji="0" lang="en-VN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Franklin Gothic Medium" panose="020B0603020102020204" pitchFamily="34" charset="0"/>
                <a:ea typeface="+mn-ea"/>
                <a:cs typeface="+mn-cs"/>
              </a:rPr>
              <a:t>aking dollhouses</a:t>
            </a:r>
          </a:p>
        </p:txBody>
      </p:sp>
      <p:sp>
        <p:nvSpPr>
          <p:cNvPr id="24" name="Rounded Rectangle 23">
            <a:extLst>
              <a:ext uri="{FF2B5EF4-FFF2-40B4-BE49-F238E27FC236}">
                <a16:creationId xmlns:a16="http://schemas.microsoft.com/office/drawing/2014/main" id="{C5EE7477-65D0-0DC3-14FB-6CC9E5552CB5}"/>
              </a:ext>
            </a:extLst>
          </p:cNvPr>
          <p:cNvSpPr/>
          <p:nvPr/>
        </p:nvSpPr>
        <p:spPr>
          <a:xfrm>
            <a:off x="1573952" y="4559090"/>
            <a:ext cx="4677248" cy="871378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Franklin Gothic Medium" panose="020B0603020102020204" pitchFamily="34" charset="0"/>
                <a:ea typeface="+mn-ea"/>
                <a:cs typeface="+mn-cs"/>
              </a:rPr>
              <a:t>horse riding</a:t>
            </a:r>
            <a:endParaRPr kumimoji="0" lang="en-VN" sz="36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Franklin Gothic Medium" panose="020B0603020102020204" pitchFamily="34" charset="0"/>
              <a:ea typeface="+mn-ea"/>
              <a:cs typeface="+mn-cs"/>
            </a:endParaRPr>
          </a:p>
        </p:txBody>
      </p:sp>
      <p:sp>
        <p:nvSpPr>
          <p:cNvPr id="34" name="Rounded Rectangle 33">
            <a:extLst>
              <a:ext uri="{FF2B5EF4-FFF2-40B4-BE49-F238E27FC236}">
                <a16:creationId xmlns:a16="http://schemas.microsoft.com/office/drawing/2014/main" id="{9A07BFA0-C347-52BC-57CB-F426558AE7DA}"/>
              </a:ext>
            </a:extLst>
          </p:cNvPr>
          <p:cNvSpPr/>
          <p:nvPr/>
        </p:nvSpPr>
        <p:spPr>
          <a:xfrm>
            <a:off x="6632336" y="5629133"/>
            <a:ext cx="4677248" cy="871378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Franklin Gothic Medium" panose="020B0603020102020204" pitchFamily="34" charset="0"/>
                <a:ea typeface="+mn-ea"/>
                <a:cs typeface="+mn-cs"/>
              </a:rPr>
              <a:t>making models</a:t>
            </a:r>
            <a:endParaRPr kumimoji="0" lang="en-VN" sz="36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Franklin Gothic Medium" panose="020B0603020102020204" pitchFamily="34" charset="0"/>
              <a:ea typeface="+mn-ea"/>
              <a:cs typeface="+mn-cs"/>
            </a:endParaRPr>
          </a:p>
        </p:txBody>
      </p:sp>
      <p:sp>
        <p:nvSpPr>
          <p:cNvPr id="35" name="Rounded Rectangle 34">
            <a:extLst>
              <a:ext uri="{FF2B5EF4-FFF2-40B4-BE49-F238E27FC236}">
                <a16:creationId xmlns:a16="http://schemas.microsoft.com/office/drawing/2014/main" id="{AB448189-5A4C-BE04-BFE6-CEBFA7261439}"/>
              </a:ext>
            </a:extLst>
          </p:cNvPr>
          <p:cNvSpPr/>
          <p:nvPr/>
        </p:nvSpPr>
        <p:spPr>
          <a:xfrm>
            <a:off x="1554496" y="5629132"/>
            <a:ext cx="4677248" cy="871378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Franklin Gothic Medium" panose="020B0603020102020204" pitchFamily="34" charset="0"/>
                <a:ea typeface="+mn-ea"/>
                <a:cs typeface="+mn-cs"/>
              </a:rPr>
              <a:t>gardening</a:t>
            </a:r>
            <a:endParaRPr kumimoji="0" lang="en-VN" sz="36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Franklin Gothic Medium" panose="020B0603020102020204" pitchFamily="34" charset="0"/>
              <a:ea typeface="+mn-ea"/>
              <a:cs typeface="+mn-cs"/>
            </a:endParaRPr>
          </a:p>
        </p:txBody>
      </p:sp>
      <p:sp>
        <p:nvSpPr>
          <p:cNvPr id="36" name="Rounded Rectangle 35">
            <a:extLst>
              <a:ext uri="{FF2B5EF4-FFF2-40B4-BE49-F238E27FC236}">
                <a16:creationId xmlns:a16="http://schemas.microsoft.com/office/drawing/2014/main" id="{5E108712-EECC-D9A9-559B-6B6543BB750F}"/>
              </a:ext>
            </a:extLst>
          </p:cNvPr>
          <p:cNvSpPr/>
          <p:nvPr/>
        </p:nvSpPr>
        <p:spPr>
          <a:xfrm>
            <a:off x="11846361" y="4578546"/>
            <a:ext cx="4677248" cy="871378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Franklin Gothic Medium" panose="020B0603020102020204" pitchFamily="34" charset="0"/>
                <a:ea typeface="+mn-ea"/>
                <a:cs typeface="+mn-cs"/>
              </a:rPr>
              <a:t>collecting teddy bears</a:t>
            </a:r>
            <a:endParaRPr kumimoji="0" lang="en-VN" sz="36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Franklin Gothic Medium" panose="020B0603020102020204" pitchFamily="34" charset="0"/>
              <a:ea typeface="+mn-ea"/>
              <a:cs typeface="+mn-cs"/>
            </a:endParaRPr>
          </a:p>
        </p:txBody>
      </p:sp>
      <p:sp>
        <p:nvSpPr>
          <p:cNvPr id="37" name="Rounded Rectangle 36">
            <a:extLst>
              <a:ext uri="{FF2B5EF4-FFF2-40B4-BE49-F238E27FC236}">
                <a16:creationId xmlns:a16="http://schemas.microsoft.com/office/drawing/2014/main" id="{1824C720-5CDA-F7B2-26C1-88CEB5B6A25D}"/>
              </a:ext>
            </a:extLst>
          </p:cNvPr>
          <p:cNvSpPr/>
          <p:nvPr/>
        </p:nvSpPr>
        <p:spPr>
          <a:xfrm>
            <a:off x="11865816" y="5648589"/>
            <a:ext cx="4677248" cy="871378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Franklin Gothic Medium" panose="020B0603020102020204" pitchFamily="34" charset="0"/>
                <a:ea typeface="+mn-ea"/>
                <a:cs typeface="+mn-cs"/>
              </a:rPr>
              <a:t>collecting coins</a:t>
            </a:r>
            <a:endParaRPr kumimoji="0" lang="en-VN" sz="36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Franklin Gothic Medium" panose="020B0603020102020204" pitchFamily="34" charset="0"/>
              <a:ea typeface="+mn-ea"/>
              <a:cs typeface="+mn-cs"/>
            </a:endParaRPr>
          </a:p>
        </p:txBody>
      </p:sp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08FBB6F5-70AB-F390-9F9A-9CD14F9F7C63}"/>
              </a:ext>
            </a:extLst>
          </p:cNvPr>
          <p:cNvSpPr/>
          <p:nvPr/>
        </p:nvSpPr>
        <p:spPr>
          <a:xfrm>
            <a:off x="1163416" y="7619190"/>
            <a:ext cx="4094384" cy="990600"/>
          </a:xfrm>
          <a:prstGeom prst="roundRect">
            <a:avLst/>
          </a:prstGeom>
          <a:solidFill>
            <a:srgbClr val="4FBE9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</a:t>
            </a:r>
            <a:r>
              <a:rPr kumimoji="0" lang="en-VN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aking dollhouse</a:t>
            </a:r>
          </a:p>
        </p:txBody>
      </p:sp>
      <p:sp>
        <p:nvSpPr>
          <p:cNvPr id="38" name="Rounded Rectangle 37">
            <a:extLst>
              <a:ext uri="{FF2B5EF4-FFF2-40B4-BE49-F238E27FC236}">
                <a16:creationId xmlns:a16="http://schemas.microsoft.com/office/drawing/2014/main" id="{54CA53F5-BCB5-4142-1979-7946956DD856}"/>
              </a:ext>
            </a:extLst>
          </p:cNvPr>
          <p:cNvSpPr/>
          <p:nvPr/>
        </p:nvSpPr>
        <p:spPr>
          <a:xfrm>
            <a:off x="5988335" y="7619190"/>
            <a:ext cx="4094384" cy="990600"/>
          </a:xfrm>
          <a:prstGeom prst="roundRect">
            <a:avLst/>
          </a:prstGeom>
          <a:solidFill>
            <a:srgbClr val="4FBE9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collecting coins</a:t>
            </a:r>
            <a:endParaRPr kumimoji="0" lang="en-VN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9" name="Rounded Rectangle 38">
            <a:extLst>
              <a:ext uri="{FF2B5EF4-FFF2-40B4-BE49-F238E27FC236}">
                <a16:creationId xmlns:a16="http://schemas.microsoft.com/office/drawing/2014/main" id="{2190EF5B-EFDA-1A98-211C-2EF9E5D63AFF}"/>
              </a:ext>
            </a:extLst>
          </p:cNvPr>
          <p:cNvSpPr/>
          <p:nvPr/>
        </p:nvSpPr>
        <p:spPr>
          <a:xfrm>
            <a:off x="10715977" y="7619190"/>
            <a:ext cx="4094384" cy="990600"/>
          </a:xfrm>
          <a:prstGeom prst="roundRect">
            <a:avLst/>
          </a:prstGeom>
          <a:solidFill>
            <a:srgbClr val="4FBE9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collecting teddy bears</a:t>
            </a:r>
            <a:endParaRPr kumimoji="0" lang="en-VN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0" name="Rounded Rectangle 39">
            <a:extLst>
              <a:ext uri="{FF2B5EF4-FFF2-40B4-BE49-F238E27FC236}">
                <a16:creationId xmlns:a16="http://schemas.microsoft.com/office/drawing/2014/main" id="{C52DF9FA-155D-0B1D-9ACD-BF20F682E79A}"/>
              </a:ext>
            </a:extLst>
          </p:cNvPr>
          <p:cNvSpPr/>
          <p:nvPr/>
        </p:nvSpPr>
        <p:spPr>
          <a:xfrm>
            <a:off x="1163416" y="8786510"/>
            <a:ext cx="4094384" cy="990600"/>
          </a:xfrm>
          <a:prstGeom prst="roundRect">
            <a:avLst/>
          </a:prstGeom>
          <a:solidFill>
            <a:srgbClr val="4FBE9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gardening</a:t>
            </a:r>
            <a:endParaRPr kumimoji="0" lang="en-VN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1" name="Rounded Rectangle 40">
            <a:extLst>
              <a:ext uri="{FF2B5EF4-FFF2-40B4-BE49-F238E27FC236}">
                <a16:creationId xmlns:a16="http://schemas.microsoft.com/office/drawing/2014/main" id="{1A5CEE2E-40AD-B961-C4E3-4A50D35A8C7C}"/>
              </a:ext>
            </a:extLst>
          </p:cNvPr>
          <p:cNvSpPr/>
          <p:nvPr/>
        </p:nvSpPr>
        <p:spPr>
          <a:xfrm>
            <a:off x="5988335" y="8786510"/>
            <a:ext cx="4094384" cy="990600"/>
          </a:xfrm>
          <a:prstGeom prst="roundRect">
            <a:avLst/>
          </a:prstGeom>
          <a:solidFill>
            <a:srgbClr val="4FBE9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horse riding</a:t>
            </a:r>
            <a:endParaRPr kumimoji="0" lang="en-VN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2" name="Rounded Rectangle 41">
            <a:extLst>
              <a:ext uri="{FF2B5EF4-FFF2-40B4-BE49-F238E27FC236}">
                <a16:creationId xmlns:a16="http://schemas.microsoft.com/office/drawing/2014/main" id="{BB2A824D-864E-7485-3F74-27AEF5EBE408}"/>
              </a:ext>
            </a:extLst>
          </p:cNvPr>
          <p:cNvSpPr/>
          <p:nvPr/>
        </p:nvSpPr>
        <p:spPr>
          <a:xfrm>
            <a:off x="10715977" y="8786510"/>
            <a:ext cx="4094384" cy="990600"/>
          </a:xfrm>
          <a:prstGeom prst="roundRect">
            <a:avLst/>
          </a:prstGeom>
          <a:solidFill>
            <a:srgbClr val="4FBE9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making models</a:t>
            </a:r>
            <a:endParaRPr kumimoji="0" lang="en-VN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500" tmFilter="0, 0; .2, .5; .8, .5; 1, 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6" dur="250" autoRev="1" fill="hold"/>
                                        <p:tgtEl>
                                          <p:spTgt spid="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7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500" tmFilter="0, 0; .2, .5; .8, .5; 1, 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9" dur="250" autoRev="1" fill="hold"/>
                                        <p:tgtEl>
                                          <p:spTgt spid="3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0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 tmFilter="0, 0; .2, .5; .8, .5; 1, 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2" dur="250" autoRev="1" fill="hold"/>
                                        <p:tgtEl>
                                          <p:spTgt spid="3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3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500" tmFilter="0, 0; .2, .5; .8, .5; 1, 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5" dur="250" autoRev="1" fill="hold"/>
                                        <p:tgtEl>
                                          <p:spTgt spid="4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6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" dur="500" tmFilter="0, 0; .2, .5; .8, .5; 1, 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8" dur="250" autoRev="1" fill="hold"/>
                                        <p:tgtEl>
                                          <p:spTgt spid="4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9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0" dur="500" tmFilter="0, 0; .2, .5; .8, .5; 1, 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1" dur="250" autoRev="1" fill="hold"/>
                                        <p:tgtEl>
                                          <p:spTgt spid="4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8" presetClass="exit" presetSubtype="12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trips(downLeft)">
                                      <p:cBhvr>
                                        <p:cTn id="4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8" presetClass="exit" presetSubtype="12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trips(downLeft)">
                                      <p:cBhvr>
                                        <p:cTn id="53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5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8" presetClass="exit" presetSubtype="12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trips(downLeft)">
                                      <p:cBhvr>
                                        <p:cTn id="61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6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8" presetClass="exit" presetSubtype="12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trips(downLeft)">
                                      <p:cBhvr>
                                        <p:cTn id="69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3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8" presetClass="exit" presetSubtype="12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trips(downLeft)">
                                      <p:cBhvr>
                                        <p:cTn id="7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8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8" presetClass="exit" presetSubtype="12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trips(downLeft)">
                                      <p:cBhvr>
                                        <p:cTn id="85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8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24" grpId="0"/>
      <p:bldP spid="34" grpId="0"/>
      <p:bldP spid="35" grpId="0"/>
      <p:bldP spid="36" grpId="0"/>
      <p:bldP spid="37" grpId="0"/>
      <p:bldP spid="9" grpId="0" animBg="1"/>
      <p:bldP spid="9" grpId="1" animBg="1"/>
      <p:bldP spid="9" grpId="2" animBg="1"/>
      <p:bldP spid="38" grpId="0" animBg="1"/>
      <p:bldP spid="38" grpId="1" animBg="1"/>
      <p:bldP spid="38" grpId="2" animBg="1"/>
      <p:bldP spid="39" grpId="0" animBg="1"/>
      <p:bldP spid="39" grpId="1" animBg="1"/>
      <p:bldP spid="39" grpId="2" animBg="1"/>
      <p:bldP spid="40" grpId="0" animBg="1"/>
      <p:bldP spid="40" grpId="1" animBg="1"/>
      <p:bldP spid="40" grpId="2" animBg="1"/>
      <p:bldP spid="41" grpId="0" animBg="1"/>
      <p:bldP spid="41" grpId="1" animBg="1"/>
      <p:bldP spid="41" grpId="2" animBg="1"/>
      <p:bldP spid="42" grpId="0" animBg="1"/>
      <p:bldP spid="42" grpId="1" animBg="1"/>
      <p:bldP spid="42" grpId="2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t="13201" b="9478"/>
          <a:stretch>
            <a:fillRect/>
          </a:stretch>
        </p:blipFill>
        <p:spPr>
          <a:xfrm>
            <a:off x="11151" y="266700"/>
            <a:ext cx="18288000" cy="10287000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 rot="-5400000">
            <a:off x="-2251150" y="4078495"/>
            <a:ext cx="10801720" cy="3330530"/>
          </a:xfrm>
          <a:prstGeom prst="rect">
            <a:avLst/>
          </a:prstGeom>
        </p:spPr>
      </p:pic>
      <p:pic>
        <p:nvPicPr>
          <p:cNvPr id="26" name="Picture 2">
            <a:extLst>
              <a:ext uri="{FF2B5EF4-FFF2-40B4-BE49-F238E27FC236}">
                <a16:creationId xmlns:a16="http://schemas.microsoft.com/office/drawing/2014/main" id="{AC42138A-6026-C444-BAFE-1F92D9C0D47A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4327" r="47265" b="19326"/>
          <a:stretch/>
        </p:blipFill>
        <p:spPr>
          <a:xfrm>
            <a:off x="1981201" y="1017549"/>
            <a:ext cx="2286000" cy="2906752"/>
          </a:xfrm>
          <a:prstGeom prst="rect">
            <a:avLst/>
          </a:prstGeom>
        </p:spPr>
      </p:pic>
      <p:grpSp>
        <p:nvGrpSpPr>
          <p:cNvPr id="3" name="Group 3"/>
          <p:cNvGrpSpPr/>
          <p:nvPr/>
        </p:nvGrpSpPr>
        <p:grpSpPr>
          <a:xfrm>
            <a:off x="6483353" y="1028700"/>
            <a:ext cx="11804647" cy="9258300"/>
            <a:chOff x="0" y="0"/>
            <a:chExt cx="3336072" cy="2616457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336072" cy="2616457"/>
            </a:xfrm>
            <a:custGeom>
              <a:avLst/>
              <a:gdLst/>
              <a:ahLst/>
              <a:cxnLst/>
              <a:rect l="l" t="t" r="r" b="b"/>
              <a:pathLst>
                <a:path w="3336072" h="2616457">
                  <a:moveTo>
                    <a:pt x="0" y="0"/>
                  </a:moveTo>
                  <a:lnTo>
                    <a:pt x="3336072" y="0"/>
                  </a:lnTo>
                  <a:lnTo>
                    <a:pt x="3336072" y="2616457"/>
                  </a:lnTo>
                  <a:lnTo>
                    <a:pt x="0" y="2616457"/>
                  </a:lnTo>
                  <a:close/>
                </a:path>
              </a:pathLst>
            </a:custGeom>
            <a:solidFill>
              <a:srgbClr val="FBD16D"/>
            </a:solidFill>
          </p:spPr>
        </p:sp>
      </p:grpSp>
      <p:grpSp>
        <p:nvGrpSpPr>
          <p:cNvPr id="13" name="Group 13"/>
          <p:cNvGrpSpPr/>
          <p:nvPr/>
        </p:nvGrpSpPr>
        <p:grpSpPr>
          <a:xfrm>
            <a:off x="0" y="0"/>
            <a:ext cx="18288000" cy="1028700"/>
            <a:chOff x="0" y="0"/>
            <a:chExt cx="118717047" cy="6677834"/>
          </a:xfrm>
        </p:grpSpPr>
        <p:sp>
          <p:nvSpPr>
            <p:cNvPr id="14" name="Freeform 14"/>
            <p:cNvSpPr/>
            <p:nvPr/>
          </p:nvSpPr>
          <p:spPr>
            <a:xfrm>
              <a:off x="72390" y="72390"/>
              <a:ext cx="118572263" cy="6533054"/>
            </a:xfrm>
            <a:custGeom>
              <a:avLst/>
              <a:gdLst/>
              <a:ahLst/>
              <a:cxnLst/>
              <a:rect l="l" t="t" r="r" b="b"/>
              <a:pathLst>
                <a:path w="118572263" h="6533054">
                  <a:moveTo>
                    <a:pt x="0" y="0"/>
                  </a:moveTo>
                  <a:lnTo>
                    <a:pt x="118572263" y="0"/>
                  </a:lnTo>
                  <a:lnTo>
                    <a:pt x="118572263" y="6533054"/>
                  </a:lnTo>
                  <a:lnTo>
                    <a:pt x="0" y="65330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4FBD98"/>
            </a:solidFill>
          </p:spPr>
        </p:sp>
        <p:sp>
          <p:nvSpPr>
            <p:cNvPr id="15" name="Freeform 15"/>
            <p:cNvSpPr/>
            <p:nvPr/>
          </p:nvSpPr>
          <p:spPr>
            <a:xfrm>
              <a:off x="0" y="0"/>
              <a:ext cx="118717045" cy="6677834"/>
            </a:xfrm>
            <a:custGeom>
              <a:avLst/>
              <a:gdLst/>
              <a:ahLst/>
              <a:cxnLst/>
              <a:rect l="l" t="t" r="r" b="b"/>
              <a:pathLst>
                <a:path w="118717045" h="6677834">
                  <a:moveTo>
                    <a:pt x="118572273" y="6533054"/>
                  </a:moveTo>
                  <a:lnTo>
                    <a:pt x="118717045" y="6533054"/>
                  </a:lnTo>
                  <a:lnTo>
                    <a:pt x="118717045" y="6677834"/>
                  </a:lnTo>
                  <a:lnTo>
                    <a:pt x="118572273" y="6677834"/>
                  </a:lnTo>
                  <a:lnTo>
                    <a:pt x="118572273" y="6533054"/>
                  </a:lnTo>
                  <a:close/>
                  <a:moveTo>
                    <a:pt x="0" y="144780"/>
                  </a:moveTo>
                  <a:lnTo>
                    <a:pt x="144780" y="144780"/>
                  </a:lnTo>
                  <a:lnTo>
                    <a:pt x="144780" y="6533054"/>
                  </a:lnTo>
                  <a:lnTo>
                    <a:pt x="0" y="6533054"/>
                  </a:lnTo>
                  <a:lnTo>
                    <a:pt x="0" y="144780"/>
                  </a:lnTo>
                  <a:close/>
                  <a:moveTo>
                    <a:pt x="0" y="6533054"/>
                  </a:moveTo>
                  <a:lnTo>
                    <a:pt x="144780" y="6533054"/>
                  </a:lnTo>
                  <a:lnTo>
                    <a:pt x="144780" y="6677834"/>
                  </a:lnTo>
                  <a:lnTo>
                    <a:pt x="0" y="6677834"/>
                  </a:lnTo>
                  <a:lnTo>
                    <a:pt x="0" y="6533054"/>
                  </a:lnTo>
                  <a:close/>
                  <a:moveTo>
                    <a:pt x="118572273" y="144780"/>
                  </a:moveTo>
                  <a:lnTo>
                    <a:pt x="118717045" y="144780"/>
                  </a:lnTo>
                  <a:lnTo>
                    <a:pt x="118717045" y="6533054"/>
                  </a:lnTo>
                  <a:lnTo>
                    <a:pt x="118572273" y="6533054"/>
                  </a:lnTo>
                  <a:lnTo>
                    <a:pt x="118572273" y="144780"/>
                  </a:lnTo>
                  <a:close/>
                  <a:moveTo>
                    <a:pt x="144780" y="6533054"/>
                  </a:moveTo>
                  <a:lnTo>
                    <a:pt x="118572273" y="6533054"/>
                  </a:lnTo>
                  <a:lnTo>
                    <a:pt x="118572273" y="6677834"/>
                  </a:lnTo>
                  <a:lnTo>
                    <a:pt x="144780" y="6677834"/>
                  </a:lnTo>
                  <a:lnTo>
                    <a:pt x="144780" y="6533054"/>
                  </a:lnTo>
                  <a:close/>
                  <a:moveTo>
                    <a:pt x="118572273" y="0"/>
                  </a:moveTo>
                  <a:lnTo>
                    <a:pt x="118717045" y="0"/>
                  </a:lnTo>
                  <a:lnTo>
                    <a:pt x="118717045" y="144780"/>
                  </a:lnTo>
                  <a:lnTo>
                    <a:pt x="118572273" y="144780"/>
                  </a:lnTo>
                  <a:lnTo>
                    <a:pt x="118572273" y="0"/>
                  </a:lnTo>
                  <a:close/>
                  <a:moveTo>
                    <a:pt x="0" y="0"/>
                  </a:moveTo>
                  <a:lnTo>
                    <a:pt x="144780" y="0"/>
                  </a:lnTo>
                  <a:lnTo>
                    <a:pt x="144780" y="144780"/>
                  </a:lnTo>
                  <a:lnTo>
                    <a:pt x="0" y="144780"/>
                  </a:lnTo>
                  <a:lnTo>
                    <a:pt x="0" y="0"/>
                  </a:lnTo>
                  <a:close/>
                  <a:moveTo>
                    <a:pt x="144780" y="0"/>
                  </a:moveTo>
                  <a:lnTo>
                    <a:pt x="118572273" y="0"/>
                  </a:lnTo>
                  <a:lnTo>
                    <a:pt x="118572273" y="144780"/>
                  </a:lnTo>
                  <a:lnTo>
                    <a:pt x="144780" y="144780"/>
                  </a:lnTo>
                  <a:lnTo>
                    <a:pt x="144780" y="0"/>
                  </a:lnTo>
                  <a:close/>
                </a:path>
              </a:pathLst>
            </a:custGeom>
            <a:solidFill>
              <a:srgbClr val="000000"/>
            </a:solidFill>
          </p:spPr>
        </p:sp>
      </p:grpSp>
      <p:pic>
        <p:nvPicPr>
          <p:cNvPr id="16" name="Picture 1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697865" y="425847"/>
            <a:ext cx="885028" cy="177006"/>
          </a:xfrm>
          <a:prstGeom prst="rect">
            <a:avLst/>
          </a:prstGeom>
        </p:spPr>
      </p:pic>
      <p:sp>
        <p:nvSpPr>
          <p:cNvPr id="20" name="AutoShape 20"/>
          <p:cNvSpPr/>
          <p:nvPr/>
        </p:nvSpPr>
        <p:spPr>
          <a:xfrm rot="-10800000">
            <a:off x="7866322" y="5492240"/>
            <a:ext cx="6966000" cy="0"/>
          </a:xfrm>
          <a:prstGeom prst="line">
            <a:avLst/>
          </a:prstGeom>
          <a:ln w="28575" cap="rnd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21" name="TextBox 21"/>
          <p:cNvSpPr txBox="1"/>
          <p:nvPr/>
        </p:nvSpPr>
        <p:spPr>
          <a:xfrm>
            <a:off x="7620000" y="2556941"/>
            <a:ext cx="9011082" cy="261610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en-US" sz="8500" dirty="0">
                <a:solidFill>
                  <a:srgbClr val="000000"/>
                </a:solidFill>
                <a:latin typeface="TAN Jambore"/>
              </a:rPr>
              <a:t>GAME: </a:t>
            </a:r>
          </a:p>
          <a:p>
            <a:r>
              <a:rPr lang="en-US" sz="8500" dirty="0">
                <a:solidFill>
                  <a:srgbClr val="000000"/>
                </a:solidFill>
                <a:latin typeface="TAN Jambore"/>
              </a:rPr>
              <a:t>Find someone who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7848600" y="5925297"/>
            <a:ext cx="9345669" cy="365350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571500" indent="-571500">
              <a:lnSpc>
                <a:spcPts val="4800"/>
              </a:lnSpc>
              <a:buFont typeface="Arial" panose="020B0604020202020204" pitchFamily="34" charset="0"/>
              <a:buChar char="•"/>
            </a:pPr>
            <a:r>
              <a:rPr lang="en-US" sz="3600" dirty="0">
                <a:solidFill>
                  <a:srgbClr val="000000"/>
                </a:solidFill>
                <a:latin typeface="Montserrat"/>
              </a:rPr>
              <a:t>Work in groups</a:t>
            </a:r>
          </a:p>
          <a:p>
            <a:pPr marL="571500" indent="-571500">
              <a:lnSpc>
                <a:spcPts val="4800"/>
              </a:lnSpc>
              <a:buFont typeface="Arial" panose="020B0604020202020204" pitchFamily="34" charset="0"/>
              <a:buChar char="•"/>
            </a:pPr>
            <a:r>
              <a:rPr lang="en-US" sz="3600" dirty="0">
                <a:solidFill>
                  <a:srgbClr val="000000"/>
                </a:solidFill>
                <a:latin typeface="Montserrat"/>
              </a:rPr>
              <a:t>In 3 minutes</a:t>
            </a:r>
          </a:p>
          <a:p>
            <a:pPr marL="571500" indent="-571500">
              <a:lnSpc>
                <a:spcPts val="4800"/>
              </a:lnSpc>
              <a:buFont typeface="Arial" panose="020B0604020202020204" pitchFamily="34" charset="0"/>
              <a:buChar char="•"/>
            </a:pPr>
            <a:r>
              <a:rPr lang="en-US" sz="3600" dirty="0">
                <a:solidFill>
                  <a:srgbClr val="000000"/>
                </a:solidFill>
                <a:latin typeface="Montserrat"/>
              </a:rPr>
              <a:t>Ask your classmates which hobbies they like.</a:t>
            </a:r>
          </a:p>
          <a:p>
            <a:pPr marL="571500" indent="-571500">
              <a:lnSpc>
                <a:spcPts val="4800"/>
              </a:lnSpc>
              <a:buFont typeface="Arial" panose="020B0604020202020204" pitchFamily="34" charset="0"/>
              <a:buChar char="•"/>
            </a:pPr>
            <a:r>
              <a:rPr lang="en-US" sz="3600" dirty="0">
                <a:solidFill>
                  <a:srgbClr val="000000"/>
                </a:solidFill>
                <a:latin typeface="Montserrat"/>
              </a:rPr>
              <a:t>Use structure </a:t>
            </a:r>
            <a:r>
              <a:rPr lang="en-US" sz="3600" b="1" i="1" dirty="0">
                <a:solidFill>
                  <a:srgbClr val="000000"/>
                </a:solidFill>
                <a:latin typeface="Montserrat"/>
              </a:rPr>
              <a:t>“Do you like …?”</a:t>
            </a:r>
          </a:p>
          <a:p>
            <a:pPr marL="571500" indent="-571500">
              <a:lnSpc>
                <a:spcPts val="4800"/>
              </a:lnSpc>
              <a:buFont typeface="Arial" panose="020B0604020202020204" pitchFamily="34" charset="0"/>
              <a:buChar char="•"/>
            </a:pPr>
            <a:r>
              <a:rPr lang="en-US" sz="3600" dirty="0">
                <a:solidFill>
                  <a:srgbClr val="000000"/>
                </a:solidFill>
                <a:latin typeface="Montserrat"/>
              </a:rPr>
              <a:t>Write their names in your worksheet</a:t>
            </a:r>
          </a:p>
        </p:txBody>
      </p:sp>
      <p:pic>
        <p:nvPicPr>
          <p:cNvPr id="24" name="Picture 2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16293036" y="8989399"/>
            <a:ext cx="619125" cy="619125"/>
          </a:xfrm>
          <a:prstGeom prst="rect">
            <a:avLst/>
          </a:prstGeom>
        </p:spPr>
      </p:pic>
      <p:sp>
        <p:nvSpPr>
          <p:cNvPr id="25" name="TextBox 8">
            <a:extLst>
              <a:ext uri="{FF2B5EF4-FFF2-40B4-BE49-F238E27FC236}">
                <a16:creationId xmlns:a16="http://schemas.microsoft.com/office/drawing/2014/main" id="{E96DB718-6AB4-9C41-966B-6EC71D155D94}"/>
              </a:ext>
            </a:extLst>
          </p:cNvPr>
          <p:cNvSpPr txBox="1"/>
          <p:nvPr/>
        </p:nvSpPr>
        <p:spPr>
          <a:xfrm>
            <a:off x="15316200" y="339090"/>
            <a:ext cx="2273934" cy="34221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276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3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ontserrat Bold"/>
                <a:ea typeface="+mn-ea"/>
                <a:cs typeface="+mn-cs"/>
              </a:rPr>
              <a:t>ENGLISH 7</a:t>
            </a:r>
          </a:p>
        </p:txBody>
      </p:sp>
      <p:pic>
        <p:nvPicPr>
          <p:cNvPr id="28" name="Picture 39">
            <a:extLst>
              <a:ext uri="{FF2B5EF4-FFF2-40B4-BE49-F238E27FC236}">
                <a16:creationId xmlns:a16="http://schemas.microsoft.com/office/drawing/2014/main" id="{348B9D07-8123-C04C-AA4F-D5BC4A8D6818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l="17028" t="1637" r="19891" b="1637"/>
          <a:stretch/>
        </p:blipFill>
        <p:spPr>
          <a:xfrm>
            <a:off x="1981201" y="4000500"/>
            <a:ext cx="2286000" cy="3505200"/>
          </a:xfrm>
          <a:prstGeom prst="rect">
            <a:avLst/>
          </a:prstGeom>
        </p:spPr>
      </p:pic>
      <p:pic>
        <p:nvPicPr>
          <p:cNvPr id="29" name="Picture 5">
            <a:extLst>
              <a:ext uri="{FF2B5EF4-FFF2-40B4-BE49-F238E27FC236}">
                <a16:creationId xmlns:a16="http://schemas.microsoft.com/office/drawing/2014/main" id="{F21BE2C4-6F3B-524E-A0AF-8D71E413742A}"/>
              </a:ext>
            </a:extLst>
          </p:cNvPr>
          <p:cNvPicPr>
            <a:picLocks noChangeAspect="1"/>
          </p:cNvPicPr>
          <p:nvPr/>
        </p:nvPicPr>
        <p:blipFill>
          <a:blip r:embed="rId10"/>
          <a:srcRect/>
          <a:stretch>
            <a:fillRect/>
          </a:stretch>
        </p:blipFill>
        <p:spPr>
          <a:xfrm>
            <a:off x="1768673" y="7772400"/>
            <a:ext cx="2711055" cy="27428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735445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5A351C79-FAF4-2A42-AB1B-570A4A4065ED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13201" b="9478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sp>
        <p:nvSpPr>
          <p:cNvPr id="3" name="TextBox 21">
            <a:extLst>
              <a:ext uri="{FF2B5EF4-FFF2-40B4-BE49-F238E27FC236}">
                <a16:creationId xmlns:a16="http://schemas.microsoft.com/office/drawing/2014/main" id="{5C117BF6-7888-114E-A485-FBFED48933BB}"/>
              </a:ext>
            </a:extLst>
          </p:cNvPr>
          <p:cNvSpPr txBox="1"/>
          <p:nvPr/>
        </p:nvSpPr>
        <p:spPr>
          <a:xfrm>
            <a:off x="838200" y="1028700"/>
            <a:ext cx="15925800" cy="83099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en-US" sz="5400" dirty="0">
                <a:solidFill>
                  <a:srgbClr val="000000"/>
                </a:solidFill>
                <a:latin typeface="TAN Jambore"/>
              </a:rPr>
              <a:t>Find someone who likes: </a:t>
            </a:r>
          </a:p>
        </p:txBody>
      </p:sp>
      <p:graphicFrame>
        <p:nvGraphicFramePr>
          <p:cNvPr id="5" name="Table 5">
            <a:extLst>
              <a:ext uri="{FF2B5EF4-FFF2-40B4-BE49-F238E27FC236}">
                <a16:creationId xmlns:a16="http://schemas.microsoft.com/office/drawing/2014/main" id="{413634EF-F6B5-B042-9809-A11E0754ADD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62072132"/>
              </p:ext>
            </p:extLst>
          </p:nvPr>
        </p:nvGraphicFramePr>
        <p:xfrm>
          <a:off x="807720" y="2324099"/>
          <a:ext cx="16480972" cy="761642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393680">
                  <a:extLst>
                    <a:ext uri="{9D8B030D-6E8A-4147-A177-3AD203B41FA5}">
                      <a16:colId xmlns:a16="http://schemas.microsoft.com/office/drawing/2014/main" val="3011853430"/>
                    </a:ext>
                  </a:extLst>
                </a:gridCol>
                <a:gridCol w="6087292">
                  <a:extLst>
                    <a:ext uri="{9D8B030D-6E8A-4147-A177-3AD203B41FA5}">
                      <a16:colId xmlns:a16="http://schemas.microsoft.com/office/drawing/2014/main" val="834568221"/>
                    </a:ext>
                  </a:extLst>
                </a:gridCol>
              </a:tblGrid>
              <a:tr h="952053">
                <a:tc>
                  <a:txBody>
                    <a:bodyPr/>
                    <a:lstStyle/>
                    <a:p>
                      <a:endParaRPr lang="en-VN" sz="4000" dirty="0">
                        <a:solidFill>
                          <a:schemeClr val="tx1"/>
                        </a:solidFill>
                        <a:latin typeface="Montserrat" pitchFamily="2" charset="77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VN" sz="4000" dirty="0">
                          <a:solidFill>
                            <a:schemeClr val="tx1"/>
                          </a:solidFill>
                          <a:latin typeface="Montserrat" pitchFamily="2" charset="77"/>
                        </a:rPr>
                        <a:t>N</a:t>
                      </a:r>
                      <a:r>
                        <a:rPr lang="en-US" sz="4000" dirty="0">
                          <a:solidFill>
                            <a:schemeClr val="tx1"/>
                          </a:solidFill>
                          <a:latin typeface="Montserrat" pitchFamily="2" charset="77"/>
                        </a:rPr>
                        <a:t>a</a:t>
                      </a:r>
                      <a:r>
                        <a:rPr lang="en-VN" sz="4000" dirty="0">
                          <a:solidFill>
                            <a:schemeClr val="tx1"/>
                          </a:solidFill>
                          <a:latin typeface="Montserrat" pitchFamily="2" charset="77"/>
                        </a:rPr>
                        <a:t>mes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27738978"/>
                  </a:ext>
                </a:extLst>
              </a:tr>
              <a:tr h="952053">
                <a:tc>
                  <a:txBody>
                    <a:bodyPr/>
                    <a:lstStyle/>
                    <a:p>
                      <a:r>
                        <a:rPr lang="en-US" sz="4400" dirty="0">
                          <a:solidFill>
                            <a:schemeClr val="tx1"/>
                          </a:solidFill>
                          <a:latin typeface="Montserrat" pitchFamily="2" charset="77"/>
                        </a:rPr>
                        <a:t>horse riding</a:t>
                      </a:r>
                      <a:endParaRPr lang="en-VN" sz="4400" dirty="0">
                        <a:solidFill>
                          <a:schemeClr val="tx1"/>
                        </a:solidFill>
                        <a:latin typeface="Montserrat" pitchFamily="2" charset="77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VN" sz="4000" dirty="0">
                        <a:solidFill>
                          <a:schemeClr val="tx1"/>
                        </a:solidFill>
                        <a:latin typeface="Montserrat" pitchFamily="2" charset="77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93536690"/>
                  </a:ext>
                </a:extLst>
              </a:tr>
              <a:tr h="952053">
                <a:tc>
                  <a:txBody>
                    <a:bodyPr/>
                    <a:lstStyle/>
                    <a:p>
                      <a:r>
                        <a:rPr lang="en-US" sz="4400" dirty="0">
                          <a:solidFill>
                            <a:schemeClr val="tx1"/>
                          </a:solidFill>
                          <a:latin typeface="Montserrat" pitchFamily="2" charset="77"/>
                        </a:rPr>
                        <a:t>b</a:t>
                      </a:r>
                      <a:r>
                        <a:rPr lang="en-VN" sz="4400" dirty="0">
                          <a:solidFill>
                            <a:schemeClr val="tx1"/>
                          </a:solidFill>
                          <a:latin typeface="Montserrat" pitchFamily="2" charset="77"/>
                        </a:rPr>
                        <a:t>uilding dollhouses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VN" sz="4000" dirty="0">
                        <a:solidFill>
                          <a:schemeClr val="tx1"/>
                        </a:solidFill>
                        <a:latin typeface="Montserrat" pitchFamily="2" charset="77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94885339"/>
                  </a:ext>
                </a:extLst>
              </a:tr>
              <a:tr h="952053">
                <a:tc>
                  <a:txBody>
                    <a:bodyPr/>
                    <a:lstStyle/>
                    <a:p>
                      <a:r>
                        <a:rPr lang="en-US" sz="4400" dirty="0">
                          <a:solidFill>
                            <a:schemeClr val="tx1"/>
                          </a:solidFill>
                          <a:latin typeface="Montserrat" pitchFamily="2" charset="77"/>
                        </a:rPr>
                        <a:t>c</a:t>
                      </a:r>
                      <a:r>
                        <a:rPr lang="en-VN" sz="4400" dirty="0">
                          <a:solidFill>
                            <a:schemeClr val="tx1"/>
                          </a:solidFill>
                          <a:latin typeface="Montserrat" pitchFamily="2" charset="77"/>
                        </a:rPr>
                        <a:t>ollecting teddy bears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VN" sz="4000" dirty="0">
                        <a:solidFill>
                          <a:schemeClr val="tx1"/>
                        </a:solidFill>
                        <a:latin typeface="Montserrat" pitchFamily="2" charset="77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51460556"/>
                  </a:ext>
                </a:extLst>
              </a:tr>
              <a:tr h="952053">
                <a:tc>
                  <a:txBody>
                    <a:bodyPr/>
                    <a:lstStyle/>
                    <a:p>
                      <a:r>
                        <a:rPr lang="en-US" sz="4400" dirty="0">
                          <a:solidFill>
                            <a:schemeClr val="tx1"/>
                          </a:solidFill>
                          <a:latin typeface="Montserrat" pitchFamily="2" charset="77"/>
                        </a:rPr>
                        <a:t>c</a:t>
                      </a:r>
                      <a:r>
                        <a:rPr lang="en-VN" sz="4400" dirty="0">
                          <a:solidFill>
                            <a:schemeClr val="tx1"/>
                          </a:solidFill>
                          <a:latin typeface="Montserrat" pitchFamily="2" charset="77"/>
                        </a:rPr>
                        <a:t>ollecting coins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VN" sz="4000" dirty="0">
                        <a:solidFill>
                          <a:schemeClr val="tx1"/>
                        </a:solidFill>
                        <a:latin typeface="Montserrat" pitchFamily="2" charset="77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65399276"/>
                  </a:ext>
                </a:extLst>
              </a:tr>
              <a:tr h="952053">
                <a:tc>
                  <a:txBody>
                    <a:bodyPr/>
                    <a:lstStyle/>
                    <a:p>
                      <a:r>
                        <a:rPr lang="en-VN" sz="4400" dirty="0">
                          <a:solidFill>
                            <a:schemeClr val="tx1"/>
                          </a:solidFill>
                          <a:latin typeface="Montserrat" pitchFamily="2" charset="77"/>
                        </a:rPr>
                        <a:t>gardening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VN" sz="4000" dirty="0">
                        <a:solidFill>
                          <a:schemeClr val="tx1"/>
                        </a:solidFill>
                        <a:latin typeface="Montserrat" pitchFamily="2" charset="77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69147375"/>
                  </a:ext>
                </a:extLst>
              </a:tr>
              <a:tr h="952053">
                <a:tc>
                  <a:txBody>
                    <a:bodyPr/>
                    <a:lstStyle/>
                    <a:p>
                      <a:r>
                        <a:rPr lang="en-US" sz="4400" dirty="0">
                          <a:solidFill>
                            <a:schemeClr val="tx1"/>
                          </a:solidFill>
                          <a:latin typeface="Montserrat" pitchFamily="2" charset="77"/>
                        </a:rPr>
                        <a:t>m</a:t>
                      </a:r>
                      <a:r>
                        <a:rPr lang="en-VN" sz="4400" dirty="0">
                          <a:solidFill>
                            <a:schemeClr val="tx1"/>
                          </a:solidFill>
                          <a:latin typeface="Montserrat" pitchFamily="2" charset="77"/>
                        </a:rPr>
                        <a:t>aking models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VN" sz="4000" dirty="0">
                        <a:solidFill>
                          <a:schemeClr val="tx1"/>
                        </a:solidFill>
                        <a:latin typeface="Montserrat" pitchFamily="2" charset="77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32640297"/>
                  </a:ext>
                </a:extLst>
              </a:tr>
              <a:tr h="952053">
                <a:tc>
                  <a:txBody>
                    <a:bodyPr/>
                    <a:lstStyle/>
                    <a:p>
                      <a:r>
                        <a:rPr lang="en-VN" sz="4400" dirty="0">
                          <a:solidFill>
                            <a:schemeClr val="tx1"/>
                          </a:solidFill>
                          <a:latin typeface="Montserrat" pitchFamily="2" charset="77"/>
                        </a:rPr>
                        <a:t>…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VN" sz="4000" dirty="0">
                        <a:solidFill>
                          <a:schemeClr val="tx1"/>
                        </a:solidFill>
                        <a:latin typeface="Montserrat" pitchFamily="2" charset="77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5516536"/>
                  </a:ext>
                </a:extLst>
              </a:tr>
            </a:tbl>
          </a:graphicData>
        </a:graphic>
      </p:graphicFrame>
      <p:pic>
        <p:nvPicPr>
          <p:cNvPr id="6" name="3 Minute Timer" descr="3 Minute Timer">
            <a:hlinkClick r:id="" action="ppaction://media"/>
            <a:extLst>
              <a:ext uri="{FF2B5EF4-FFF2-40B4-BE49-F238E27FC236}">
                <a16:creationId xmlns:a16="http://schemas.microsoft.com/office/drawing/2014/main" id="{466CE897-2998-1641-B184-49C832881FC4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3254446" y="120223"/>
            <a:ext cx="3505200" cy="1971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05019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5118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t="13201" b="9478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grpSp>
        <p:nvGrpSpPr>
          <p:cNvPr id="3" name="Group 3"/>
          <p:cNvGrpSpPr/>
          <p:nvPr/>
        </p:nvGrpSpPr>
        <p:grpSpPr>
          <a:xfrm>
            <a:off x="0" y="0"/>
            <a:ext cx="18288000" cy="1028700"/>
            <a:chOff x="0" y="0"/>
            <a:chExt cx="118717047" cy="6677834"/>
          </a:xfrm>
          <a:solidFill>
            <a:srgbClr val="F7D300"/>
          </a:solidFill>
        </p:grpSpPr>
        <p:sp>
          <p:nvSpPr>
            <p:cNvPr id="4" name="Freeform 4"/>
            <p:cNvSpPr/>
            <p:nvPr/>
          </p:nvSpPr>
          <p:spPr>
            <a:xfrm>
              <a:off x="72390" y="72390"/>
              <a:ext cx="118572263" cy="6533054"/>
            </a:xfrm>
            <a:custGeom>
              <a:avLst/>
              <a:gdLst/>
              <a:ahLst/>
              <a:cxnLst/>
              <a:rect l="l" t="t" r="r" b="b"/>
              <a:pathLst>
                <a:path w="118572263" h="6533054">
                  <a:moveTo>
                    <a:pt x="0" y="0"/>
                  </a:moveTo>
                  <a:lnTo>
                    <a:pt x="118572263" y="0"/>
                  </a:lnTo>
                  <a:lnTo>
                    <a:pt x="118572263" y="6533054"/>
                  </a:lnTo>
                  <a:lnTo>
                    <a:pt x="0" y="6533054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2700">
              <a:solidFill>
                <a:schemeClr val="tx1"/>
              </a:solidFill>
            </a:ln>
          </p:spPr>
          <p:txBody>
            <a:bodyPr/>
            <a:lstStyle/>
            <a:p>
              <a:endParaRPr lang="en-VN" dirty="0"/>
            </a:p>
          </p:txBody>
        </p:sp>
        <p:sp>
          <p:nvSpPr>
            <p:cNvPr id="5" name="Freeform 5"/>
            <p:cNvSpPr/>
            <p:nvPr/>
          </p:nvSpPr>
          <p:spPr>
            <a:xfrm>
              <a:off x="0" y="0"/>
              <a:ext cx="118717045" cy="6677834"/>
            </a:xfrm>
            <a:custGeom>
              <a:avLst/>
              <a:gdLst/>
              <a:ahLst/>
              <a:cxnLst/>
              <a:rect l="l" t="t" r="r" b="b"/>
              <a:pathLst>
                <a:path w="118717045" h="6677834">
                  <a:moveTo>
                    <a:pt x="118572273" y="6533054"/>
                  </a:moveTo>
                  <a:lnTo>
                    <a:pt x="118717045" y="6533054"/>
                  </a:lnTo>
                  <a:lnTo>
                    <a:pt x="118717045" y="6677834"/>
                  </a:lnTo>
                  <a:lnTo>
                    <a:pt x="118572273" y="6677834"/>
                  </a:lnTo>
                  <a:lnTo>
                    <a:pt x="118572273" y="6533054"/>
                  </a:lnTo>
                  <a:close/>
                  <a:moveTo>
                    <a:pt x="0" y="144780"/>
                  </a:moveTo>
                  <a:lnTo>
                    <a:pt x="144780" y="144780"/>
                  </a:lnTo>
                  <a:lnTo>
                    <a:pt x="144780" y="6533054"/>
                  </a:lnTo>
                  <a:lnTo>
                    <a:pt x="0" y="6533054"/>
                  </a:lnTo>
                  <a:lnTo>
                    <a:pt x="0" y="144780"/>
                  </a:lnTo>
                  <a:close/>
                  <a:moveTo>
                    <a:pt x="0" y="6533054"/>
                  </a:moveTo>
                  <a:lnTo>
                    <a:pt x="144780" y="6533054"/>
                  </a:lnTo>
                  <a:lnTo>
                    <a:pt x="144780" y="6677834"/>
                  </a:lnTo>
                  <a:lnTo>
                    <a:pt x="0" y="6677834"/>
                  </a:lnTo>
                  <a:lnTo>
                    <a:pt x="0" y="6533054"/>
                  </a:lnTo>
                  <a:close/>
                  <a:moveTo>
                    <a:pt x="118572273" y="144780"/>
                  </a:moveTo>
                  <a:lnTo>
                    <a:pt x="118717045" y="144780"/>
                  </a:lnTo>
                  <a:lnTo>
                    <a:pt x="118717045" y="6533054"/>
                  </a:lnTo>
                  <a:lnTo>
                    <a:pt x="118572273" y="6533054"/>
                  </a:lnTo>
                  <a:lnTo>
                    <a:pt x="118572273" y="144780"/>
                  </a:lnTo>
                  <a:close/>
                  <a:moveTo>
                    <a:pt x="144780" y="6533054"/>
                  </a:moveTo>
                  <a:lnTo>
                    <a:pt x="118572273" y="6533054"/>
                  </a:lnTo>
                  <a:lnTo>
                    <a:pt x="118572273" y="6677834"/>
                  </a:lnTo>
                  <a:lnTo>
                    <a:pt x="144780" y="6677834"/>
                  </a:lnTo>
                  <a:lnTo>
                    <a:pt x="144780" y="6533054"/>
                  </a:lnTo>
                  <a:close/>
                  <a:moveTo>
                    <a:pt x="118572273" y="0"/>
                  </a:moveTo>
                  <a:lnTo>
                    <a:pt x="118717045" y="0"/>
                  </a:lnTo>
                  <a:lnTo>
                    <a:pt x="118717045" y="144780"/>
                  </a:lnTo>
                  <a:lnTo>
                    <a:pt x="118572273" y="144780"/>
                  </a:lnTo>
                  <a:lnTo>
                    <a:pt x="118572273" y="0"/>
                  </a:lnTo>
                  <a:close/>
                  <a:moveTo>
                    <a:pt x="0" y="0"/>
                  </a:moveTo>
                  <a:lnTo>
                    <a:pt x="144780" y="0"/>
                  </a:lnTo>
                  <a:lnTo>
                    <a:pt x="144780" y="144780"/>
                  </a:lnTo>
                  <a:lnTo>
                    <a:pt x="0" y="144780"/>
                  </a:lnTo>
                  <a:lnTo>
                    <a:pt x="0" y="0"/>
                  </a:lnTo>
                  <a:close/>
                  <a:moveTo>
                    <a:pt x="144780" y="0"/>
                  </a:moveTo>
                  <a:lnTo>
                    <a:pt x="118572273" y="0"/>
                  </a:lnTo>
                  <a:lnTo>
                    <a:pt x="118572273" y="144780"/>
                  </a:lnTo>
                  <a:lnTo>
                    <a:pt x="144780" y="144780"/>
                  </a:lnTo>
                  <a:lnTo>
                    <a:pt x="144780" y="0"/>
                  </a:lnTo>
                  <a:close/>
                </a:path>
              </a:pathLst>
            </a:custGeom>
            <a:grpFill/>
          </p:spPr>
        </p:sp>
      </p:grpSp>
      <p:pic>
        <p:nvPicPr>
          <p:cNvPr id="6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697865" y="425847"/>
            <a:ext cx="885028" cy="177006"/>
          </a:xfrm>
          <a:prstGeom prst="rect">
            <a:avLst/>
          </a:prstGeom>
        </p:spPr>
      </p:pic>
      <p:sp>
        <p:nvSpPr>
          <p:cNvPr id="26" name="TextBox 26"/>
          <p:cNvSpPr txBox="1"/>
          <p:nvPr/>
        </p:nvSpPr>
        <p:spPr>
          <a:xfrm>
            <a:off x="1447800" y="1637756"/>
            <a:ext cx="14706600" cy="55534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600"/>
              </a:lnSpc>
            </a:pPr>
            <a:r>
              <a:rPr lang="en-US" sz="6600" dirty="0">
                <a:solidFill>
                  <a:srgbClr val="000000"/>
                </a:solidFill>
                <a:latin typeface="Montserrat Semi-Bold"/>
              </a:rPr>
              <a:t>RECAP</a:t>
            </a:r>
          </a:p>
        </p:txBody>
      </p:sp>
      <p:pic>
        <p:nvPicPr>
          <p:cNvPr id="30" name="Picture 3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521254" y="1432244"/>
            <a:ext cx="619125" cy="619125"/>
          </a:xfrm>
          <a:prstGeom prst="rect">
            <a:avLst/>
          </a:prstGeom>
        </p:spPr>
      </p:pic>
      <p:sp>
        <p:nvSpPr>
          <p:cNvPr id="32" name="TextBox 24">
            <a:extLst>
              <a:ext uri="{FF2B5EF4-FFF2-40B4-BE49-F238E27FC236}">
                <a16:creationId xmlns:a16="http://schemas.microsoft.com/office/drawing/2014/main" id="{50B7560A-EA60-5F4A-B8EC-9151E34F2117}"/>
              </a:ext>
            </a:extLst>
          </p:cNvPr>
          <p:cNvSpPr txBox="1"/>
          <p:nvPr/>
        </p:nvSpPr>
        <p:spPr>
          <a:xfrm>
            <a:off x="15605627" y="342900"/>
            <a:ext cx="1984507" cy="34214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276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3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ontserrat Bold"/>
                <a:ea typeface="+mn-ea"/>
                <a:cs typeface="+mn-cs"/>
              </a:rPr>
              <a:t>English 7</a:t>
            </a: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4B1675C9-BF23-44E6-4F75-44577417F64C}"/>
              </a:ext>
            </a:extLst>
          </p:cNvPr>
          <p:cNvSpPr/>
          <p:nvPr/>
        </p:nvSpPr>
        <p:spPr>
          <a:xfrm>
            <a:off x="7010400" y="3695700"/>
            <a:ext cx="3886200" cy="1045449"/>
          </a:xfrm>
          <a:prstGeom prst="roundRect">
            <a:avLst/>
          </a:prstGeom>
          <a:solidFill>
            <a:srgbClr val="F7D3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13" name="Rounded Rectangle 12">
            <a:extLst>
              <a:ext uri="{FF2B5EF4-FFF2-40B4-BE49-F238E27FC236}">
                <a16:creationId xmlns:a16="http://schemas.microsoft.com/office/drawing/2014/main" id="{9535CDC3-97BF-5031-8D98-EA0C2AFB3FEB}"/>
              </a:ext>
            </a:extLst>
          </p:cNvPr>
          <p:cNvSpPr/>
          <p:nvPr/>
        </p:nvSpPr>
        <p:spPr>
          <a:xfrm>
            <a:off x="9857509" y="7498773"/>
            <a:ext cx="3886200" cy="1045449"/>
          </a:xfrm>
          <a:prstGeom prst="roundRect">
            <a:avLst/>
          </a:prstGeom>
          <a:solidFill>
            <a:srgbClr val="F7D3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1C9DC11-2460-BFDC-0FD3-22C5794A225E}"/>
              </a:ext>
            </a:extLst>
          </p:cNvPr>
          <p:cNvSpPr txBox="1"/>
          <p:nvPr/>
        </p:nvSpPr>
        <p:spPr>
          <a:xfrm>
            <a:off x="830816" y="2802157"/>
            <a:ext cx="1692378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VN" sz="6000" b="1" dirty="0"/>
              <a:t>1. </a:t>
            </a:r>
            <a:r>
              <a:rPr lang="en-VN" sz="6000" dirty="0"/>
              <a:t>What did we learn today?</a:t>
            </a:r>
          </a:p>
          <a:p>
            <a:r>
              <a:rPr lang="en-VN" sz="6000" b="1" dirty="0"/>
              <a:t>A</a:t>
            </a:r>
            <a:r>
              <a:rPr lang="en-VN" sz="6000" dirty="0"/>
              <a:t>. My school			</a:t>
            </a:r>
            <a:r>
              <a:rPr lang="en-VN" sz="6000" b="1" dirty="0"/>
              <a:t>B</a:t>
            </a:r>
            <a:r>
              <a:rPr lang="en-VN" sz="6000" dirty="0"/>
              <a:t>. Hobbies			</a:t>
            </a:r>
            <a:r>
              <a:rPr lang="en-VN" sz="6000" b="1" dirty="0"/>
              <a:t>C</a:t>
            </a:r>
            <a:r>
              <a:rPr lang="en-VN" sz="6000" dirty="0"/>
              <a:t>. Sports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DA4C349-2485-6519-4D24-17D9B44DF46A}"/>
              </a:ext>
            </a:extLst>
          </p:cNvPr>
          <p:cNvSpPr txBox="1"/>
          <p:nvPr/>
        </p:nvSpPr>
        <p:spPr>
          <a:xfrm>
            <a:off x="848401" y="5668449"/>
            <a:ext cx="16923784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VN" sz="6000" b="1" dirty="0"/>
              <a:t>2. </a:t>
            </a:r>
            <a:r>
              <a:rPr lang="en-VN" sz="6000" dirty="0"/>
              <a:t>Odd one out.</a:t>
            </a:r>
          </a:p>
          <a:p>
            <a:r>
              <a:rPr lang="en-VN" sz="6000" dirty="0"/>
              <a:t>A. horse riding						B. making models</a:t>
            </a:r>
          </a:p>
          <a:p>
            <a:r>
              <a:rPr lang="en-VN" sz="6000" dirty="0"/>
              <a:t>C. gardening						D. hobbies</a:t>
            </a:r>
          </a:p>
        </p:txBody>
      </p:sp>
    </p:spTree>
    <p:extLst>
      <p:ext uri="{BB962C8B-B14F-4D97-AF65-F5344CB8AC3E}">
        <p14:creationId xmlns:p14="http://schemas.microsoft.com/office/powerpoint/2010/main" val="41852603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3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3"/>
          <a:srcRect t="13201" b="9478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grpSp>
        <p:nvGrpSpPr>
          <p:cNvPr id="3" name="Group 3"/>
          <p:cNvGrpSpPr/>
          <p:nvPr/>
        </p:nvGrpSpPr>
        <p:grpSpPr>
          <a:xfrm>
            <a:off x="0" y="0"/>
            <a:ext cx="18288000" cy="1028700"/>
            <a:chOff x="0" y="0"/>
            <a:chExt cx="118717047" cy="6677834"/>
          </a:xfrm>
        </p:grpSpPr>
        <p:sp>
          <p:nvSpPr>
            <p:cNvPr id="4" name="Freeform 4"/>
            <p:cNvSpPr/>
            <p:nvPr/>
          </p:nvSpPr>
          <p:spPr>
            <a:xfrm>
              <a:off x="72390" y="72390"/>
              <a:ext cx="118572263" cy="6533054"/>
            </a:xfrm>
            <a:custGeom>
              <a:avLst/>
              <a:gdLst/>
              <a:ahLst/>
              <a:cxnLst/>
              <a:rect l="l" t="t" r="r" b="b"/>
              <a:pathLst>
                <a:path w="118572263" h="6533054">
                  <a:moveTo>
                    <a:pt x="0" y="0"/>
                  </a:moveTo>
                  <a:lnTo>
                    <a:pt x="118572263" y="0"/>
                  </a:lnTo>
                  <a:lnTo>
                    <a:pt x="118572263" y="6533054"/>
                  </a:lnTo>
                  <a:lnTo>
                    <a:pt x="0" y="65330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4FBD98"/>
            </a:solidFill>
          </p:spPr>
        </p:sp>
        <p:sp>
          <p:nvSpPr>
            <p:cNvPr id="5" name="Freeform 5"/>
            <p:cNvSpPr/>
            <p:nvPr/>
          </p:nvSpPr>
          <p:spPr>
            <a:xfrm>
              <a:off x="0" y="0"/>
              <a:ext cx="118717045" cy="6677834"/>
            </a:xfrm>
            <a:custGeom>
              <a:avLst/>
              <a:gdLst/>
              <a:ahLst/>
              <a:cxnLst/>
              <a:rect l="l" t="t" r="r" b="b"/>
              <a:pathLst>
                <a:path w="118717045" h="6677834">
                  <a:moveTo>
                    <a:pt x="118572273" y="6533054"/>
                  </a:moveTo>
                  <a:lnTo>
                    <a:pt x="118717045" y="6533054"/>
                  </a:lnTo>
                  <a:lnTo>
                    <a:pt x="118717045" y="6677834"/>
                  </a:lnTo>
                  <a:lnTo>
                    <a:pt x="118572273" y="6677834"/>
                  </a:lnTo>
                  <a:lnTo>
                    <a:pt x="118572273" y="6533054"/>
                  </a:lnTo>
                  <a:close/>
                  <a:moveTo>
                    <a:pt x="0" y="144780"/>
                  </a:moveTo>
                  <a:lnTo>
                    <a:pt x="144780" y="144780"/>
                  </a:lnTo>
                  <a:lnTo>
                    <a:pt x="144780" y="6533054"/>
                  </a:lnTo>
                  <a:lnTo>
                    <a:pt x="0" y="6533054"/>
                  </a:lnTo>
                  <a:lnTo>
                    <a:pt x="0" y="144780"/>
                  </a:lnTo>
                  <a:close/>
                  <a:moveTo>
                    <a:pt x="0" y="6533054"/>
                  </a:moveTo>
                  <a:lnTo>
                    <a:pt x="144780" y="6533054"/>
                  </a:lnTo>
                  <a:lnTo>
                    <a:pt x="144780" y="6677834"/>
                  </a:lnTo>
                  <a:lnTo>
                    <a:pt x="0" y="6677834"/>
                  </a:lnTo>
                  <a:lnTo>
                    <a:pt x="0" y="6533054"/>
                  </a:lnTo>
                  <a:close/>
                  <a:moveTo>
                    <a:pt x="118572273" y="144780"/>
                  </a:moveTo>
                  <a:lnTo>
                    <a:pt x="118717045" y="144780"/>
                  </a:lnTo>
                  <a:lnTo>
                    <a:pt x="118717045" y="6533054"/>
                  </a:lnTo>
                  <a:lnTo>
                    <a:pt x="118572273" y="6533054"/>
                  </a:lnTo>
                  <a:lnTo>
                    <a:pt x="118572273" y="144780"/>
                  </a:lnTo>
                  <a:close/>
                  <a:moveTo>
                    <a:pt x="144780" y="6533054"/>
                  </a:moveTo>
                  <a:lnTo>
                    <a:pt x="118572273" y="6533054"/>
                  </a:lnTo>
                  <a:lnTo>
                    <a:pt x="118572273" y="6677834"/>
                  </a:lnTo>
                  <a:lnTo>
                    <a:pt x="144780" y="6677834"/>
                  </a:lnTo>
                  <a:lnTo>
                    <a:pt x="144780" y="6533054"/>
                  </a:lnTo>
                  <a:close/>
                  <a:moveTo>
                    <a:pt x="118572273" y="0"/>
                  </a:moveTo>
                  <a:lnTo>
                    <a:pt x="118717045" y="0"/>
                  </a:lnTo>
                  <a:lnTo>
                    <a:pt x="118717045" y="144780"/>
                  </a:lnTo>
                  <a:lnTo>
                    <a:pt x="118572273" y="144780"/>
                  </a:lnTo>
                  <a:lnTo>
                    <a:pt x="118572273" y="0"/>
                  </a:lnTo>
                  <a:close/>
                  <a:moveTo>
                    <a:pt x="0" y="0"/>
                  </a:moveTo>
                  <a:lnTo>
                    <a:pt x="144780" y="0"/>
                  </a:lnTo>
                  <a:lnTo>
                    <a:pt x="144780" y="144780"/>
                  </a:lnTo>
                  <a:lnTo>
                    <a:pt x="0" y="144780"/>
                  </a:lnTo>
                  <a:lnTo>
                    <a:pt x="0" y="0"/>
                  </a:lnTo>
                  <a:close/>
                  <a:moveTo>
                    <a:pt x="144780" y="0"/>
                  </a:moveTo>
                  <a:lnTo>
                    <a:pt x="118572273" y="0"/>
                  </a:lnTo>
                  <a:lnTo>
                    <a:pt x="118572273" y="144780"/>
                  </a:lnTo>
                  <a:lnTo>
                    <a:pt x="144780" y="144780"/>
                  </a:lnTo>
                  <a:lnTo>
                    <a:pt x="144780" y="0"/>
                  </a:lnTo>
                  <a:close/>
                </a:path>
              </a:pathLst>
            </a:custGeom>
            <a:solidFill>
              <a:srgbClr val="000000"/>
            </a:solidFill>
          </p:spPr>
        </p:sp>
      </p:grpSp>
      <p:pic>
        <p:nvPicPr>
          <p:cNvPr id="6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697865" y="425847"/>
            <a:ext cx="885028" cy="177006"/>
          </a:xfrm>
          <a:prstGeom prst="rect">
            <a:avLst/>
          </a:prstGeom>
        </p:spPr>
      </p:pic>
      <p:sp>
        <p:nvSpPr>
          <p:cNvPr id="7" name="TextBox 7"/>
          <p:cNvSpPr txBox="1"/>
          <p:nvPr/>
        </p:nvSpPr>
        <p:spPr>
          <a:xfrm>
            <a:off x="13387638" y="342900"/>
            <a:ext cx="1297098" cy="3429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276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3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ontserrat Bold"/>
                <a:ea typeface="+mn-ea"/>
                <a:cs typeface="+mn-cs"/>
              </a:rPr>
              <a:t>File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14840337" y="342900"/>
            <a:ext cx="1297098" cy="3429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276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3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ontserrat Bold"/>
                <a:ea typeface="+mn-ea"/>
                <a:cs typeface="+mn-cs"/>
              </a:rPr>
              <a:t>Edit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6293036" y="342900"/>
            <a:ext cx="1297098" cy="3429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276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3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ontserrat Bold"/>
                <a:ea typeface="+mn-ea"/>
                <a:cs typeface="+mn-cs"/>
              </a:rPr>
              <a:t>View</a:t>
            </a:r>
          </a:p>
        </p:txBody>
      </p:sp>
      <p:grpSp>
        <p:nvGrpSpPr>
          <p:cNvPr id="10" name="Group 10"/>
          <p:cNvGrpSpPr/>
          <p:nvPr/>
        </p:nvGrpSpPr>
        <p:grpSpPr>
          <a:xfrm>
            <a:off x="2799114" y="3722446"/>
            <a:ext cx="12689773" cy="5351035"/>
            <a:chOff x="0" y="0"/>
            <a:chExt cx="82376002" cy="34736390"/>
          </a:xfrm>
        </p:grpSpPr>
        <p:sp>
          <p:nvSpPr>
            <p:cNvPr id="11" name="Freeform 11"/>
            <p:cNvSpPr/>
            <p:nvPr/>
          </p:nvSpPr>
          <p:spPr>
            <a:xfrm>
              <a:off x="72390" y="72390"/>
              <a:ext cx="82231225" cy="34591609"/>
            </a:xfrm>
            <a:custGeom>
              <a:avLst/>
              <a:gdLst/>
              <a:ahLst/>
              <a:cxnLst/>
              <a:rect l="l" t="t" r="r" b="b"/>
              <a:pathLst>
                <a:path w="82231225" h="34591609">
                  <a:moveTo>
                    <a:pt x="0" y="0"/>
                  </a:moveTo>
                  <a:lnTo>
                    <a:pt x="82231225" y="0"/>
                  </a:lnTo>
                  <a:lnTo>
                    <a:pt x="82231225" y="34591609"/>
                  </a:lnTo>
                  <a:lnTo>
                    <a:pt x="0" y="3459160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85663"/>
            </a:solidFill>
          </p:spPr>
        </p:sp>
        <p:sp>
          <p:nvSpPr>
            <p:cNvPr id="12" name="Freeform 12"/>
            <p:cNvSpPr/>
            <p:nvPr/>
          </p:nvSpPr>
          <p:spPr>
            <a:xfrm>
              <a:off x="0" y="0"/>
              <a:ext cx="82376001" cy="34736391"/>
            </a:xfrm>
            <a:custGeom>
              <a:avLst/>
              <a:gdLst/>
              <a:ahLst/>
              <a:cxnLst/>
              <a:rect l="l" t="t" r="r" b="b"/>
              <a:pathLst>
                <a:path w="82376001" h="34736391">
                  <a:moveTo>
                    <a:pt x="82231223" y="34591609"/>
                  </a:moveTo>
                  <a:lnTo>
                    <a:pt x="82376001" y="34591609"/>
                  </a:lnTo>
                  <a:lnTo>
                    <a:pt x="82376001" y="34736391"/>
                  </a:lnTo>
                  <a:lnTo>
                    <a:pt x="82231223" y="34736391"/>
                  </a:lnTo>
                  <a:lnTo>
                    <a:pt x="82231223" y="34591609"/>
                  </a:lnTo>
                  <a:close/>
                  <a:moveTo>
                    <a:pt x="0" y="144780"/>
                  </a:moveTo>
                  <a:lnTo>
                    <a:pt x="144780" y="144780"/>
                  </a:lnTo>
                  <a:lnTo>
                    <a:pt x="144780" y="34591609"/>
                  </a:lnTo>
                  <a:lnTo>
                    <a:pt x="0" y="34591609"/>
                  </a:lnTo>
                  <a:lnTo>
                    <a:pt x="0" y="144780"/>
                  </a:lnTo>
                  <a:close/>
                  <a:moveTo>
                    <a:pt x="0" y="34591609"/>
                  </a:moveTo>
                  <a:lnTo>
                    <a:pt x="144780" y="34591609"/>
                  </a:lnTo>
                  <a:lnTo>
                    <a:pt x="144780" y="34736391"/>
                  </a:lnTo>
                  <a:lnTo>
                    <a:pt x="0" y="34736391"/>
                  </a:lnTo>
                  <a:lnTo>
                    <a:pt x="0" y="34591609"/>
                  </a:lnTo>
                  <a:close/>
                  <a:moveTo>
                    <a:pt x="82231223" y="144780"/>
                  </a:moveTo>
                  <a:lnTo>
                    <a:pt x="82376001" y="144780"/>
                  </a:lnTo>
                  <a:lnTo>
                    <a:pt x="82376001" y="34591609"/>
                  </a:lnTo>
                  <a:lnTo>
                    <a:pt x="82231223" y="34591609"/>
                  </a:lnTo>
                  <a:lnTo>
                    <a:pt x="82231223" y="144780"/>
                  </a:lnTo>
                  <a:close/>
                  <a:moveTo>
                    <a:pt x="144780" y="34591609"/>
                  </a:moveTo>
                  <a:lnTo>
                    <a:pt x="82231223" y="34591609"/>
                  </a:lnTo>
                  <a:lnTo>
                    <a:pt x="82231223" y="34736391"/>
                  </a:lnTo>
                  <a:lnTo>
                    <a:pt x="144780" y="34736391"/>
                  </a:lnTo>
                  <a:lnTo>
                    <a:pt x="144780" y="34591609"/>
                  </a:lnTo>
                  <a:close/>
                  <a:moveTo>
                    <a:pt x="82231223" y="0"/>
                  </a:moveTo>
                  <a:lnTo>
                    <a:pt x="82376001" y="0"/>
                  </a:lnTo>
                  <a:lnTo>
                    <a:pt x="82376001" y="144780"/>
                  </a:lnTo>
                  <a:lnTo>
                    <a:pt x="82231223" y="144780"/>
                  </a:lnTo>
                  <a:lnTo>
                    <a:pt x="82231223" y="0"/>
                  </a:lnTo>
                  <a:close/>
                  <a:moveTo>
                    <a:pt x="0" y="0"/>
                  </a:moveTo>
                  <a:lnTo>
                    <a:pt x="144780" y="0"/>
                  </a:lnTo>
                  <a:lnTo>
                    <a:pt x="144780" y="144780"/>
                  </a:lnTo>
                  <a:lnTo>
                    <a:pt x="0" y="144780"/>
                  </a:lnTo>
                  <a:lnTo>
                    <a:pt x="0" y="0"/>
                  </a:lnTo>
                  <a:close/>
                  <a:moveTo>
                    <a:pt x="144780" y="0"/>
                  </a:moveTo>
                  <a:lnTo>
                    <a:pt x="82231223" y="0"/>
                  </a:lnTo>
                  <a:lnTo>
                    <a:pt x="82231223" y="144780"/>
                  </a:lnTo>
                  <a:lnTo>
                    <a:pt x="144780" y="144780"/>
                  </a:lnTo>
                  <a:lnTo>
                    <a:pt x="144780" y="0"/>
                  </a:lnTo>
                  <a:close/>
                </a:path>
              </a:pathLst>
            </a:custGeom>
            <a:solidFill>
              <a:srgbClr val="000000"/>
            </a:solidFill>
          </p:spPr>
        </p:sp>
      </p:grpSp>
      <p:grpSp>
        <p:nvGrpSpPr>
          <p:cNvPr id="13" name="Group 13"/>
          <p:cNvGrpSpPr/>
          <p:nvPr/>
        </p:nvGrpSpPr>
        <p:grpSpPr>
          <a:xfrm>
            <a:off x="2799114" y="2162060"/>
            <a:ext cx="12689773" cy="1600200"/>
            <a:chOff x="0" y="0"/>
            <a:chExt cx="82376002" cy="10387742"/>
          </a:xfrm>
        </p:grpSpPr>
        <p:sp>
          <p:nvSpPr>
            <p:cNvPr id="14" name="Freeform 14"/>
            <p:cNvSpPr/>
            <p:nvPr/>
          </p:nvSpPr>
          <p:spPr>
            <a:xfrm>
              <a:off x="72390" y="72390"/>
              <a:ext cx="82231225" cy="10242962"/>
            </a:xfrm>
            <a:custGeom>
              <a:avLst/>
              <a:gdLst/>
              <a:ahLst/>
              <a:cxnLst/>
              <a:rect l="l" t="t" r="r" b="b"/>
              <a:pathLst>
                <a:path w="82231225" h="10242962">
                  <a:moveTo>
                    <a:pt x="0" y="0"/>
                  </a:moveTo>
                  <a:lnTo>
                    <a:pt x="82231225" y="0"/>
                  </a:lnTo>
                  <a:lnTo>
                    <a:pt x="82231225" y="10242962"/>
                  </a:lnTo>
                  <a:lnTo>
                    <a:pt x="0" y="1024296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BD16D"/>
            </a:solidFill>
          </p:spPr>
        </p:sp>
        <p:sp>
          <p:nvSpPr>
            <p:cNvPr id="15" name="Freeform 15"/>
            <p:cNvSpPr/>
            <p:nvPr/>
          </p:nvSpPr>
          <p:spPr>
            <a:xfrm>
              <a:off x="0" y="0"/>
              <a:ext cx="82376001" cy="10387742"/>
            </a:xfrm>
            <a:custGeom>
              <a:avLst/>
              <a:gdLst/>
              <a:ahLst/>
              <a:cxnLst/>
              <a:rect l="l" t="t" r="r" b="b"/>
              <a:pathLst>
                <a:path w="82376001" h="10387742">
                  <a:moveTo>
                    <a:pt x="82231223" y="10242962"/>
                  </a:moveTo>
                  <a:lnTo>
                    <a:pt x="82376001" y="10242962"/>
                  </a:lnTo>
                  <a:lnTo>
                    <a:pt x="82376001" y="10387742"/>
                  </a:lnTo>
                  <a:lnTo>
                    <a:pt x="82231223" y="10387742"/>
                  </a:lnTo>
                  <a:lnTo>
                    <a:pt x="82231223" y="10242962"/>
                  </a:lnTo>
                  <a:close/>
                  <a:moveTo>
                    <a:pt x="0" y="144780"/>
                  </a:moveTo>
                  <a:lnTo>
                    <a:pt x="144780" y="144780"/>
                  </a:lnTo>
                  <a:lnTo>
                    <a:pt x="144780" y="10242962"/>
                  </a:lnTo>
                  <a:lnTo>
                    <a:pt x="0" y="10242962"/>
                  </a:lnTo>
                  <a:lnTo>
                    <a:pt x="0" y="144780"/>
                  </a:lnTo>
                  <a:close/>
                  <a:moveTo>
                    <a:pt x="0" y="10242962"/>
                  </a:moveTo>
                  <a:lnTo>
                    <a:pt x="144780" y="10242962"/>
                  </a:lnTo>
                  <a:lnTo>
                    <a:pt x="144780" y="10387742"/>
                  </a:lnTo>
                  <a:lnTo>
                    <a:pt x="0" y="10387742"/>
                  </a:lnTo>
                  <a:lnTo>
                    <a:pt x="0" y="10242962"/>
                  </a:lnTo>
                  <a:close/>
                  <a:moveTo>
                    <a:pt x="82231223" y="144780"/>
                  </a:moveTo>
                  <a:lnTo>
                    <a:pt x="82376001" y="144780"/>
                  </a:lnTo>
                  <a:lnTo>
                    <a:pt x="82376001" y="10242962"/>
                  </a:lnTo>
                  <a:lnTo>
                    <a:pt x="82231223" y="10242962"/>
                  </a:lnTo>
                  <a:lnTo>
                    <a:pt x="82231223" y="144780"/>
                  </a:lnTo>
                  <a:close/>
                  <a:moveTo>
                    <a:pt x="144780" y="10242962"/>
                  </a:moveTo>
                  <a:lnTo>
                    <a:pt x="82231223" y="10242962"/>
                  </a:lnTo>
                  <a:lnTo>
                    <a:pt x="82231223" y="10387742"/>
                  </a:lnTo>
                  <a:lnTo>
                    <a:pt x="144780" y="10387742"/>
                  </a:lnTo>
                  <a:lnTo>
                    <a:pt x="144780" y="10242962"/>
                  </a:lnTo>
                  <a:close/>
                  <a:moveTo>
                    <a:pt x="82231223" y="0"/>
                  </a:moveTo>
                  <a:lnTo>
                    <a:pt x="82376001" y="0"/>
                  </a:lnTo>
                  <a:lnTo>
                    <a:pt x="82376001" y="144780"/>
                  </a:lnTo>
                  <a:lnTo>
                    <a:pt x="82231223" y="144780"/>
                  </a:lnTo>
                  <a:lnTo>
                    <a:pt x="82231223" y="0"/>
                  </a:lnTo>
                  <a:close/>
                  <a:moveTo>
                    <a:pt x="0" y="0"/>
                  </a:moveTo>
                  <a:lnTo>
                    <a:pt x="144780" y="0"/>
                  </a:lnTo>
                  <a:lnTo>
                    <a:pt x="144780" y="144780"/>
                  </a:lnTo>
                  <a:lnTo>
                    <a:pt x="0" y="144780"/>
                  </a:lnTo>
                  <a:lnTo>
                    <a:pt x="0" y="0"/>
                  </a:lnTo>
                  <a:close/>
                  <a:moveTo>
                    <a:pt x="144780" y="0"/>
                  </a:moveTo>
                  <a:lnTo>
                    <a:pt x="82231223" y="0"/>
                  </a:lnTo>
                  <a:lnTo>
                    <a:pt x="82231223" y="144780"/>
                  </a:lnTo>
                  <a:lnTo>
                    <a:pt x="144780" y="144780"/>
                  </a:lnTo>
                  <a:lnTo>
                    <a:pt x="144780" y="0"/>
                  </a:lnTo>
                  <a:close/>
                </a:path>
              </a:pathLst>
            </a:custGeom>
            <a:solidFill>
              <a:srgbClr val="000000"/>
            </a:solidFill>
          </p:spPr>
        </p:sp>
      </p:grpSp>
      <p:pic>
        <p:nvPicPr>
          <p:cNvPr id="16" name="Picture 1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14311758" y="2645856"/>
            <a:ext cx="602054" cy="602054"/>
          </a:xfrm>
          <a:prstGeom prst="rect">
            <a:avLst/>
          </a:prstGeom>
        </p:spPr>
      </p:pic>
      <p:pic>
        <p:nvPicPr>
          <p:cNvPr id="17" name="Picture 17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13508064" y="2638211"/>
            <a:ext cx="609699" cy="609699"/>
          </a:xfrm>
          <a:prstGeom prst="rect">
            <a:avLst/>
          </a:prstGeom>
        </p:spPr>
      </p:pic>
      <p:pic>
        <p:nvPicPr>
          <p:cNvPr id="18" name="Picture 18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>
            <a:off x="12715478" y="2645856"/>
            <a:ext cx="602054" cy="602054"/>
          </a:xfrm>
          <a:prstGeom prst="rect">
            <a:avLst/>
          </a:prstGeom>
        </p:spPr>
      </p:pic>
      <p:grpSp>
        <p:nvGrpSpPr>
          <p:cNvPr id="19" name="Group 19"/>
          <p:cNvGrpSpPr/>
          <p:nvPr/>
        </p:nvGrpSpPr>
        <p:grpSpPr>
          <a:xfrm>
            <a:off x="3976242" y="5266132"/>
            <a:ext cx="10335516" cy="2371118"/>
            <a:chOff x="0" y="0"/>
            <a:chExt cx="13780689" cy="3161491"/>
          </a:xfrm>
        </p:grpSpPr>
        <p:sp>
          <p:nvSpPr>
            <p:cNvPr id="20" name="TextBox 20"/>
            <p:cNvSpPr txBox="1"/>
            <p:nvPr/>
          </p:nvSpPr>
          <p:spPr>
            <a:xfrm>
              <a:off x="2983121" y="2470611"/>
              <a:ext cx="7814447" cy="69088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ts val="408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4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Montserrat Bold"/>
                  <a:ea typeface="+mn-ea"/>
                  <a:cs typeface="+mn-cs"/>
                </a:rPr>
                <a:t>See You Next Time</a:t>
              </a:r>
            </a:p>
          </p:txBody>
        </p:sp>
        <p:sp>
          <p:nvSpPr>
            <p:cNvPr id="21" name="TextBox 21"/>
            <p:cNvSpPr txBox="1"/>
            <p:nvPr/>
          </p:nvSpPr>
          <p:spPr>
            <a:xfrm>
              <a:off x="0" y="0"/>
              <a:ext cx="13780689" cy="232790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ts val="13747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1456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TAN Jambore Bold"/>
                  <a:ea typeface="+mn-ea"/>
                  <a:cs typeface="+mn-cs"/>
                </a:rPr>
                <a:t>THANK YOU</a:t>
              </a:r>
            </a:p>
          </p:txBody>
        </p:sp>
      </p:grpSp>
      <p:pic>
        <p:nvPicPr>
          <p:cNvPr id="22" name="Picture 22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>
            <a:off x="1582893" y="1673152"/>
            <a:ext cx="2539817" cy="2539817"/>
          </a:xfrm>
          <a:prstGeom prst="rect">
            <a:avLst/>
          </a:prstGeom>
        </p:spPr>
      </p:pic>
      <p:pic>
        <p:nvPicPr>
          <p:cNvPr id="23" name="Picture 23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rcRect/>
          <a:stretch>
            <a:fillRect/>
          </a:stretch>
        </p:blipFill>
        <p:spPr>
          <a:xfrm>
            <a:off x="14619519" y="7721070"/>
            <a:ext cx="3782712" cy="3782712"/>
          </a:xfrm>
          <a:prstGeom prst="rect">
            <a:avLst/>
          </a:prstGeom>
        </p:spPr>
      </p:pic>
      <p:pic>
        <p:nvPicPr>
          <p:cNvPr id="24" name="Picture 24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rcRect/>
          <a:stretch>
            <a:fillRect/>
          </a:stretch>
        </p:blipFill>
        <p:spPr>
          <a:xfrm>
            <a:off x="15919597" y="4212969"/>
            <a:ext cx="668247" cy="668247"/>
          </a:xfrm>
          <a:prstGeom prst="rect">
            <a:avLst/>
          </a:prstGeom>
        </p:spPr>
      </p:pic>
      <p:pic>
        <p:nvPicPr>
          <p:cNvPr id="25" name="Picture 25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rcRect/>
          <a:stretch>
            <a:fillRect/>
          </a:stretch>
        </p:blipFill>
        <p:spPr>
          <a:xfrm>
            <a:off x="584347" y="8022969"/>
            <a:ext cx="668247" cy="668247"/>
          </a:xfrm>
          <a:prstGeom prst="rect">
            <a:avLst/>
          </a:prstGeom>
        </p:spPr>
      </p:pic>
      <p:pic>
        <p:nvPicPr>
          <p:cNvPr id="26" name="Picture 26"/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9"/>
              </a:ext>
            </a:extLst>
          </a:blip>
          <a:srcRect/>
          <a:stretch>
            <a:fillRect/>
          </a:stretch>
        </p:blipFill>
        <p:spPr>
          <a:xfrm>
            <a:off x="16707937" y="4212969"/>
            <a:ext cx="882197" cy="882197"/>
          </a:xfrm>
          <a:prstGeom prst="rect">
            <a:avLst/>
          </a:prstGeom>
        </p:spPr>
      </p:pic>
      <p:pic>
        <p:nvPicPr>
          <p:cNvPr id="27" name="Picture 27"/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9"/>
              </a:ext>
            </a:extLst>
          </a:blip>
          <a:srcRect/>
          <a:stretch>
            <a:fillRect/>
          </a:stretch>
        </p:blipFill>
        <p:spPr>
          <a:xfrm>
            <a:off x="1372687" y="8022969"/>
            <a:ext cx="882197" cy="8821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67167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D16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 rot="-5400000">
            <a:off x="6955580" y="4036585"/>
            <a:ext cx="10801720" cy="3330530"/>
          </a:xfrm>
          <a:prstGeom prst="rect">
            <a:avLst/>
          </a:prstGeom>
        </p:spPr>
      </p:pic>
      <p:grpSp>
        <p:nvGrpSpPr>
          <p:cNvPr id="3" name="Group 3"/>
          <p:cNvGrpSpPr/>
          <p:nvPr/>
        </p:nvGrpSpPr>
        <p:grpSpPr>
          <a:xfrm>
            <a:off x="13968232" y="0"/>
            <a:ext cx="4319768" cy="10287000"/>
            <a:chOff x="0" y="0"/>
            <a:chExt cx="1889203" cy="34798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889203" cy="3479800"/>
            </a:xfrm>
            <a:custGeom>
              <a:avLst/>
              <a:gdLst/>
              <a:ahLst/>
              <a:cxnLst/>
              <a:rect l="l" t="t" r="r" b="b"/>
              <a:pathLst>
                <a:path w="1889203" h="3479800">
                  <a:moveTo>
                    <a:pt x="0" y="0"/>
                  </a:moveTo>
                  <a:lnTo>
                    <a:pt x="1889203" y="0"/>
                  </a:lnTo>
                  <a:lnTo>
                    <a:pt x="1889203" y="3479800"/>
                  </a:lnTo>
                  <a:lnTo>
                    <a:pt x="0" y="3479800"/>
                  </a:lnTo>
                  <a:close/>
                </a:path>
              </a:pathLst>
            </a:custGeom>
            <a:solidFill>
              <a:srgbClr val="E85663"/>
            </a:solidFill>
          </p:spPr>
        </p:sp>
      </p:grpSp>
      <p:pic>
        <p:nvPicPr>
          <p:cNvPr id="5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15101981" y="-1132406"/>
            <a:ext cx="6372034" cy="6372034"/>
          </a:xfrm>
          <a:prstGeom prst="rect">
            <a:avLst/>
          </a:prstGeom>
        </p:spPr>
      </p:pic>
      <p:grpSp>
        <p:nvGrpSpPr>
          <p:cNvPr id="8" name="Group 8"/>
          <p:cNvGrpSpPr/>
          <p:nvPr/>
        </p:nvGrpSpPr>
        <p:grpSpPr>
          <a:xfrm>
            <a:off x="0" y="0"/>
            <a:ext cx="18288000" cy="1028700"/>
            <a:chOff x="0" y="0"/>
            <a:chExt cx="118717047" cy="6677834"/>
          </a:xfrm>
        </p:grpSpPr>
        <p:sp>
          <p:nvSpPr>
            <p:cNvPr id="9" name="Freeform 9"/>
            <p:cNvSpPr/>
            <p:nvPr/>
          </p:nvSpPr>
          <p:spPr>
            <a:xfrm>
              <a:off x="72390" y="72390"/>
              <a:ext cx="118572263" cy="6533054"/>
            </a:xfrm>
            <a:custGeom>
              <a:avLst/>
              <a:gdLst/>
              <a:ahLst/>
              <a:cxnLst/>
              <a:rect l="l" t="t" r="r" b="b"/>
              <a:pathLst>
                <a:path w="118572263" h="6533054">
                  <a:moveTo>
                    <a:pt x="0" y="0"/>
                  </a:moveTo>
                  <a:lnTo>
                    <a:pt x="118572263" y="0"/>
                  </a:lnTo>
                  <a:lnTo>
                    <a:pt x="118572263" y="6533054"/>
                  </a:lnTo>
                  <a:lnTo>
                    <a:pt x="0" y="65330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4FBD98"/>
            </a:solidFill>
          </p:spPr>
        </p:sp>
        <p:sp>
          <p:nvSpPr>
            <p:cNvPr id="10" name="Freeform 10"/>
            <p:cNvSpPr/>
            <p:nvPr/>
          </p:nvSpPr>
          <p:spPr>
            <a:xfrm>
              <a:off x="0" y="0"/>
              <a:ext cx="118717045" cy="6677834"/>
            </a:xfrm>
            <a:custGeom>
              <a:avLst/>
              <a:gdLst/>
              <a:ahLst/>
              <a:cxnLst/>
              <a:rect l="l" t="t" r="r" b="b"/>
              <a:pathLst>
                <a:path w="118717045" h="6677834">
                  <a:moveTo>
                    <a:pt x="118572273" y="6533054"/>
                  </a:moveTo>
                  <a:lnTo>
                    <a:pt x="118717045" y="6533054"/>
                  </a:lnTo>
                  <a:lnTo>
                    <a:pt x="118717045" y="6677834"/>
                  </a:lnTo>
                  <a:lnTo>
                    <a:pt x="118572273" y="6677834"/>
                  </a:lnTo>
                  <a:lnTo>
                    <a:pt x="118572273" y="6533054"/>
                  </a:lnTo>
                  <a:close/>
                  <a:moveTo>
                    <a:pt x="0" y="144780"/>
                  </a:moveTo>
                  <a:lnTo>
                    <a:pt x="144780" y="144780"/>
                  </a:lnTo>
                  <a:lnTo>
                    <a:pt x="144780" y="6533054"/>
                  </a:lnTo>
                  <a:lnTo>
                    <a:pt x="0" y="6533054"/>
                  </a:lnTo>
                  <a:lnTo>
                    <a:pt x="0" y="144780"/>
                  </a:lnTo>
                  <a:close/>
                  <a:moveTo>
                    <a:pt x="0" y="6533054"/>
                  </a:moveTo>
                  <a:lnTo>
                    <a:pt x="144780" y="6533054"/>
                  </a:lnTo>
                  <a:lnTo>
                    <a:pt x="144780" y="6677834"/>
                  </a:lnTo>
                  <a:lnTo>
                    <a:pt x="0" y="6677834"/>
                  </a:lnTo>
                  <a:lnTo>
                    <a:pt x="0" y="6533054"/>
                  </a:lnTo>
                  <a:close/>
                  <a:moveTo>
                    <a:pt x="118572273" y="144780"/>
                  </a:moveTo>
                  <a:lnTo>
                    <a:pt x="118717045" y="144780"/>
                  </a:lnTo>
                  <a:lnTo>
                    <a:pt x="118717045" y="6533054"/>
                  </a:lnTo>
                  <a:lnTo>
                    <a:pt x="118572273" y="6533054"/>
                  </a:lnTo>
                  <a:lnTo>
                    <a:pt x="118572273" y="144780"/>
                  </a:lnTo>
                  <a:close/>
                  <a:moveTo>
                    <a:pt x="144780" y="6533054"/>
                  </a:moveTo>
                  <a:lnTo>
                    <a:pt x="118572273" y="6533054"/>
                  </a:lnTo>
                  <a:lnTo>
                    <a:pt x="118572273" y="6677834"/>
                  </a:lnTo>
                  <a:lnTo>
                    <a:pt x="144780" y="6677834"/>
                  </a:lnTo>
                  <a:lnTo>
                    <a:pt x="144780" y="6533054"/>
                  </a:lnTo>
                  <a:close/>
                  <a:moveTo>
                    <a:pt x="118572273" y="0"/>
                  </a:moveTo>
                  <a:lnTo>
                    <a:pt x="118717045" y="0"/>
                  </a:lnTo>
                  <a:lnTo>
                    <a:pt x="118717045" y="144780"/>
                  </a:lnTo>
                  <a:lnTo>
                    <a:pt x="118572273" y="144780"/>
                  </a:lnTo>
                  <a:lnTo>
                    <a:pt x="118572273" y="0"/>
                  </a:lnTo>
                  <a:close/>
                  <a:moveTo>
                    <a:pt x="0" y="0"/>
                  </a:moveTo>
                  <a:lnTo>
                    <a:pt x="144780" y="0"/>
                  </a:lnTo>
                  <a:lnTo>
                    <a:pt x="144780" y="144780"/>
                  </a:lnTo>
                  <a:lnTo>
                    <a:pt x="0" y="144780"/>
                  </a:lnTo>
                  <a:lnTo>
                    <a:pt x="0" y="0"/>
                  </a:lnTo>
                  <a:close/>
                  <a:moveTo>
                    <a:pt x="144780" y="0"/>
                  </a:moveTo>
                  <a:lnTo>
                    <a:pt x="118572273" y="0"/>
                  </a:lnTo>
                  <a:lnTo>
                    <a:pt x="118572273" y="144780"/>
                  </a:lnTo>
                  <a:lnTo>
                    <a:pt x="144780" y="144780"/>
                  </a:lnTo>
                  <a:lnTo>
                    <a:pt x="144780" y="0"/>
                  </a:lnTo>
                  <a:close/>
                </a:path>
              </a:pathLst>
            </a:custGeom>
            <a:solidFill>
              <a:srgbClr val="000000"/>
            </a:solidFill>
          </p:spPr>
        </p:sp>
      </p:grpSp>
      <p:pic>
        <p:nvPicPr>
          <p:cNvPr id="11" name="Picture 1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697865" y="425847"/>
            <a:ext cx="885028" cy="177006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0" y="8177634"/>
            <a:ext cx="6372034" cy="6372034"/>
          </a:xfrm>
          <a:prstGeom prst="rect">
            <a:avLst/>
          </a:prstGeom>
        </p:spPr>
      </p:pic>
      <p:sp>
        <p:nvSpPr>
          <p:cNvPr id="13" name="TextBox 13"/>
          <p:cNvSpPr txBox="1"/>
          <p:nvPr/>
        </p:nvSpPr>
        <p:spPr>
          <a:xfrm>
            <a:off x="1548214" y="2573532"/>
            <a:ext cx="7520631" cy="338554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3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N Jambore"/>
                <a:ea typeface="+mn-ea"/>
                <a:cs typeface="+mn-cs"/>
              </a:rPr>
              <a:t>Unit 1</a:t>
            </a:r>
          </a:p>
          <a:p>
            <a:pPr marL="0" marR="0" lvl="0" indent="0" algn="l" defTabSz="914400" rtl="0" eaLnBrk="1" fontAlgn="auto" latinLnBrk="0" hangingPunct="1">
              <a:lnSpc>
                <a:spcPts val="13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N Jambore"/>
                <a:ea typeface="+mn-ea"/>
                <a:cs typeface="+mn-cs"/>
              </a:rPr>
              <a:t>Hobbies</a:t>
            </a:r>
          </a:p>
        </p:txBody>
      </p:sp>
      <p:grpSp>
        <p:nvGrpSpPr>
          <p:cNvPr id="14" name="Group 14"/>
          <p:cNvGrpSpPr/>
          <p:nvPr/>
        </p:nvGrpSpPr>
        <p:grpSpPr>
          <a:xfrm>
            <a:off x="11199604" y="3975766"/>
            <a:ext cx="2270554" cy="3469417"/>
            <a:chOff x="0" y="0"/>
            <a:chExt cx="768064" cy="1173605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768064" cy="1173605"/>
            </a:xfrm>
            <a:custGeom>
              <a:avLst/>
              <a:gdLst/>
              <a:ahLst/>
              <a:cxnLst/>
              <a:rect l="l" t="t" r="r" b="b"/>
              <a:pathLst>
                <a:path w="768064" h="1173605">
                  <a:moveTo>
                    <a:pt x="0" y="0"/>
                  </a:moveTo>
                  <a:lnTo>
                    <a:pt x="768064" y="0"/>
                  </a:lnTo>
                  <a:lnTo>
                    <a:pt x="768064" y="1173605"/>
                  </a:lnTo>
                  <a:lnTo>
                    <a:pt x="0" y="1173605"/>
                  </a:lnTo>
                  <a:close/>
                </a:path>
              </a:pathLst>
            </a:custGeom>
            <a:solidFill>
              <a:srgbClr val="4FBD98"/>
            </a:solidFill>
          </p:spPr>
        </p:sp>
      </p:grpSp>
      <p:pic>
        <p:nvPicPr>
          <p:cNvPr id="18" name="Picture 1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7374073" y="8208114"/>
            <a:ext cx="733425" cy="733425"/>
          </a:xfrm>
          <a:prstGeom prst="rect">
            <a:avLst/>
          </a:prstGeom>
        </p:spPr>
      </p:pic>
      <p:pic>
        <p:nvPicPr>
          <p:cNvPr id="19" name="Picture 19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873679" y="1786911"/>
            <a:ext cx="533400" cy="533400"/>
          </a:xfrm>
          <a:prstGeom prst="rect">
            <a:avLst/>
          </a:prstGeom>
        </p:spPr>
      </p:pic>
      <p:sp>
        <p:nvSpPr>
          <p:cNvPr id="26" name="TextBox 13">
            <a:extLst>
              <a:ext uri="{FF2B5EF4-FFF2-40B4-BE49-F238E27FC236}">
                <a16:creationId xmlns:a16="http://schemas.microsoft.com/office/drawing/2014/main" id="{CDA84DD4-8207-0547-8231-89975C8F47C6}"/>
              </a:ext>
            </a:extLst>
          </p:cNvPr>
          <p:cNvSpPr txBox="1"/>
          <p:nvPr/>
        </p:nvSpPr>
        <p:spPr>
          <a:xfrm>
            <a:off x="1548214" y="6200124"/>
            <a:ext cx="8643439" cy="149540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3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N Jambore"/>
                <a:ea typeface="+mn-ea"/>
                <a:cs typeface="+mn-cs"/>
              </a:rPr>
              <a:t>Lesson 1: Getting started</a:t>
            </a:r>
          </a:p>
        </p:txBody>
      </p:sp>
      <p:sp>
        <p:nvSpPr>
          <p:cNvPr id="21" name="TextBox 24">
            <a:extLst>
              <a:ext uri="{FF2B5EF4-FFF2-40B4-BE49-F238E27FC236}">
                <a16:creationId xmlns:a16="http://schemas.microsoft.com/office/drawing/2014/main" id="{74443450-72E1-2C4C-84F9-1652B20B3F4A}"/>
              </a:ext>
            </a:extLst>
          </p:cNvPr>
          <p:cNvSpPr txBox="1"/>
          <p:nvPr/>
        </p:nvSpPr>
        <p:spPr>
          <a:xfrm>
            <a:off x="15605627" y="342900"/>
            <a:ext cx="1984507" cy="34214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276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3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ontserrat Bold"/>
                <a:ea typeface="+mn-ea"/>
                <a:cs typeface="+mn-cs"/>
              </a:rPr>
              <a:t>English 7</a:t>
            </a:r>
          </a:p>
        </p:txBody>
      </p:sp>
    </p:spTree>
    <p:extLst>
      <p:ext uri="{BB962C8B-B14F-4D97-AF65-F5344CB8AC3E}">
        <p14:creationId xmlns:p14="http://schemas.microsoft.com/office/powerpoint/2010/main" val="40058200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2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D16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-4002607" y="543020"/>
            <a:ext cx="4990909" cy="4990909"/>
          </a:xfrm>
          <a:prstGeom prst="rect">
            <a:avLst/>
          </a:prstGeom>
        </p:spPr>
      </p:pic>
      <p:grpSp>
        <p:nvGrpSpPr>
          <p:cNvPr id="3" name="Group 3"/>
          <p:cNvGrpSpPr/>
          <p:nvPr/>
        </p:nvGrpSpPr>
        <p:grpSpPr>
          <a:xfrm>
            <a:off x="0" y="0"/>
            <a:ext cx="18288000" cy="1028700"/>
            <a:chOff x="0" y="0"/>
            <a:chExt cx="118717047" cy="6677834"/>
          </a:xfrm>
        </p:grpSpPr>
        <p:sp>
          <p:nvSpPr>
            <p:cNvPr id="4" name="Freeform 4"/>
            <p:cNvSpPr/>
            <p:nvPr/>
          </p:nvSpPr>
          <p:spPr>
            <a:xfrm>
              <a:off x="72390" y="72390"/>
              <a:ext cx="118572263" cy="6533054"/>
            </a:xfrm>
            <a:custGeom>
              <a:avLst/>
              <a:gdLst/>
              <a:ahLst/>
              <a:cxnLst/>
              <a:rect l="l" t="t" r="r" b="b"/>
              <a:pathLst>
                <a:path w="118572263" h="6533054">
                  <a:moveTo>
                    <a:pt x="0" y="0"/>
                  </a:moveTo>
                  <a:lnTo>
                    <a:pt x="118572263" y="0"/>
                  </a:lnTo>
                  <a:lnTo>
                    <a:pt x="118572263" y="6533054"/>
                  </a:lnTo>
                  <a:lnTo>
                    <a:pt x="0" y="65330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4FBD98"/>
            </a:solidFill>
          </p:spPr>
        </p:sp>
        <p:sp>
          <p:nvSpPr>
            <p:cNvPr id="5" name="Freeform 5"/>
            <p:cNvSpPr/>
            <p:nvPr/>
          </p:nvSpPr>
          <p:spPr>
            <a:xfrm>
              <a:off x="0" y="0"/>
              <a:ext cx="118717045" cy="6677834"/>
            </a:xfrm>
            <a:custGeom>
              <a:avLst/>
              <a:gdLst/>
              <a:ahLst/>
              <a:cxnLst/>
              <a:rect l="l" t="t" r="r" b="b"/>
              <a:pathLst>
                <a:path w="118717045" h="6677834">
                  <a:moveTo>
                    <a:pt x="118572273" y="6533054"/>
                  </a:moveTo>
                  <a:lnTo>
                    <a:pt x="118717045" y="6533054"/>
                  </a:lnTo>
                  <a:lnTo>
                    <a:pt x="118717045" y="6677834"/>
                  </a:lnTo>
                  <a:lnTo>
                    <a:pt x="118572273" y="6677834"/>
                  </a:lnTo>
                  <a:lnTo>
                    <a:pt x="118572273" y="6533054"/>
                  </a:lnTo>
                  <a:close/>
                  <a:moveTo>
                    <a:pt x="0" y="144780"/>
                  </a:moveTo>
                  <a:lnTo>
                    <a:pt x="144780" y="144780"/>
                  </a:lnTo>
                  <a:lnTo>
                    <a:pt x="144780" y="6533054"/>
                  </a:lnTo>
                  <a:lnTo>
                    <a:pt x="0" y="6533054"/>
                  </a:lnTo>
                  <a:lnTo>
                    <a:pt x="0" y="144780"/>
                  </a:lnTo>
                  <a:close/>
                  <a:moveTo>
                    <a:pt x="0" y="6533054"/>
                  </a:moveTo>
                  <a:lnTo>
                    <a:pt x="144780" y="6533054"/>
                  </a:lnTo>
                  <a:lnTo>
                    <a:pt x="144780" y="6677834"/>
                  </a:lnTo>
                  <a:lnTo>
                    <a:pt x="0" y="6677834"/>
                  </a:lnTo>
                  <a:lnTo>
                    <a:pt x="0" y="6533054"/>
                  </a:lnTo>
                  <a:close/>
                  <a:moveTo>
                    <a:pt x="118572273" y="144780"/>
                  </a:moveTo>
                  <a:lnTo>
                    <a:pt x="118717045" y="144780"/>
                  </a:lnTo>
                  <a:lnTo>
                    <a:pt x="118717045" y="6533054"/>
                  </a:lnTo>
                  <a:lnTo>
                    <a:pt x="118572273" y="6533054"/>
                  </a:lnTo>
                  <a:lnTo>
                    <a:pt x="118572273" y="144780"/>
                  </a:lnTo>
                  <a:close/>
                  <a:moveTo>
                    <a:pt x="144780" y="6533054"/>
                  </a:moveTo>
                  <a:lnTo>
                    <a:pt x="118572273" y="6533054"/>
                  </a:lnTo>
                  <a:lnTo>
                    <a:pt x="118572273" y="6677834"/>
                  </a:lnTo>
                  <a:lnTo>
                    <a:pt x="144780" y="6677834"/>
                  </a:lnTo>
                  <a:lnTo>
                    <a:pt x="144780" y="6533054"/>
                  </a:lnTo>
                  <a:close/>
                  <a:moveTo>
                    <a:pt x="118572273" y="0"/>
                  </a:moveTo>
                  <a:lnTo>
                    <a:pt x="118717045" y="0"/>
                  </a:lnTo>
                  <a:lnTo>
                    <a:pt x="118717045" y="144780"/>
                  </a:lnTo>
                  <a:lnTo>
                    <a:pt x="118572273" y="144780"/>
                  </a:lnTo>
                  <a:lnTo>
                    <a:pt x="118572273" y="0"/>
                  </a:lnTo>
                  <a:close/>
                  <a:moveTo>
                    <a:pt x="0" y="0"/>
                  </a:moveTo>
                  <a:lnTo>
                    <a:pt x="144780" y="0"/>
                  </a:lnTo>
                  <a:lnTo>
                    <a:pt x="144780" y="144780"/>
                  </a:lnTo>
                  <a:lnTo>
                    <a:pt x="0" y="144780"/>
                  </a:lnTo>
                  <a:lnTo>
                    <a:pt x="0" y="0"/>
                  </a:lnTo>
                  <a:close/>
                  <a:moveTo>
                    <a:pt x="144780" y="0"/>
                  </a:moveTo>
                  <a:lnTo>
                    <a:pt x="118572273" y="0"/>
                  </a:lnTo>
                  <a:lnTo>
                    <a:pt x="118572273" y="144780"/>
                  </a:lnTo>
                  <a:lnTo>
                    <a:pt x="144780" y="144780"/>
                  </a:lnTo>
                  <a:lnTo>
                    <a:pt x="144780" y="0"/>
                  </a:lnTo>
                  <a:close/>
                </a:path>
              </a:pathLst>
            </a:custGeom>
            <a:solidFill>
              <a:srgbClr val="000000"/>
            </a:solidFill>
          </p:spPr>
        </p:sp>
      </p:grpSp>
      <p:pic>
        <p:nvPicPr>
          <p:cNvPr id="6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697865" y="425847"/>
            <a:ext cx="885028" cy="177006"/>
          </a:xfrm>
          <a:prstGeom prst="rect">
            <a:avLst/>
          </a:prstGeom>
        </p:spPr>
      </p:pic>
      <p:grpSp>
        <p:nvGrpSpPr>
          <p:cNvPr id="8" name="Group 8"/>
          <p:cNvGrpSpPr/>
          <p:nvPr/>
        </p:nvGrpSpPr>
        <p:grpSpPr>
          <a:xfrm>
            <a:off x="1881447" y="4421505"/>
            <a:ext cx="15532734" cy="4038600"/>
            <a:chOff x="0" y="0"/>
            <a:chExt cx="5324574" cy="1315908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5324574" cy="1315908"/>
            </a:xfrm>
            <a:custGeom>
              <a:avLst/>
              <a:gdLst/>
              <a:ahLst/>
              <a:cxnLst/>
              <a:rect l="l" t="t" r="r" b="b"/>
              <a:pathLst>
                <a:path w="5324574" h="1315908">
                  <a:moveTo>
                    <a:pt x="5200114" y="1315908"/>
                  </a:moveTo>
                  <a:lnTo>
                    <a:pt x="124460" y="1315908"/>
                  </a:lnTo>
                  <a:cubicBezTo>
                    <a:pt x="55880" y="1315908"/>
                    <a:pt x="0" y="1260028"/>
                    <a:pt x="0" y="1191448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5200114" y="0"/>
                  </a:lnTo>
                  <a:cubicBezTo>
                    <a:pt x="5268694" y="0"/>
                    <a:pt x="5324574" y="55880"/>
                    <a:pt x="5324574" y="124460"/>
                  </a:cubicBezTo>
                  <a:lnTo>
                    <a:pt x="5324574" y="1191448"/>
                  </a:lnTo>
                  <a:cubicBezTo>
                    <a:pt x="5324574" y="1260028"/>
                    <a:pt x="5268694" y="1315908"/>
                    <a:pt x="5200114" y="1315908"/>
                  </a:cubicBezTo>
                  <a:close/>
                </a:path>
              </a:pathLst>
            </a:custGeom>
            <a:solidFill>
              <a:srgbClr val="F2F2F2"/>
            </a:solidFill>
          </p:spPr>
        </p:sp>
      </p:grpSp>
      <p:sp>
        <p:nvSpPr>
          <p:cNvPr id="14" name="TextBox 14"/>
          <p:cNvSpPr txBox="1"/>
          <p:nvPr/>
        </p:nvSpPr>
        <p:spPr>
          <a:xfrm>
            <a:off x="4410459" y="2602081"/>
            <a:ext cx="9467081" cy="12192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935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5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N Jambore"/>
                <a:ea typeface="+mn-ea"/>
                <a:cs typeface="+mn-cs"/>
              </a:rPr>
              <a:t>Objectives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2754453" y="6138960"/>
            <a:ext cx="13786722" cy="60369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432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6000" dirty="0">
                <a:solidFill>
                  <a:srgbClr val="000000"/>
                </a:solidFill>
                <a:latin typeface="Montserrat"/>
              </a:rPr>
              <a:t>lexical items related to ‘Hobbies’</a:t>
            </a:r>
            <a:endParaRPr kumimoji="0" lang="en-US" sz="6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  <p:pic>
        <p:nvPicPr>
          <p:cNvPr id="19" name="Picture 1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14918726" y="7682105"/>
            <a:ext cx="4990909" cy="4990909"/>
          </a:xfrm>
          <a:prstGeom prst="rect">
            <a:avLst/>
          </a:prstGeom>
        </p:spPr>
      </p:pic>
      <p:sp>
        <p:nvSpPr>
          <p:cNvPr id="28" name="TextBox 24">
            <a:extLst>
              <a:ext uri="{FF2B5EF4-FFF2-40B4-BE49-F238E27FC236}">
                <a16:creationId xmlns:a16="http://schemas.microsoft.com/office/drawing/2014/main" id="{57F16191-4780-D64D-BB10-D3F3DA66AC42}"/>
              </a:ext>
            </a:extLst>
          </p:cNvPr>
          <p:cNvSpPr txBox="1"/>
          <p:nvPr/>
        </p:nvSpPr>
        <p:spPr>
          <a:xfrm>
            <a:off x="15605627" y="342900"/>
            <a:ext cx="1984507" cy="34214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276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3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ontserrat Bold"/>
                <a:ea typeface="+mn-ea"/>
                <a:cs typeface="+mn-cs"/>
              </a:rPr>
              <a:t>English 7</a:t>
            </a:r>
          </a:p>
        </p:txBody>
      </p:sp>
    </p:spTree>
    <p:extLst>
      <p:ext uri="{BB962C8B-B14F-4D97-AF65-F5344CB8AC3E}">
        <p14:creationId xmlns:p14="http://schemas.microsoft.com/office/powerpoint/2010/main" val="38146697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36" presetClass="emph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Scale>
                                      <p:cBhvr>
                                        <p:cTn id="13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80000" y="100000"/>
                                    </p:animScale>
                                    <p:anim by="(#ppt_w*0.10)" calcmode="lin" valueType="num">
                                      <p:cBhvr>
                                        <p:cTn id="14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by="(-#ppt_w*0.10)" calcmode="lin" valueType="num">
                                      <p:cBhvr>
                                        <p:cTn id="15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-480000">
                                      <p:cBhvr>
                                        <p:cTn id="16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7" grpId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t="13201" b="9478"/>
          <a:stretch>
            <a:fillRect/>
          </a:stretch>
        </p:blipFill>
        <p:spPr>
          <a:xfrm>
            <a:off x="11151" y="529144"/>
            <a:ext cx="18288000" cy="10287000"/>
          </a:xfrm>
          <a:prstGeom prst="rect">
            <a:avLst/>
          </a:prstGeom>
        </p:spPr>
      </p:pic>
      <p:grpSp>
        <p:nvGrpSpPr>
          <p:cNvPr id="3" name="Group 3"/>
          <p:cNvGrpSpPr/>
          <p:nvPr/>
        </p:nvGrpSpPr>
        <p:grpSpPr>
          <a:xfrm>
            <a:off x="0" y="0"/>
            <a:ext cx="18288000" cy="1028700"/>
            <a:chOff x="0" y="0"/>
            <a:chExt cx="118717047" cy="6677834"/>
          </a:xfrm>
        </p:grpSpPr>
        <p:sp>
          <p:nvSpPr>
            <p:cNvPr id="4" name="Freeform 4"/>
            <p:cNvSpPr/>
            <p:nvPr/>
          </p:nvSpPr>
          <p:spPr>
            <a:xfrm>
              <a:off x="72390" y="72390"/>
              <a:ext cx="118572263" cy="6533054"/>
            </a:xfrm>
            <a:custGeom>
              <a:avLst/>
              <a:gdLst/>
              <a:ahLst/>
              <a:cxnLst/>
              <a:rect l="l" t="t" r="r" b="b"/>
              <a:pathLst>
                <a:path w="118572263" h="6533054">
                  <a:moveTo>
                    <a:pt x="0" y="0"/>
                  </a:moveTo>
                  <a:lnTo>
                    <a:pt x="118572263" y="0"/>
                  </a:lnTo>
                  <a:lnTo>
                    <a:pt x="118572263" y="6533054"/>
                  </a:lnTo>
                  <a:lnTo>
                    <a:pt x="0" y="65330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4FBD98"/>
            </a:solidFill>
          </p:spPr>
        </p:sp>
        <p:sp>
          <p:nvSpPr>
            <p:cNvPr id="5" name="Freeform 5"/>
            <p:cNvSpPr/>
            <p:nvPr/>
          </p:nvSpPr>
          <p:spPr>
            <a:xfrm>
              <a:off x="0" y="0"/>
              <a:ext cx="118717045" cy="6677834"/>
            </a:xfrm>
            <a:custGeom>
              <a:avLst/>
              <a:gdLst/>
              <a:ahLst/>
              <a:cxnLst/>
              <a:rect l="l" t="t" r="r" b="b"/>
              <a:pathLst>
                <a:path w="118717045" h="6677834">
                  <a:moveTo>
                    <a:pt x="118572273" y="6533054"/>
                  </a:moveTo>
                  <a:lnTo>
                    <a:pt x="118717045" y="6533054"/>
                  </a:lnTo>
                  <a:lnTo>
                    <a:pt x="118717045" y="6677834"/>
                  </a:lnTo>
                  <a:lnTo>
                    <a:pt x="118572273" y="6677834"/>
                  </a:lnTo>
                  <a:lnTo>
                    <a:pt x="118572273" y="6533054"/>
                  </a:lnTo>
                  <a:close/>
                  <a:moveTo>
                    <a:pt x="0" y="144780"/>
                  </a:moveTo>
                  <a:lnTo>
                    <a:pt x="144780" y="144780"/>
                  </a:lnTo>
                  <a:lnTo>
                    <a:pt x="144780" y="6533054"/>
                  </a:lnTo>
                  <a:lnTo>
                    <a:pt x="0" y="6533054"/>
                  </a:lnTo>
                  <a:lnTo>
                    <a:pt x="0" y="144780"/>
                  </a:lnTo>
                  <a:close/>
                  <a:moveTo>
                    <a:pt x="0" y="6533054"/>
                  </a:moveTo>
                  <a:lnTo>
                    <a:pt x="144780" y="6533054"/>
                  </a:lnTo>
                  <a:lnTo>
                    <a:pt x="144780" y="6677834"/>
                  </a:lnTo>
                  <a:lnTo>
                    <a:pt x="0" y="6677834"/>
                  </a:lnTo>
                  <a:lnTo>
                    <a:pt x="0" y="6533054"/>
                  </a:lnTo>
                  <a:close/>
                  <a:moveTo>
                    <a:pt x="118572273" y="144780"/>
                  </a:moveTo>
                  <a:lnTo>
                    <a:pt x="118717045" y="144780"/>
                  </a:lnTo>
                  <a:lnTo>
                    <a:pt x="118717045" y="6533054"/>
                  </a:lnTo>
                  <a:lnTo>
                    <a:pt x="118572273" y="6533054"/>
                  </a:lnTo>
                  <a:lnTo>
                    <a:pt x="118572273" y="144780"/>
                  </a:lnTo>
                  <a:close/>
                  <a:moveTo>
                    <a:pt x="144780" y="6533054"/>
                  </a:moveTo>
                  <a:lnTo>
                    <a:pt x="118572273" y="6533054"/>
                  </a:lnTo>
                  <a:lnTo>
                    <a:pt x="118572273" y="6677834"/>
                  </a:lnTo>
                  <a:lnTo>
                    <a:pt x="144780" y="6677834"/>
                  </a:lnTo>
                  <a:lnTo>
                    <a:pt x="144780" y="6533054"/>
                  </a:lnTo>
                  <a:close/>
                  <a:moveTo>
                    <a:pt x="118572273" y="0"/>
                  </a:moveTo>
                  <a:lnTo>
                    <a:pt x="118717045" y="0"/>
                  </a:lnTo>
                  <a:lnTo>
                    <a:pt x="118717045" y="144780"/>
                  </a:lnTo>
                  <a:lnTo>
                    <a:pt x="118572273" y="144780"/>
                  </a:lnTo>
                  <a:lnTo>
                    <a:pt x="118572273" y="0"/>
                  </a:lnTo>
                  <a:close/>
                  <a:moveTo>
                    <a:pt x="0" y="0"/>
                  </a:moveTo>
                  <a:lnTo>
                    <a:pt x="144780" y="0"/>
                  </a:lnTo>
                  <a:lnTo>
                    <a:pt x="144780" y="144780"/>
                  </a:lnTo>
                  <a:lnTo>
                    <a:pt x="0" y="144780"/>
                  </a:lnTo>
                  <a:lnTo>
                    <a:pt x="0" y="0"/>
                  </a:lnTo>
                  <a:close/>
                  <a:moveTo>
                    <a:pt x="144780" y="0"/>
                  </a:moveTo>
                  <a:lnTo>
                    <a:pt x="118572273" y="0"/>
                  </a:lnTo>
                  <a:lnTo>
                    <a:pt x="118572273" y="144780"/>
                  </a:lnTo>
                  <a:lnTo>
                    <a:pt x="144780" y="144780"/>
                  </a:lnTo>
                  <a:lnTo>
                    <a:pt x="144780" y="0"/>
                  </a:lnTo>
                  <a:close/>
                </a:path>
              </a:pathLst>
            </a:custGeom>
            <a:solidFill>
              <a:srgbClr val="000000"/>
            </a:solidFill>
          </p:spPr>
        </p:sp>
      </p:grpSp>
      <p:pic>
        <p:nvPicPr>
          <p:cNvPr id="6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697865" y="425847"/>
            <a:ext cx="885028" cy="177006"/>
          </a:xfrm>
          <a:prstGeom prst="rect">
            <a:avLst/>
          </a:prstGeom>
        </p:spPr>
      </p:pic>
      <p:pic>
        <p:nvPicPr>
          <p:cNvPr id="17" name="Picture 1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2272403" y="6656049"/>
            <a:ext cx="284987" cy="284987"/>
          </a:xfrm>
          <a:prstGeom prst="rect">
            <a:avLst/>
          </a:prstGeom>
        </p:spPr>
      </p:pic>
      <p:sp>
        <p:nvSpPr>
          <p:cNvPr id="24" name="TextBox 24"/>
          <p:cNvSpPr txBox="1"/>
          <p:nvPr/>
        </p:nvSpPr>
        <p:spPr>
          <a:xfrm>
            <a:off x="15605627" y="342900"/>
            <a:ext cx="1984507" cy="34214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276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3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ontserrat Bold"/>
                <a:ea typeface="+mn-ea"/>
                <a:cs typeface="+mn-cs"/>
              </a:rPr>
              <a:t>English 7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609613" y="2092623"/>
            <a:ext cx="6917445" cy="56938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700" b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ontserrat Medium" pitchFamily="2" charset="77"/>
              </a:rPr>
              <a:t>1. Who are they? </a:t>
            </a:r>
          </a:p>
        </p:txBody>
      </p:sp>
      <p:grpSp>
        <p:nvGrpSpPr>
          <p:cNvPr id="32" name="Group 32"/>
          <p:cNvGrpSpPr/>
          <p:nvPr/>
        </p:nvGrpSpPr>
        <p:grpSpPr>
          <a:xfrm>
            <a:off x="8534400" y="1811464"/>
            <a:ext cx="8929953" cy="8081054"/>
            <a:chOff x="0" y="0"/>
            <a:chExt cx="7245612" cy="6205220"/>
          </a:xfrm>
        </p:grpSpPr>
        <p:pic>
          <p:nvPicPr>
            <p:cNvPr id="33" name="Picture 33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0351" b="10351"/>
            <a:stretch/>
          </p:blipFill>
          <p:spPr>
            <a:xfrm>
              <a:off x="0" y="0"/>
              <a:ext cx="7245612" cy="6205220"/>
            </a:xfrm>
            <a:prstGeom prst="rect">
              <a:avLst/>
            </a:prstGeom>
          </p:spPr>
        </p:pic>
      </p:grpSp>
      <p:pic>
        <p:nvPicPr>
          <p:cNvPr id="38" name="Picture 7">
            <a:extLst>
              <a:ext uri="{FF2B5EF4-FFF2-40B4-BE49-F238E27FC236}">
                <a16:creationId xmlns:a16="http://schemas.microsoft.com/office/drawing/2014/main" id="{4491B3B3-83F1-A249-AA35-E87059E461A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11218407" y="4216288"/>
            <a:ext cx="1818768" cy="5449495"/>
          </a:xfrm>
          <a:prstGeom prst="rect">
            <a:avLst/>
          </a:prstGeom>
        </p:spPr>
      </p:pic>
      <p:pic>
        <p:nvPicPr>
          <p:cNvPr id="40" name="Picture 5">
            <a:extLst>
              <a:ext uri="{FF2B5EF4-FFF2-40B4-BE49-F238E27FC236}">
                <a16:creationId xmlns:a16="http://schemas.microsoft.com/office/drawing/2014/main" id="{1899B8E9-9149-364A-881A-FD4AE2652D4C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>
            <a:off x="14478000" y="4704827"/>
            <a:ext cx="2582965" cy="3770709"/>
          </a:xfrm>
          <a:prstGeom prst="rect">
            <a:avLst/>
          </a:prstGeom>
        </p:spPr>
      </p:pic>
      <p:pic>
        <p:nvPicPr>
          <p:cNvPr id="41" name="Picture 5">
            <a:extLst>
              <a:ext uri="{FF2B5EF4-FFF2-40B4-BE49-F238E27FC236}">
                <a16:creationId xmlns:a16="http://schemas.microsoft.com/office/drawing/2014/main" id="{A3139B80-3DE7-7C43-A1BE-0E3CF85500A6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>
            <a:off x="14844965" y="7419995"/>
            <a:ext cx="760662" cy="1021023"/>
          </a:xfrm>
          <a:prstGeom prst="rect">
            <a:avLst/>
          </a:prstGeom>
        </p:spPr>
      </p:pic>
      <p:pic>
        <p:nvPicPr>
          <p:cNvPr id="42" name="Picture 6">
            <a:extLst>
              <a:ext uri="{FF2B5EF4-FFF2-40B4-BE49-F238E27FC236}">
                <a16:creationId xmlns:a16="http://schemas.microsoft.com/office/drawing/2014/main" id="{722A1E6F-EE2A-384A-8D74-D2038E910766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rcRect/>
          <a:stretch>
            <a:fillRect/>
          </a:stretch>
        </p:blipFill>
        <p:spPr>
          <a:xfrm>
            <a:off x="15419942" y="6331614"/>
            <a:ext cx="604552" cy="729175"/>
          </a:xfrm>
          <a:prstGeom prst="rect">
            <a:avLst/>
          </a:prstGeom>
        </p:spPr>
      </p:pic>
      <p:pic>
        <p:nvPicPr>
          <p:cNvPr id="43" name="Picture 8">
            <a:extLst>
              <a:ext uri="{FF2B5EF4-FFF2-40B4-BE49-F238E27FC236}">
                <a16:creationId xmlns:a16="http://schemas.microsoft.com/office/drawing/2014/main" id="{E5ABCBCC-47AA-164E-AFAE-A5222E6D36E5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rcRect/>
          <a:stretch>
            <a:fillRect/>
          </a:stretch>
        </p:blipFill>
        <p:spPr>
          <a:xfrm>
            <a:off x="15843670" y="4825426"/>
            <a:ext cx="730519" cy="1248750"/>
          </a:xfrm>
          <a:prstGeom prst="rect">
            <a:avLst/>
          </a:prstGeom>
        </p:spPr>
      </p:pic>
      <p:pic>
        <p:nvPicPr>
          <p:cNvPr id="44" name="Picture 2">
            <a:extLst>
              <a:ext uri="{FF2B5EF4-FFF2-40B4-BE49-F238E27FC236}">
                <a16:creationId xmlns:a16="http://schemas.microsoft.com/office/drawing/2014/main" id="{1F662CA9-06CC-F240-AFC4-7126563CD368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9"/>
              </a:ext>
            </a:extLst>
          </a:blip>
          <a:srcRect/>
          <a:stretch>
            <a:fillRect/>
          </a:stretch>
        </p:blipFill>
        <p:spPr>
          <a:xfrm>
            <a:off x="14784138" y="4927194"/>
            <a:ext cx="938080" cy="1045214"/>
          </a:xfrm>
          <a:prstGeom prst="rect">
            <a:avLst/>
          </a:prstGeom>
        </p:spPr>
      </p:pic>
      <p:pic>
        <p:nvPicPr>
          <p:cNvPr id="45" name="Picture 7">
            <a:extLst>
              <a:ext uri="{FF2B5EF4-FFF2-40B4-BE49-F238E27FC236}">
                <a16:creationId xmlns:a16="http://schemas.microsoft.com/office/drawing/2014/main" id="{3D8F6B94-0CFF-A94C-8868-34286FA6B3AE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1"/>
              </a:ext>
            </a:extLst>
          </a:blip>
          <a:srcRect/>
          <a:stretch>
            <a:fillRect/>
          </a:stretch>
        </p:blipFill>
        <p:spPr>
          <a:xfrm>
            <a:off x="8857355" y="7326868"/>
            <a:ext cx="2572645" cy="2146989"/>
          </a:xfrm>
          <a:prstGeom prst="rect">
            <a:avLst/>
          </a:prstGeom>
        </p:spPr>
      </p:pic>
      <p:pic>
        <p:nvPicPr>
          <p:cNvPr id="39" name="Picture 12">
            <a:extLst>
              <a:ext uri="{FF2B5EF4-FFF2-40B4-BE49-F238E27FC236}">
                <a16:creationId xmlns:a16="http://schemas.microsoft.com/office/drawing/2014/main" id="{FA908015-5B6D-7041-88BF-EC750813F06B}"/>
              </a:ext>
            </a:extLst>
          </p:cNvPr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3"/>
              </a:ext>
            </a:extLst>
          </a:blip>
          <a:srcRect/>
          <a:stretch>
            <a:fillRect/>
          </a:stretch>
        </p:blipFill>
        <p:spPr>
          <a:xfrm>
            <a:off x="13248097" y="4498491"/>
            <a:ext cx="1229903" cy="5124596"/>
          </a:xfrm>
          <a:prstGeom prst="rect">
            <a:avLst/>
          </a:prstGeom>
        </p:spPr>
      </p:pic>
      <p:sp>
        <p:nvSpPr>
          <p:cNvPr id="46" name="TextBox 25">
            <a:extLst>
              <a:ext uri="{FF2B5EF4-FFF2-40B4-BE49-F238E27FC236}">
                <a16:creationId xmlns:a16="http://schemas.microsoft.com/office/drawing/2014/main" id="{4B216720-B405-E94C-8CEC-C60EBC4E9122}"/>
              </a:ext>
            </a:extLst>
          </p:cNvPr>
          <p:cNvSpPr txBox="1"/>
          <p:nvPr/>
        </p:nvSpPr>
        <p:spPr>
          <a:xfrm>
            <a:off x="609613" y="3117353"/>
            <a:ext cx="6917445" cy="56938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700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ontserrat Medium" pitchFamily="2" charset="77"/>
                <a:sym typeface="Wingdings" pitchFamily="2" charset="2"/>
              </a:rPr>
              <a:t> Ann and Trang</a:t>
            </a:r>
            <a:endParaRPr kumimoji="0" lang="en-US" sz="3700" i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Montserrat Medium" pitchFamily="2" charset="77"/>
            </a:endParaRPr>
          </a:p>
        </p:txBody>
      </p:sp>
      <p:sp>
        <p:nvSpPr>
          <p:cNvPr id="47" name="TextBox 25">
            <a:extLst>
              <a:ext uri="{FF2B5EF4-FFF2-40B4-BE49-F238E27FC236}">
                <a16:creationId xmlns:a16="http://schemas.microsoft.com/office/drawing/2014/main" id="{AF49CF0B-CDFB-BB4F-835B-2C1CBD54BA73}"/>
              </a:ext>
            </a:extLst>
          </p:cNvPr>
          <p:cNvSpPr txBox="1"/>
          <p:nvPr/>
        </p:nvSpPr>
        <p:spPr>
          <a:xfrm>
            <a:off x="588445" y="4331270"/>
            <a:ext cx="6917445" cy="56938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70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ontserrat Medium" pitchFamily="2" charset="77"/>
              </a:rPr>
              <a:t>2.</a:t>
            </a:r>
            <a:r>
              <a:rPr kumimoji="0" lang="en-US" sz="3700" u="none" strike="noStrike" kern="120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ontserrat Medium" pitchFamily="2" charset="77"/>
              </a:rPr>
              <a:t> </a:t>
            </a:r>
            <a:r>
              <a:rPr lang="en-US" sz="3700" dirty="0">
                <a:solidFill>
                  <a:srgbClr val="000000"/>
                </a:solidFill>
                <a:latin typeface="Montserrat Medium" pitchFamily="2" charset="77"/>
              </a:rPr>
              <a:t>Where are they?</a:t>
            </a:r>
            <a:endParaRPr kumimoji="0" lang="en-US" sz="370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ontserrat Medium" pitchFamily="2" charset="77"/>
            </a:endParaRPr>
          </a:p>
        </p:txBody>
      </p:sp>
      <p:sp>
        <p:nvSpPr>
          <p:cNvPr id="48" name="TextBox 25">
            <a:extLst>
              <a:ext uri="{FF2B5EF4-FFF2-40B4-BE49-F238E27FC236}">
                <a16:creationId xmlns:a16="http://schemas.microsoft.com/office/drawing/2014/main" id="{B748A62D-3DED-2D40-9C71-7DF1412D8E2E}"/>
              </a:ext>
            </a:extLst>
          </p:cNvPr>
          <p:cNvSpPr txBox="1"/>
          <p:nvPr/>
        </p:nvSpPr>
        <p:spPr>
          <a:xfrm>
            <a:off x="600342" y="5452679"/>
            <a:ext cx="6917445" cy="56938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700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ontserrat Medium" pitchFamily="2" charset="77"/>
                <a:sym typeface="Wingdings" pitchFamily="2" charset="2"/>
              </a:rPr>
              <a:t> Trang’s house</a:t>
            </a:r>
            <a:endParaRPr kumimoji="0" lang="en-US" sz="3700" i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Montserrat Medium" pitchFamily="2" charset="77"/>
            </a:endParaRPr>
          </a:p>
        </p:txBody>
      </p:sp>
      <p:sp>
        <p:nvSpPr>
          <p:cNvPr id="49" name="TextBox 25">
            <a:extLst>
              <a:ext uri="{FF2B5EF4-FFF2-40B4-BE49-F238E27FC236}">
                <a16:creationId xmlns:a16="http://schemas.microsoft.com/office/drawing/2014/main" id="{80C5D207-ACBD-9E44-A5F6-E98BC54423A1}"/>
              </a:ext>
            </a:extLst>
          </p:cNvPr>
          <p:cNvSpPr txBox="1"/>
          <p:nvPr/>
        </p:nvSpPr>
        <p:spPr>
          <a:xfrm>
            <a:off x="620895" y="6578968"/>
            <a:ext cx="7907929" cy="56938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700" dirty="0">
                <a:solidFill>
                  <a:srgbClr val="000000"/>
                </a:solidFill>
                <a:latin typeface="Montserrat Medium" pitchFamily="2" charset="77"/>
              </a:rPr>
              <a:t>3. What are they talking about?</a:t>
            </a:r>
            <a:endParaRPr kumimoji="0" lang="en-US" sz="370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ontserrat Medium" pitchFamily="2" charset="77"/>
            </a:endParaRPr>
          </a:p>
        </p:txBody>
      </p:sp>
      <p:pic>
        <p:nvPicPr>
          <p:cNvPr id="54" name="Picture 53">
            <a:extLst>
              <a:ext uri="{FF2B5EF4-FFF2-40B4-BE49-F238E27FC236}">
                <a16:creationId xmlns:a16="http://schemas.microsoft.com/office/drawing/2014/main" id="{164C8675-12C2-354E-A6E1-AC843B106668}"/>
              </a:ext>
            </a:extLst>
          </p:cNvPr>
          <p:cNvPicPr>
            <a:picLocks noChangeAspect="1"/>
          </p:cNvPicPr>
          <p:nvPr/>
        </p:nvPicPr>
        <p:blipFill rotWithShape="1"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901" t="35260" r="14126" b="42106"/>
          <a:stretch/>
        </p:blipFill>
        <p:spPr>
          <a:xfrm>
            <a:off x="748042" y="7705257"/>
            <a:ext cx="6718359" cy="1205195"/>
          </a:xfrm>
          <a:prstGeom prst="rect">
            <a:avLst/>
          </a:prstGeom>
          <a:ln w="12700">
            <a:solidFill>
              <a:schemeClr val="tx2">
                <a:lumMod val="50000"/>
              </a:schemeClr>
            </a:solidFill>
          </a:ln>
        </p:spPr>
      </p:pic>
      <p:sp>
        <p:nvSpPr>
          <p:cNvPr id="55" name="TextBox 54">
            <a:extLst>
              <a:ext uri="{FF2B5EF4-FFF2-40B4-BE49-F238E27FC236}">
                <a16:creationId xmlns:a16="http://schemas.microsoft.com/office/drawing/2014/main" id="{076F1D3F-013B-1A46-A4F7-6C9A9F70BE9C}"/>
              </a:ext>
            </a:extLst>
          </p:cNvPr>
          <p:cNvSpPr txBox="1"/>
          <p:nvPr/>
        </p:nvSpPr>
        <p:spPr>
          <a:xfrm>
            <a:off x="9879556" y="4471483"/>
            <a:ext cx="1447800" cy="70788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VN" sz="4000" b="1" dirty="0"/>
              <a:t>Ann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22CC55CE-2035-6F48-BD24-7406F0996A1A}"/>
              </a:ext>
            </a:extLst>
          </p:cNvPr>
          <p:cNvSpPr txBox="1"/>
          <p:nvPr/>
        </p:nvSpPr>
        <p:spPr>
          <a:xfrm>
            <a:off x="13281731" y="3738957"/>
            <a:ext cx="1447800" cy="70788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VN" sz="4000" b="1" dirty="0"/>
              <a:t>Trang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2640418D-35FB-094D-A888-2CF25326E240}"/>
              </a:ext>
            </a:extLst>
          </p:cNvPr>
          <p:cNvSpPr txBox="1"/>
          <p:nvPr/>
        </p:nvSpPr>
        <p:spPr>
          <a:xfrm>
            <a:off x="13281731" y="3738957"/>
            <a:ext cx="1447800" cy="70788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VN" sz="4000" b="1" dirty="0">
                <a:solidFill>
                  <a:srgbClr val="FF0000"/>
                </a:solidFill>
              </a:rPr>
              <a:t>Trang</a:t>
            </a:r>
          </a:p>
        </p:txBody>
      </p:sp>
    </p:spTree>
    <p:extLst>
      <p:ext uri="{BB962C8B-B14F-4D97-AF65-F5344CB8AC3E}">
        <p14:creationId xmlns:p14="http://schemas.microsoft.com/office/powerpoint/2010/main" val="7027178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5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46" grpId="0"/>
      <p:bldP spid="47" grpId="0"/>
      <p:bldP spid="48" grpId="0"/>
      <p:bldP spid="49" grpId="0"/>
      <p:bldP spid="55" grpId="0" animBg="1"/>
      <p:bldP spid="56" grpId="0" animBg="1"/>
      <p:bldP spid="5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4"/>
          <a:srcRect t="13201" b="9478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grpSp>
        <p:nvGrpSpPr>
          <p:cNvPr id="3" name="Group 3"/>
          <p:cNvGrpSpPr/>
          <p:nvPr/>
        </p:nvGrpSpPr>
        <p:grpSpPr>
          <a:xfrm>
            <a:off x="0" y="0"/>
            <a:ext cx="18288000" cy="1028700"/>
            <a:chOff x="0" y="0"/>
            <a:chExt cx="118717047" cy="6677834"/>
          </a:xfrm>
          <a:solidFill>
            <a:srgbClr val="F7D300"/>
          </a:solidFill>
        </p:grpSpPr>
        <p:sp>
          <p:nvSpPr>
            <p:cNvPr id="4" name="Freeform 4"/>
            <p:cNvSpPr/>
            <p:nvPr/>
          </p:nvSpPr>
          <p:spPr>
            <a:xfrm>
              <a:off x="72390" y="72390"/>
              <a:ext cx="118572263" cy="6533054"/>
            </a:xfrm>
            <a:custGeom>
              <a:avLst/>
              <a:gdLst/>
              <a:ahLst/>
              <a:cxnLst/>
              <a:rect l="l" t="t" r="r" b="b"/>
              <a:pathLst>
                <a:path w="118572263" h="6533054">
                  <a:moveTo>
                    <a:pt x="0" y="0"/>
                  </a:moveTo>
                  <a:lnTo>
                    <a:pt x="118572263" y="0"/>
                  </a:lnTo>
                  <a:lnTo>
                    <a:pt x="118572263" y="6533054"/>
                  </a:lnTo>
                  <a:lnTo>
                    <a:pt x="0" y="6533054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2700">
              <a:solidFill>
                <a:schemeClr val="tx1"/>
              </a:solidFill>
            </a:ln>
          </p:spPr>
          <p:txBody>
            <a:bodyPr/>
            <a:lstStyle/>
            <a:p>
              <a:endParaRPr lang="en-VN" dirty="0"/>
            </a:p>
          </p:txBody>
        </p:sp>
        <p:sp>
          <p:nvSpPr>
            <p:cNvPr id="5" name="Freeform 5"/>
            <p:cNvSpPr/>
            <p:nvPr/>
          </p:nvSpPr>
          <p:spPr>
            <a:xfrm>
              <a:off x="0" y="0"/>
              <a:ext cx="118717045" cy="6677834"/>
            </a:xfrm>
            <a:custGeom>
              <a:avLst/>
              <a:gdLst/>
              <a:ahLst/>
              <a:cxnLst/>
              <a:rect l="l" t="t" r="r" b="b"/>
              <a:pathLst>
                <a:path w="118717045" h="6677834">
                  <a:moveTo>
                    <a:pt x="118572273" y="6533054"/>
                  </a:moveTo>
                  <a:lnTo>
                    <a:pt x="118717045" y="6533054"/>
                  </a:lnTo>
                  <a:lnTo>
                    <a:pt x="118717045" y="6677834"/>
                  </a:lnTo>
                  <a:lnTo>
                    <a:pt x="118572273" y="6677834"/>
                  </a:lnTo>
                  <a:lnTo>
                    <a:pt x="118572273" y="6533054"/>
                  </a:lnTo>
                  <a:close/>
                  <a:moveTo>
                    <a:pt x="0" y="144780"/>
                  </a:moveTo>
                  <a:lnTo>
                    <a:pt x="144780" y="144780"/>
                  </a:lnTo>
                  <a:lnTo>
                    <a:pt x="144780" y="6533054"/>
                  </a:lnTo>
                  <a:lnTo>
                    <a:pt x="0" y="6533054"/>
                  </a:lnTo>
                  <a:lnTo>
                    <a:pt x="0" y="144780"/>
                  </a:lnTo>
                  <a:close/>
                  <a:moveTo>
                    <a:pt x="0" y="6533054"/>
                  </a:moveTo>
                  <a:lnTo>
                    <a:pt x="144780" y="6533054"/>
                  </a:lnTo>
                  <a:lnTo>
                    <a:pt x="144780" y="6677834"/>
                  </a:lnTo>
                  <a:lnTo>
                    <a:pt x="0" y="6677834"/>
                  </a:lnTo>
                  <a:lnTo>
                    <a:pt x="0" y="6533054"/>
                  </a:lnTo>
                  <a:close/>
                  <a:moveTo>
                    <a:pt x="118572273" y="144780"/>
                  </a:moveTo>
                  <a:lnTo>
                    <a:pt x="118717045" y="144780"/>
                  </a:lnTo>
                  <a:lnTo>
                    <a:pt x="118717045" y="6533054"/>
                  </a:lnTo>
                  <a:lnTo>
                    <a:pt x="118572273" y="6533054"/>
                  </a:lnTo>
                  <a:lnTo>
                    <a:pt x="118572273" y="144780"/>
                  </a:lnTo>
                  <a:close/>
                  <a:moveTo>
                    <a:pt x="144780" y="6533054"/>
                  </a:moveTo>
                  <a:lnTo>
                    <a:pt x="118572273" y="6533054"/>
                  </a:lnTo>
                  <a:lnTo>
                    <a:pt x="118572273" y="6677834"/>
                  </a:lnTo>
                  <a:lnTo>
                    <a:pt x="144780" y="6677834"/>
                  </a:lnTo>
                  <a:lnTo>
                    <a:pt x="144780" y="6533054"/>
                  </a:lnTo>
                  <a:close/>
                  <a:moveTo>
                    <a:pt x="118572273" y="0"/>
                  </a:moveTo>
                  <a:lnTo>
                    <a:pt x="118717045" y="0"/>
                  </a:lnTo>
                  <a:lnTo>
                    <a:pt x="118717045" y="144780"/>
                  </a:lnTo>
                  <a:lnTo>
                    <a:pt x="118572273" y="144780"/>
                  </a:lnTo>
                  <a:lnTo>
                    <a:pt x="118572273" y="0"/>
                  </a:lnTo>
                  <a:close/>
                  <a:moveTo>
                    <a:pt x="0" y="0"/>
                  </a:moveTo>
                  <a:lnTo>
                    <a:pt x="144780" y="0"/>
                  </a:lnTo>
                  <a:lnTo>
                    <a:pt x="144780" y="144780"/>
                  </a:lnTo>
                  <a:lnTo>
                    <a:pt x="0" y="144780"/>
                  </a:lnTo>
                  <a:lnTo>
                    <a:pt x="0" y="0"/>
                  </a:lnTo>
                  <a:close/>
                  <a:moveTo>
                    <a:pt x="144780" y="0"/>
                  </a:moveTo>
                  <a:lnTo>
                    <a:pt x="118572273" y="0"/>
                  </a:lnTo>
                  <a:lnTo>
                    <a:pt x="118572273" y="144780"/>
                  </a:lnTo>
                  <a:lnTo>
                    <a:pt x="144780" y="144780"/>
                  </a:lnTo>
                  <a:lnTo>
                    <a:pt x="144780" y="0"/>
                  </a:lnTo>
                  <a:close/>
                </a:path>
              </a:pathLst>
            </a:custGeom>
            <a:grpFill/>
          </p:spPr>
        </p:sp>
      </p:grpSp>
      <p:pic>
        <p:nvPicPr>
          <p:cNvPr id="6" name="Pictur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697865" y="425847"/>
            <a:ext cx="885028" cy="177006"/>
          </a:xfrm>
          <a:prstGeom prst="rect">
            <a:avLst/>
          </a:prstGeom>
        </p:spPr>
      </p:pic>
      <p:sp>
        <p:nvSpPr>
          <p:cNvPr id="26" name="TextBox 26"/>
          <p:cNvSpPr txBox="1"/>
          <p:nvPr/>
        </p:nvSpPr>
        <p:spPr>
          <a:xfrm>
            <a:off x="1447800" y="1510973"/>
            <a:ext cx="14706600" cy="47301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3600"/>
              </a:lnSpc>
            </a:pPr>
            <a:r>
              <a:rPr lang="en-US" sz="4000" dirty="0">
                <a:solidFill>
                  <a:srgbClr val="000000"/>
                </a:solidFill>
                <a:latin typeface="Montserrat Semi-Bold"/>
              </a:rPr>
              <a:t>Exercise 1 (p.8) Listen and read</a:t>
            </a:r>
          </a:p>
        </p:txBody>
      </p:sp>
      <p:pic>
        <p:nvPicPr>
          <p:cNvPr id="30" name="Picture 30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521254" y="1432244"/>
            <a:ext cx="619125" cy="619125"/>
          </a:xfrm>
          <a:prstGeom prst="rect">
            <a:avLst/>
          </a:prstGeom>
        </p:spPr>
      </p:pic>
      <p:sp>
        <p:nvSpPr>
          <p:cNvPr id="32" name="TextBox 24">
            <a:extLst>
              <a:ext uri="{FF2B5EF4-FFF2-40B4-BE49-F238E27FC236}">
                <a16:creationId xmlns:a16="http://schemas.microsoft.com/office/drawing/2014/main" id="{50B7560A-EA60-5F4A-B8EC-9151E34F2117}"/>
              </a:ext>
            </a:extLst>
          </p:cNvPr>
          <p:cNvSpPr txBox="1"/>
          <p:nvPr/>
        </p:nvSpPr>
        <p:spPr>
          <a:xfrm>
            <a:off x="15605627" y="342900"/>
            <a:ext cx="1984507" cy="34214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276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3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ontserrat Bold"/>
                <a:ea typeface="+mn-ea"/>
                <a:cs typeface="+mn-cs"/>
              </a:rPr>
              <a:t>English 7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5BFE9E91-4511-C840-ACFE-34BD8C1ACB7A}"/>
              </a:ext>
            </a:extLst>
          </p:cNvPr>
          <p:cNvSpPr txBox="1"/>
          <p:nvPr/>
        </p:nvSpPr>
        <p:spPr>
          <a:xfrm>
            <a:off x="494817" y="2249686"/>
            <a:ext cx="17209135" cy="76944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800" b="1" dirty="0">
                <a:solidFill>
                  <a:schemeClr val="accent6">
                    <a:lumMod val="75000"/>
                  </a:schemeClr>
                </a:solidFill>
              </a:rPr>
              <a:t>Ann</a:t>
            </a:r>
            <a:r>
              <a:rPr lang="en-US" sz="3800" dirty="0"/>
              <a:t>: Your house is very nice, Trang. </a:t>
            </a:r>
          </a:p>
          <a:p>
            <a:pPr algn="just"/>
            <a:r>
              <a:rPr lang="en-US" sz="3800" b="1" dirty="0">
                <a:solidFill>
                  <a:srgbClr val="00B050"/>
                </a:solidFill>
              </a:rPr>
              <a:t>Trang</a:t>
            </a:r>
            <a:r>
              <a:rPr lang="en-US" sz="3800" dirty="0"/>
              <a:t>: Thanks! Let's go upstairs. I'll show you my room. </a:t>
            </a:r>
          </a:p>
          <a:p>
            <a:pPr algn="just"/>
            <a:r>
              <a:rPr lang="en-US" sz="3800" b="1" dirty="0">
                <a:solidFill>
                  <a:schemeClr val="accent6">
                    <a:lumMod val="75000"/>
                  </a:schemeClr>
                </a:solidFill>
              </a:rPr>
              <a:t>Ann</a:t>
            </a:r>
            <a:r>
              <a:rPr lang="en-US" sz="3800" dirty="0"/>
              <a:t>: I love your dollhouse. It's amazing. Did you make it yourself? </a:t>
            </a:r>
          </a:p>
          <a:p>
            <a:pPr algn="just"/>
            <a:r>
              <a:rPr lang="en-US" sz="3800" b="1" dirty="0">
                <a:solidFill>
                  <a:srgbClr val="00B050"/>
                </a:solidFill>
              </a:rPr>
              <a:t>Trang: </a:t>
            </a:r>
            <a:r>
              <a:rPr lang="en-US" sz="3800" dirty="0"/>
              <a:t>Yes. My hobby is building dollhouses. </a:t>
            </a:r>
          </a:p>
          <a:p>
            <a:pPr algn="just"/>
            <a:r>
              <a:rPr lang="en-US" sz="3800" b="1" dirty="0">
                <a:solidFill>
                  <a:schemeClr val="accent6">
                    <a:lumMod val="75000"/>
                  </a:schemeClr>
                </a:solidFill>
              </a:rPr>
              <a:t>Ann</a:t>
            </a:r>
            <a:r>
              <a:rPr lang="en-US" sz="3800" dirty="0"/>
              <a:t>: Really? Is it hard to build one? </a:t>
            </a:r>
          </a:p>
          <a:p>
            <a:pPr algn="just"/>
            <a:r>
              <a:rPr lang="en-US" sz="3800" b="1" dirty="0">
                <a:solidFill>
                  <a:srgbClr val="00B050"/>
                </a:solidFill>
              </a:rPr>
              <a:t>Trang: </a:t>
            </a:r>
            <a:r>
              <a:rPr lang="en-US" sz="3800" dirty="0"/>
              <a:t>Not really. All you need is some cardboard and glue. Then just use a bit of creativity. What do you do in your free time? </a:t>
            </a:r>
          </a:p>
          <a:p>
            <a:pPr algn="just"/>
            <a:r>
              <a:rPr lang="en-US" sz="3800" b="1" dirty="0">
                <a:solidFill>
                  <a:schemeClr val="accent6">
                    <a:lumMod val="75000"/>
                  </a:schemeClr>
                </a:solidFill>
              </a:rPr>
              <a:t>Ann: </a:t>
            </a:r>
            <a:r>
              <a:rPr lang="en-US" sz="3800" dirty="0"/>
              <a:t>I like horse riding. </a:t>
            </a:r>
          </a:p>
          <a:p>
            <a:pPr algn="just"/>
            <a:r>
              <a:rPr lang="en-US" sz="3800" b="1" dirty="0">
                <a:solidFill>
                  <a:srgbClr val="00B050"/>
                </a:solidFill>
              </a:rPr>
              <a:t>Trang: </a:t>
            </a:r>
            <a:r>
              <a:rPr lang="en-US" sz="3800" dirty="0"/>
              <a:t>That's rather unusual. Not many people do that. </a:t>
            </a:r>
          </a:p>
          <a:p>
            <a:pPr algn="just"/>
            <a:r>
              <a:rPr lang="en-US" sz="3800" b="1" dirty="0">
                <a:solidFill>
                  <a:schemeClr val="accent6">
                    <a:lumMod val="75000"/>
                  </a:schemeClr>
                </a:solidFill>
              </a:rPr>
              <a:t>Ann: </a:t>
            </a:r>
            <a:r>
              <a:rPr lang="en-US" sz="3800" dirty="0"/>
              <a:t>Actually, it's more common than you think. There are some horse riding clubs in Ha </a:t>
            </a:r>
            <a:r>
              <a:rPr lang="en-US" sz="3800" dirty="0" err="1"/>
              <a:t>Noi</a:t>
            </a:r>
            <a:r>
              <a:rPr lang="en-US" sz="3800" dirty="0"/>
              <a:t> now. I go to the Riders' Club every Sunday. </a:t>
            </a:r>
          </a:p>
          <a:p>
            <a:pPr algn="just"/>
            <a:r>
              <a:rPr lang="en-US" sz="3800" b="1" dirty="0">
                <a:solidFill>
                  <a:srgbClr val="00B050"/>
                </a:solidFill>
              </a:rPr>
              <a:t>Trang: </a:t>
            </a:r>
            <a:r>
              <a:rPr lang="en-US" sz="3800" dirty="0"/>
              <a:t>I'd love to go to your club this Sunday. I want to learn how to ride. </a:t>
            </a:r>
          </a:p>
          <a:p>
            <a:pPr algn="just"/>
            <a:r>
              <a:rPr lang="en-US" sz="3800" b="1" dirty="0">
                <a:solidFill>
                  <a:schemeClr val="accent6">
                    <a:lumMod val="75000"/>
                  </a:schemeClr>
                </a:solidFill>
              </a:rPr>
              <a:t>Ann</a:t>
            </a:r>
            <a:r>
              <a:rPr lang="en-US" sz="3800" dirty="0"/>
              <a:t>: Sure. My lesson starts at 8 a.m. 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1BC93E69-68BE-B245-8690-A326064120E9}"/>
              </a:ext>
            </a:extLst>
          </p:cNvPr>
          <p:cNvSpPr txBox="1"/>
          <p:nvPr/>
        </p:nvSpPr>
        <p:spPr>
          <a:xfrm>
            <a:off x="494816" y="2249686"/>
            <a:ext cx="17209135" cy="76944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800" b="1" dirty="0">
                <a:solidFill>
                  <a:schemeClr val="accent6">
                    <a:lumMod val="75000"/>
                  </a:schemeClr>
                </a:solidFill>
              </a:rPr>
              <a:t>Ann</a:t>
            </a:r>
            <a:r>
              <a:rPr lang="en-US" sz="3800" dirty="0"/>
              <a:t>: Your house is very nice, Trang. </a:t>
            </a:r>
          </a:p>
          <a:p>
            <a:pPr algn="just"/>
            <a:r>
              <a:rPr lang="en-US" sz="3800" b="1" dirty="0">
                <a:solidFill>
                  <a:srgbClr val="00B050"/>
                </a:solidFill>
              </a:rPr>
              <a:t>Trang</a:t>
            </a:r>
            <a:r>
              <a:rPr lang="en-US" sz="3800" dirty="0"/>
              <a:t>: Thanks! Let's go upstairs. I'll show you my room. </a:t>
            </a:r>
          </a:p>
          <a:p>
            <a:pPr algn="just"/>
            <a:r>
              <a:rPr lang="en-US" sz="3800" b="1" dirty="0">
                <a:solidFill>
                  <a:schemeClr val="accent6">
                    <a:lumMod val="75000"/>
                  </a:schemeClr>
                </a:solidFill>
              </a:rPr>
              <a:t>Ann</a:t>
            </a:r>
            <a:r>
              <a:rPr lang="en-US" sz="3800" dirty="0"/>
              <a:t>: I love your dollhouse. It's amazing. Did you make it yourself? </a:t>
            </a:r>
          </a:p>
          <a:p>
            <a:pPr algn="just"/>
            <a:r>
              <a:rPr lang="en-US" sz="3800" b="1" dirty="0">
                <a:solidFill>
                  <a:srgbClr val="00B050"/>
                </a:solidFill>
              </a:rPr>
              <a:t>Trang: </a:t>
            </a:r>
            <a:r>
              <a:rPr lang="en-US" sz="3800" dirty="0"/>
              <a:t>Yes. My hobby is </a:t>
            </a:r>
            <a:r>
              <a:rPr lang="en-US" sz="3800" b="1" dirty="0">
                <a:highlight>
                  <a:srgbClr val="FFFF00"/>
                </a:highlight>
              </a:rPr>
              <a:t>building dollhouses. </a:t>
            </a:r>
          </a:p>
          <a:p>
            <a:pPr algn="just"/>
            <a:r>
              <a:rPr lang="en-US" sz="3800" b="1" dirty="0">
                <a:solidFill>
                  <a:schemeClr val="accent6">
                    <a:lumMod val="75000"/>
                  </a:schemeClr>
                </a:solidFill>
              </a:rPr>
              <a:t>Ann</a:t>
            </a:r>
            <a:r>
              <a:rPr lang="en-US" sz="3800" dirty="0"/>
              <a:t>: Really? Is it hard to build one? </a:t>
            </a:r>
          </a:p>
          <a:p>
            <a:pPr algn="just"/>
            <a:r>
              <a:rPr lang="en-US" sz="3800" b="1" dirty="0">
                <a:solidFill>
                  <a:srgbClr val="00B050"/>
                </a:solidFill>
              </a:rPr>
              <a:t>Trang: </a:t>
            </a:r>
            <a:r>
              <a:rPr lang="en-US" sz="3800" dirty="0"/>
              <a:t>Not really. All you need is some cardboard and glue. Then just use a bit of creativity. What do you do in your free time? </a:t>
            </a:r>
          </a:p>
          <a:p>
            <a:pPr algn="just"/>
            <a:r>
              <a:rPr lang="en-US" sz="3800" b="1" dirty="0">
                <a:solidFill>
                  <a:schemeClr val="accent6">
                    <a:lumMod val="75000"/>
                  </a:schemeClr>
                </a:solidFill>
              </a:rPr>
              <a:t>Ann: </a:t>
            </a:r>
            <a:r>
              <a:rPr lang="en-US" sz="3800" dirty="0"/>
              <a:t>I like </a:t>
            </a:r>
            <a:r>
              <a:rPr lang="en-US" sz="3800" b="1" dirty="0">
                <a:highlight>
                  <a:srgbClr val="FFFF00"/>
                </a:highlight>
              </a:rPr>
              <a:t>horse riding. </a:t>
            </a:r>
          </a:p>
          <a:p>
            <a:pPr algn="just"/>
            <a:r>
              <a:rPr lang="en-US" sz="3800" b="1" dirty="0">
                <a:solidFill>
                  <a:srgbClr val="00B050"/>
                </a:solidFill>
              </a:rPr>
              <a:t>Trang: </a:t>
            </a:r>
            <a:r>
              <a:rPr lang="en-US" sz="3800" dirty="0"/>
              <a:t>That's rather unusual. Not many people do that. </a:t>
            </a:r>
          </a:p>
          <a:p>
            <a:pPr algn="just"/>
            <a:r>
              <a:rPr lang="en-US" sz="3800" b="1" dirty="0">
                <a:solidFill>
                  <a:schemeClr val="accent6">
                    <a:lumMod val="75000"/>
                  </a:schemeClr>
                </a:solidFill>
              </a:rPr>
              <a:t>Ann: </a:t>
            </a:r>
            <a:r>
              <a:rPr lang="en-US" sz="3800" dirty="0"/>
              <a:t>Actually, it's more common than you think. There are some horse riding clubs in Ha </a:t>
            </a:r>
            <a:r>
              <a:rPr lang="en-US" sz="3800" dirty="0" err="1"/>
              <a:t>Noi</a:t>
            </a:r>
            <a:r>
              <a:rPr lang="en-US" sz="3800" dirty="0"/>
              <a:t> now. I go to the Riders' Club every Sunday. </a:t>
            </a:r>
          </a:p>
          <a:p>
            <a:pPr algn="just"/>
            <a:r>
              <a:rPr lang="en-US" sz="3800" b="1" dirty="0">
                <a:solidFill>
                  <a:srgbClr val="00B050"/>
                </a:solidFill>
              </a:rPr>
              <a:t>Trang: </a:t>
            </a:r>
            <a:r>
              <a:rPr lang="en-US" sz="3800" dirty="0"/>
              <a:t>I'd love to go to your club this Sunday. I want to learn how to ride. </a:t>
            </a:r>
          </a:p>
          <a:p>
            <a:pPr algn="just"/>
            <a:r>
              <a:rPr lang="en-US" sz="3800" b="1" dirty="0">
                <a:solidFill>
                  <a:schemeClr val="accent6">
                    <a:lumMod val="75000"/>
                  </a:schemeClr>
                </a:solidFill>
              </a:rPr>
              <a:t>Ann</a:t>
            </a:r>
            <a:r>
              <a:rPr lang="en-US" sz="3800" dirty="0"/>
              <a:t>: Sure. My lesson starts at 8 a.m. </a:t>
            </a:r>
          </a:p>
        </p:txBody>
      </p:sp>
      <p:pic>
        <p:nvPicPr>
          <p:cNvPr id="7" name="002" descr="002">
            <a:hlinkClick r:id="" action="ppaction://media"/>
            <a:extLst>
              <a:ext uri="{FF2B5EF4-FFF2-40B4-BE49-F238E27FC236}">
                <a16:creationId xmlns:a16="http://schemas.microsoft.com/office/drawing/2014/main" id="{C0DE4634-7729-F56D-B9A4-83A5CF838194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13486.563"/>
                </p14:media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9906000" y="979806"/>
            <a:ext cx="1524000" cy="152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09769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6417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3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t="13201" b="9478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grpSp>
        <p:nvGrpSpPr>
          <p:cNvPr id="3" name="Group 3"/>
          <p:cNvGrpSpPr/>
          <p:nvPr/>
        </p:nvGrpSpPr>
        <p:grpSpPr>
          <a:xfrm>
            <a:off x="0" y="0"/>
            <a:ext cx="18288000" cy="1028700"/>
            <a:chOff x="0" y="0"/>
            <a:chExt cx="118717047" cy="6677834"/>
          </a:xfrm>
          <a:solidFill>
            <a:srgbClr val="F7D300"/>
          </a:solidFill>
        </p:grpSpPr>
        <p:sp>
          <p:nvSpPr>
            <p:cNvPr id="4" name="Freeform 4"/>
            <p:cNvSpPr/>
            <p:nvPr/>
          </p:nvSpPr>
          <p:spPr>
            <a:xfrm>
              <a:off x="72390" y="72390"/>
              <a:ext cx="118572263" cy="6533054"/>
            </a:xfrm>
            <a:custGeom>
              <a:avLst/>
              <a:gdLst/>
              <a:ahLst/>
              <a:cxnLst/>
              <a:rect l="l" t="t" r="r" b="b"/>
              <a:pathLst>
                <a:path w="118572263" h="6533054">
                  <a:moveTo>
                    <a:pt x="0" y="0"/>
                  </a:moveTo>
                  <a:lnTo>
                    <a:pt x="118572263" y="0"/>
                  </a:lnTo>
                  <a:lnTo>
                    <a:pt x="118572263" y="6533054"/>
                  </a:lnTo>
                  <a:lnTo>
                    <a:pt x="0" y="6533054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2700">
              <a:solidFill>
                <a:schemeClr val="tx1"/>
              </a:solidFill>
            </a:ln>
          </p:spPr>
          <p:txBody>
            <a:bodyPr/>
            <a:lstStyle/>
            <a:p>
              <a:endParaRPr lang="en-VN" dirty="0"/>
            </a:p>
          </p:txBody>
        </p:sp>
        <p:sp>
          <p:nvSpPr>
            <p:cNvPr id="5" name="Freeform 5"/>
            <p:cNvSpPr/>
            <p:nvPr/>
          </p:nvSpPr>
          <p:spPr>
            <a:xfrm>
              <a:off x="0" y="0"/>
              <a:ext cx="118717045" cy="6677834"/>
            </a:xfrm>
            <a:custGeom>
              <a:avLst/>
              <a:gdLst/>
              <a:ahLst/>
              <a:cxnLst/>
              <a:rect l="l" t="t" r="r" b="b"/>
              <a:pathLst>
                <a:path w="118717045" h="6677834">
                  <a:moveTo>
                    <a:pt x="118572273" y="6533054"/>
                  </a:moveTo>
                  <a:lnTo>
                    <a:pt x="118717045" y="6533054"/>
                  </a:lnTo>
                  <a:lnTo>
                    <a:pt x="118717045" y="6677834"/>
                  </a:lnTo>
                  <a:lnTo>
                    <a:pt x="118572273" y="6677834"/>
                  </a:lnTo>
                  <a:lnTo>
                    <a:pt x="118572273" y="6533054"/>
                  </a:lnTo>
                  <a:close/>
                  <a:moveTo>
                    <a:pt x="0" y="144780"/>
                  </a:moveTo>
                  <a:lnTo>
                    <a:pt x="144780" y="144780"/>
                  </a:lnTo>
                  <a:lnTo>
                    <a:pt x="144780" y="6533054"/>
                  </a:lnTo>
                  <a:lnTo>
                    <a:pt x="0" y="6533054"/>
                  </a:lnTo>
                  <a:lnTo>
                    <a:pt x="0" y="144780"/>
                  </a:lnTo>
                  <a:close/>
                  <a:moveTo>
                    <a:pt x="0" y="6533054"/>
                  </a:moveTo>
                  <a:lnTo>
                    <a:pt x="144780" y="6533054"/>
                  </a:lnTo>
                  <a:lnTo>
                    <a:pt x="144780" y="6677834"/>
                  </a:lnTo>
                  <a:lnTo>
                    <a:pt x="0" y="6677834"/>
                  </a:lnTo>
                  <a:lnTo>
                    <a:pt x="0" y="6533054"/>
                  </a:lnTo>
                  <a:close/>
                  <a:moveTo>
                    <a:pt x="118572273" y="144780"/>
                  </a:moveTo>
                  <a:lnTo>
                    <a:pt x="118717045" y="144780"/>
                  </a:lnTo>
                  <a:lnTo>
                    <a:pt x="118717045" y="6533054"/>
                  </a:lnTo>
                  <a:lnTo>
                    <a:pt x="118572273" y="6533054"/>
                  </a:lnTo>
                  <a:lnTo>
                    <a:pt x="118572273" y="144780"/>
                  </a:lnTo>
                  <a:close/>
                  <a:moveTo>
                    <a:pt x="144780" y="6533054"/>
                  </a:moveTo>
                  <a:lnTo>
                    <a:pt x="118572273" y="6533054"/>
                  </a:lnTo>
                  <a:lnTo>
                    <a:pt x="118572273" y="6677834"/>
                  </a:lnTo>
                  <a:lnTo>
                    <a:pt x="144780" y="6677834"/>
                  </a:lnTo>
                  <a:lnTo>
                    <a:pt x="144780" y="6533054"/>
                  </a:lnTo>
                  <a:close/>
                  <a:moveTo>
                    <a:pt x="118572273" y="0"/>
                  </a:moveTo>
                  <a:lnTo>
                    <a:pt x="118717045" y="0"/>
                  </a:lnTo>
                  <a:lnTo>
                    <a:pt x="118717045" y="144780"/>
                  </a:lnTo>
                  <a:lnTo>
                    <a:pt x="118572273" y="144780"/>
                  </a:lnTo>
                  <a:lnTo>
                    <a:pt x="118572273" y="0"/>
                  </a:lnTo>
                  <a:close/>
                  <a:moveTo>
                    <a:pt x="0" y="0"/>
                  </a:moveTo>
                  <a:lnTo>
                    <a:pt x="144780" y="0"/>
                  </a:lnTo>
                  <a:lnTo>
                    <a:pt x="144780" y="144780"/>
                  </a:lnTo>
                  <a:lnTo>
                    <a:pt x="0" y="144780"/>
                  </a:lnTo>
                  <a:lnTo>
                    <a:pt x="0" y="0"/>
                  </a:lnTo>
                  <a:close/>
                  <a:moveTo>
                    <a:pt x="144780" y="0"/>
                  </a:moveTo>
                  <a:lnTo>
                    <a:pt x="118572273" y="0"/>
                  </a:lnTo>
                  <a:lnTo>
                    <a:pt x="118572273" y="144780"/>
                  </a:lnTo>
                  <a:lnTo>
                    <a:pt x="144780" y="144780"/>
                  </a:lnTo>
                  <a:lnTo>
                    <a:pt x="144780" y="0"/>
                  </a:lnTo>
                  <a:close/>
                </a:path>
              </a:pathLst>
            </a:custGeom>
            <a:grpFill/>
          </p:spPr>
        </p:sp>
      </p:grpSp>
      <p:pic>
        <p:nvPicPr>
          <p:cNvPr id="6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697865" y="425847"/>
            <a:ext cx="885028" cy="177006"/>
          </a:xfrm>
          <a:prstGeom prst="rect">
            <a:avLst/>
          </a:prstGeom>
        </p:spPr>
      </p:pic>
      <p:sp>
        <p:nvSpPr>
          <p:cNvPr id="26" name="TextBox 26"/>
          <p:cNvSpPr txBox="1"/>
          <p:nvPr/>
        </p:nvSpPr>
        <p:spPr>
          <a:xfrm>
            <a:off x="1447800" y="1510973"/>
            <a:ext cx="14706600" cy="47301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3600"/>
              </a:lnSpc>
            </a:pPr>
            <a:r>
              <a:rPr lang="en-US" sz="4000" dirty="0">
                <a:solidFill>
                  <a:srgbClr val="000000"/>
                </a:solidFill>
                <a:latin typeface="Montserrat Semi-Bold"/>
              </a:rPr>
              <a:t>Exercise 1 (p.8) Listen and read</a:t>
            </a:r>
          </a:p>
        </p:txBody>
      </p:sp>
      <p:pic>
        <p:nvPicPr>
          <p:cNvPr id="30" name="Picture 3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521254" y="1432244"/>
            <a:ext cx="619125" cy="619125"/>
          </a:xfrm>
          <a:prstGeom prst="rect">
            <a:avLst/>
          </a:prstGeom>
        </p:spPr>
      </p:pic>
      <p:sp>
        <p:nvSpPr>
          <p:cNvPr id="32" name="TextBox 24">
            <a:extLst>
              <a:ext uri="{FF2B5EF4-FFF2-40B4-BE49-F238E27FC236}">
                <a16:creationId xmlns:a16="http://schemas.microsoft.com/office/drawing/2014/main" id="{50B7560A-EA60-5F4A-B8EC-9151E34F2117}"/>
              </a:ext>
            </a:extLst>
          </p:cNvPr>
          <p:cNvSpPr txBox="1"/>
          <p:nvPr/>
        </p:nvSpPr>
        <p:spPr>
          <a:xfrm>
            <a:off x="15605627" y="342900"/>
            <a:ext cx="1984507" cy="34214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276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3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ontserrat Bold"/>
                <a:ea typeface="+mn-ea"/>
                <a:cs typeface="+mn-cs"/>
              </a:rPr>
              <a:t>English 7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4CF6F6E-8568-DD47-84AC-A2A55A727F2F}"/>
              </a:ext>
            </a:extLst>
          </p:cNvPr>
          <p:cNvSpPr txBox="1"/>
          <p:nvPr/>
        </p:nvSpPr>
        <p:spPr>
          <a:xfrm>
            <a:off x="2057400" y="2857500"/>
            <a:ext cx="6553200" cy="44196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endParaRPr lang="en-VN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2C61386-F3A9-7B4F-8622-4D60CCE7DF30}"/>
              </a:ext>
            </a:extLst>
          </p:cNvPr>
          <p:cNvSpPr txBox="1"/>
          <p:nvPr/>
        </p:nvSpPr>
        <p:spPr>
          <a:xfrm>
            <a:off x="9829800" y="2873829"/>
            <a:ext cx="6553200" cy="44196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endParaRPr lang="en-VN" dirty="0"/>
          </a:p>
        </p:txBody>
      </p:sp>
      <p:sp>
        <p:nvSpPr>
          <p:cNvPr id="16" name="TextBox 25">
            <a:extLst>
              <a:ext uri="{FF2B5EF4-FFF2-40B4-BE49-F238E27FC236}">
                <a16:creationId xmlns:a16="http://schemas.microsoft.com/office/drawing/2014/main" id="{4D22C085-F746-D94D-8ADE-8FB1FAC012B4}"/>
              </a:ext>
            </a:extLst>
          </p:cNvPr>
          <p:cNvSpPr txBox="1"/>
          <p:nvPr/>
        </p:nvSpPr>
        <p:spPr>
          <a:xfrm>
            <a:off x="2057401" y="8185719"/>
            <a:ext cx="6553200" cy="73866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ontserrat Medium" pitchFamily="2" charset="77"/>
              </a:rPr>
              <a:t>building dollhouses</a:t>
            </a:r>
          </a:p>
        </p:txBody>
      </p:sp>
      <p:sp>
        <p:nvSpPr>
          <p:cNvPr id="18" name="TextBox 25">
            <a:extLst>
              <a:ext uri="{FF2B5EF4-FFF2-40B4-BE49-F238E27FC236}">
                <a16:creationId xmlns:a16="http://schemas.microsoft.com/office/drawing/2014/main" id="{45D21C2F-4482-B942-AB34-84F07A439FF2}"/>
              </a:ext>
            </a:extLst>
          </p:cNvPr>
          <p:cNvSpPr txBox="1"/>
          <p:nvPr/>
        </p:nvSpPr>
        <p:spPr>
          <a:xfrm>
            <a:off x="9829800" y="8185719"/>
            <a:ext cx="6553200" cy="73866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ontserrat Medium" pitchFamily="2" charset="77"/>
              </a:rPr>
              <a:t>horse riding</a:t>
            </a:r>
          </a:p>
        </p:txBody>
      </p:sp>
      <p:pic>
        <p:nvPicPr>
          <p:cNvPr id="14" name="Picture 4">
            <a:extLst>
              <a:ext uri="{FF2B5EF4-FFF2-40B4-BE49-F238E27FC236}">
                <a16:creationId xmlns:a16="http://schemas.microsoft.com/office/drawing/2014/main" id="{324153B8-D9F5-CB5F-A37D-1C8F3E85189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3128448" y="3509500"/>
            <a:ext cx="4411104" cy="3341411"/>
          </a:xfrm>
          <a:prstGeom prst="rect">
            <a:avLst/>
          </a:prstGeom>
        </p:spPr>
      </p:pic>
      <p:pic>
        <p:nvPicPr>
          <p:cNvPr id="17" name="Picture 2">
            <a:extLst>
              <a:ext uri="{FF2B5EF4-FFF2-40B4-BE49-F238E27FC236}">
                <a16:creationId xmlns:a16="http://schemas.microsoft.com/office/drawing/2014/main" id="{43F0001C-EC40-DA19-DB64-122D8219B24C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>
            <a:off x="11029379" y="3086195"/>
            <a:ext cx="4109391" cy="39973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50451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t="13201" b="9478"/>
          <a:stretch>
            <a:fillRect/>
          </a:stretch>
        </p:blipFill>
        <p:spPr>
          <a:xfrm>
            <a:off x="0" y="190500"/>
            <a:ext cx="18288000" cy="10287000"/>
          </a:xfrm>
          <a:prstGeom prst="rect">
            <a:avLst/>
          </a:prstGeom>
        </p:spPr>
      </p:pic>
      <p:grpSp>
        <p:nvGrpSpPr>
          <p:cNvPr id="3" name="Group 3"/>
          <p:cNvGrpSpPr/>
          <p:nvPr/>
        </p:nvGrpSpPr>
        <p:grpSpPr>
          <a:xfrm>
            <a:off x="0" y="0"/>
            <a:ext cx="18288000" cy="1028700"/>
            <a:chOff x="0" y="0"/>
            <a:chExt cx="118717047" cy="6677834"/>
          </a:xfrm>
          <a:solidFill>
            <a:schemeClr val="accent3">
              <a:lumMod val="60000"/>
              <a:lumOff val="40000"/>
            </a:schemeClr>
          </a:solidFill>
        </p:grpSpPr>
        <p:sp>
          <p:nvSpPr>
            <p:cNvPr id="4" name="Freeform 4"/>
            <p:cNvSpPr/>
            <p:nvPr/>
          </p:nvSpPr>
          <p:spPr>
            <a:xfrm>
              <a:off x="72390" y="72390"/>
              <a:ext cx="118572263" cy="6533054"/>
            </a:xfrm>
            <a:custGeom>
              <a:avLst/>
              <a:gdLst/>
              <a:ahLst/>
              <a:cxnLst/>
              <a:rect l="l" t="t" r="r" b="b"/>
              <a:pathLst>
                <a:path w="118572263" h="6533054">
                  <a:moveTo>
                    <a:pt x="0" y="0"/>
                  </a:moveTo>
                  <a:lnTo>
                    <a:pt x="118572263" y="0"/>
                  </a:lnTo>
                  <a:lnTo>
                    <a:pt x="118572263" y="6533054"/>
                  </a:lnTo>
                  <a:lnTo>
                    <a:pt x="0" y="6533054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2700">
              <a:solidFill>
                <a:schemeClr val="tx1"/>
              </a:solidFill>
            </a:ln>
          </p:spPr>
          <p:txBody>
            <a:bodyPr/>
            <a:lstStyle/>
            <a:p>
              <a:endParaRPr lang="en-VN" dirty="0"/>
            </a:p>
          </p:txBody>
        </p:sp>
        <p:sp>
          <p:nvSpPr>
            <p:cNvPr id="5" name="Freeform 5"/>
            <p:cNvSpPr/>
            <p:nvPr/>
          </p:nvSpPr>
          <p:spPr>
            <a:xfrm>
              <a:off x="0" y="0"/>
              <a:ext cx="118717045" cy="6677834"/>
            </a:xfrm>
            <a:custGeom>
              <a:avLst/>
              <a:gdLst/>
              <a:ahLst/>
              <a:cxnLst/>
              <a:rect l="l" t="t" r="r" b="b"/>
              <a:pathLst>
                <a:path w="118717045" h="6677834">
                  <a:moveTo>
                    <a:pt x="118572273" y="6533054"/>
                  </a:moveTo>
                  <a:lnTo>
                    <a:pt x="118717045" y="6533054"/>
                  </a:lnTo>
                  <a:lnTo>
                    <a:pt x="118717045" y="6677834"/>
                  </a:lnTo>
                  <a:lnTo>
                    <a:pt x="118572273" y="6677834"/>
                  </a:lnTo>
                  <a:lnTo>
                    <a:pt x="118572273" y="6533054"/>
                  </a:lnTo>
                  <a:close/>
                  <a:moveTo>
                    <a:pt x="0" y="144780"/>
                  </a:moveTo>
                  <a:lnTo>
                    <a:pt x="144780" y="144780"/>
                  </a:lnTo>
                  <a:lnTo>
                    <a:pt x="144780" y="6533054"/>
                  </a:lnTo>
                  <a:lnTo>
                    <a:pt x="0" y="6533054"/>
                  </a:lnTo>
                  <a:lnTo>
                    <a:pt x="0" y="144780"/>
                  </a:lnTo>
                  <a:close/>
                  <a:moveTo>
                    <a:pt x="0" y="6533054"/>
                  </a:moveTo>
                  <a:lnTo>
                    <a:pt x="144780" y="6533054"/>
                  </a:lnTo>
                  <a:lnTo>
                    <a:pt x="144780" y="6677834"/>
                  </a:lnTo>
                  <a:lnTo>
                    <a:pt x="0" y="6677834"/>
                  </a:lnTo>
                  <a:lnTo>
                    <a:pt x="0" y="6533054"/>
                  </a:lnTo>
                  <a:close/>
                  <a:moveTo>
                    <a:pt x="118572273" y="144780"/>
                  </a:moveTo>
                  <a:lnTo>
                    <a:pt x="118717045" y="144780"/>
                  </a:lnTo>
                  <a:lnTo>
                    <a:pt x="118717045" y="6533054"/>
                  </a:lnTo>
                  <a:lnTo>
                    <a:pt x="118572273" y="6533054"/>
                  </a:lnTo>
                  <a:lnTo>
                    <a:pt x="118572273" y="144780"/>
                  </a:lnTo>
                  <a:close/>
                  <a:moveTo>
                    <a:pt x="144780" y="6533054"/>
                  </a:moveTo>
                  <a:lnTo>
                    <a:pt x="118572273" y="6533054"/>
                  </a:lnTo>
                  <a:lnTo>
                    <a:pt x="118572273" y="6677834"/>
                  </a:lnTo>
                  <a:lnTo>
                    <a:pt x="144780" y="6677834"/>
                  </a:lnTo>
                  <a:lnTo>
                    <a:pt x="144780" y="6533054"/>
                  </a:lnTo>
                  <a:close/>
                  <a:moveTo>
                    <a:pt x="118572273" y="0"/>
                  </a:moveTo>
                  <a:lnTo>
                    <a:pt x="118717045" y="0"/>
                  </a:lnTo>
                  <a:lnTo>
                    <a:pt x="118717045" y="144780"/>
                  </a:lnTo>
                  <a:lnTo>
                    <a:pt x="118572273" y="144780"/>
                  </a:lnTo>
                  <a:lnTo>
                    <a:pt x="118572273" y="0"/>
                  </a:lnTo>
                  <a:close/>
                  <a:moveTo>
                    <a:pt x="0" y="0"/>
                  </a:moveTo>
                  <a:lnTo>
                    <a:pt x="144780" y="0"/>
                  </a:lnTo>
                  <a:lnTo>
                    <a:pt x="144780" y="144780"/>
                  </a:lnTo>
                  <a:lnTo>
                    <a:pt x="0" y="144780"/>
                  </a:lnTo>
                  <a:lnTo>
                    <a:pt x="0" y="0"/>
                  </a:lnTo>
                  <a:close/>
                  <a:moveTo>
                    <a:pt x="144780" y="0"/>
                  </a:moveTo>
                  <a:lnTo>
                    <a:pt x="118572273" y="0"/>
                  </a:lnTo>
                  <a:lnTo>
                    <a:pt x="118572273" y="144780"/>
                  </a:lnTo>
                  <a:lnTo>
                    <a:pt x="144780" y="144780"/>
                  </a:lnTo>
                  <a:lnTo>
                    <a:pt x="144780" y="0"/>
                  </a:lnTo>
                  <a:close/>
                </a:path>
              </a:pathLst>
            </a:custGeom>
            <a:grpFill/>
          </p:spPr>
        </p:sp>
      </p:grpSp>
      <p:pic>
        <p:nvPicPr>
          <p:cNvPr id="6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697865" y="425847"/>
            <a:ext cx="885028" cy="177006"/>
          </a:xfrm>
          <a:prstGeom prst="rect">
            <a:avLst/>
          </a:prstGeom>
        </p:spPr>
      </p:pic>
      <p:sp>
        <p:nvSpPr>
          <p:cNvPr id="26" name="TextBox 26"/>
          <p:cNvSpPr txBox="1"/>
          <p:nvPr/>
        </p:nvSpPr>
        <p:spPr>
          <a:xfrm>
            <a:off x="1447800" y="1510973"/>
            <a:ext cx="14706600" cy="47301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3600"/>
              </a:lnSpc>
            </a:pPr>
            <a:r>
              <a:rPr lang="en-US" sz="4000" dirty="0">
                <a:solidFill>
                  <a:srgbClr val="000000"/>
                </a:solidFill>
                <a:latin typeface="Montserrat Semi-Bold"/>
              </a:rPr>
              <a:t>Exercise 2 (p.9) Read and </a:t>
            </a:r>
            <a:r>
              <a:rPr lang="en-US" sz="4000" b="1" u="sng" dirty="0">
                <a:solidFill>
                  <a:srgbClr val="FF0000"/>
                </a:solidFill>
                <a:latin typeface="Montserrat Semi-Bold"/>
              </a:rPr>
              <a:t>underline</a:t>
            </a:r>
            <a:r>
              <a:rPr lang="en-US" sz="4000" dirty="0">
                <a:solidFill>
                  <a:srgbClr val="000000"/>
                </a:solidFill>
                <a:latin typeface="Montserrat Semi-Bold"/>
              </a:rPr>
              <a:t> key words.</a:t>
            </a:r>
          </a:p>
        </p:txBody>
      </p:sp>
      <p:pic>
        <p:nvPicPr>
          <p:cNvPr id="30" name="Picture 3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521254" y="1432244"/>
            <a:ext cx="619125" cy="619125"/>
          </a:xfrm>
          <a:prstGeom prst="rect">
            <a:avLst/>
          </a:prstGeom>
        </p:spPr>
      </p:pic>
      <p:sp>
        <p:nvSpPr>
          <p:cNvPr id="32" name="TextBox 24">
            <a:extLst>
              <a:ext uri="{FF2B5EF4-FFF2-40B4-BE49-F238E27FC236}">
                <a16:creationId xmlns:a16="http://schemas.microsoft.com/office/drawing/2014/main" id="{50B7560A-EA60-5F4A-B8EC-9151E34F2117}"/>
              </a:ext>
            </a:extLst>
          </p:cNvPr>
          <p:cNvSpPr txBox="1"/>
          <p:nvPr/>
        </p:nvSpPr>
        <p:spPr>
          <a:xfrm>
            <a:off x="15605627" y="342900"/>
            <a:ext cx="1984507" cy="34214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276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3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ontserrat Bold"/>
                <a:ea typeface="+mn-ea"/>
                <a:cs typeface="+mn-cs"/>
              </a:rPr>
              <a:t>English 7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CF20C25-265B-0E45-9134-BADC2B6ACBB8}"/>
              </a:ext>
            </a:extLst>
          </p:cNvPr>
          <p:cNvSpPr txBox="1"/>
          <p:nvPr/>
        </p:nvSpPr>
        <p:spPr>
          <a:xfrm>
            <a:off x="621665" y="1926891"/>
            <a:ext cx="17209135" cy="8169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en-US" sz="5400" b="1" dirty="0"/>
              <a:t>1</a:t>
            </a:r>
            <a:r>
              <a:rPr lang="en-US" sz="5400" dirty="0"/>
              <a:t>. Trang needs help with building dollhouses.</a:t>
            </a:r>
          </a:p>
          <a:p>
            <a:pPr algn="just">
              <a:lnSpc>
                <a:spcPct val="200000"/>
              </a:lnSpc>
            </a:pPr>
            <a:r>
              <a:rPr lang="en-US" sz="5400" b="1" dirty="0"/>
              <a:t>2</a:t>
            </a:r>
            <a:r>
              <a:rPr lang="en-US" sz="5400" dirty="0"/>
              <a:t>. Trang uses glue and cardboard to build her dollhouse. </a:t>
            </a:r>
          </a:p>
          <a:p>
            <a:pPr algn="just">
              <a:lnSpc>
                <a:spcPct val="200000"/>
              </a:lnSpc>
            </a:pPr>
            <a:r>
              <a:rPr lang="en-US" sz="5400" b="1" dirty="0"/>
              <a:t>3</a:t>
            </a:r>
            <a:r>
              <a:rPr lang="en-US" sz="5400" dirty="0"/>
              <a:t>. To build a dollhouse, you need to use your creativity.</a:t>
            </a:r>
          </a:p>
          <a:p>
            <a:pPr algn="just">
              <a:lnSpc>
                <a:spcPct val="200000"/>
              </a:lnSpc>
            </a:pPr>
            <a:r>
              <a:rPr lang="en-US" sz="5400" b="1" dirty="0"/>
              <a:t>4</a:t>
            </a:r>
            <a:r>
              <a:rPr lang="en-US" sz="5400" dirty="0"/>
              <a:t>. Ann goes to a horse riding club every Sunday.</a:t>
            </a:r>
          </a:p>
          <a:p>
            <a:pPr algn="just">
              <a:lnSpc>
                <a:spcPct val="200000"/>
              </a:lnSpc>
            </a:pPr>
            <a:r>
              <a:rPr lang="en-US" sz="5400" b="1" dirty="0"/>
              <a:t>5</a:t>
            </a:r>
            <a:r>
              <a:rPr lang="en-US" sz="5400" dirty="0"/>
              <a:t>. Ann’s lesson starts at 8 p.m.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03A98C97-97B0-6F45-8BB6-FCF17040C75D}"/>
              </a:ext>
            </a:extLst>
          </p:cNvPr>
          <p:cNvCxnSpPr/>
          <p:nvPr/>
        </p:nvCxnSpPr>
        <p:spPr>
          <a:xfrm>
            <a:off x="1447800" y="3390900"/>
            <a:ext cx="144780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C80D2A39-F02C-B14A-9E86-1445C0BBDFE6}"/>
              </a:ext>
            </a:extLst>
          </p:cNvPr>
          <p:cNvCxnSpPr>
            <a:cxnSpLocks/>
          </p:cNvCxnSpPr>
          <p:nvPr/>
        </p:nvCxnSpPr>
        <p:spPr>
          <a:xfrm>
            <a:off x="7701845" y="3379611"/>
            <a:ext cx="5404555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EE170814-F1F1-B347-A7CB-2E2C8C7CD87A}"/>
              </a:ext>
            </a:extLst>
          </p:cNvPr>
          <p:cNvCxnSpPr>
            <a:cxnSpLocks/>
          </p:cNvCxnSpPr>
          <p:nvPr/>
        </p:nvCxnSpPr>
        <p:spPr>
          <a:xfrm>
            <a:off x="4879623" y="3390900"/>
            <a:ext cx="1216377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E2412881-4726-B04A-864D-BE8E703EF7E4}"/>
              </a:ext>
            </a:extLst>
          </p:cNvPr>
          <p:cNvCxnSpPr>
            <a:cxnSpLocks/>
          </p:cNvCxnSpPr>
          <p:nvPr/>
        </p:nvCxnSpPr>
        <p:spPr>
          <a:xfrm>
            <a:off x="1466951" y="4991100"/>
            <a:ext cx="1428649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1B5C2AF3-CAEB-D148-866B-0F92A4B991AA}"/>
              </a:ext>
            </a:extLst>
          </p:cNvPr>
          <p:cNvCxnSpPr>
            <a:cxnSpLocks/>
          </p:cNvCxnSpPr>
          <p:nvPr/>
        </p:nvCxnSpPr>
        <p:spPr>
          <a:xfrm>
            <a:off x="4389765" y="4991100"/>
            <a:ext cx="1249035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FDE05E78-F32E-CF43-9B33-3E1BCB00E73E}"/>
              </a:ext>
            </a:extLst>
          </p:cNvPr>
          <p:cNvCxnSpPr>
            <a:cxnSpLocks/>
          </p:cNvCxnSpPr>
          <p:nvPr/>
        </p:nvCxnSpPr>
        <p:spPr>
          <a:xfrm>
            <a:off x="7034993" y="4991100"/>
            <a:ext cx="2794807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D487E185-C5D1-F441-BC3A-3199B7D7BE42}"/>
              </a:ext>
            </a:extLst>
          </p:cNvPr>
          <p:cNvCxnSpPr>
            <a:cxnSpLocks/>
          </p:cNvCxnSpPr>
          <p:nvPr/>
        </p:nvCxnSpPr>
        <p:spPr>
          <a:xfrm>
            <a:off x="10757907" y="5007428"/>
            <a:ext cx="5396493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F480543D-9CE3-894B-AF4C-0BF40507FE6D}"/>
              </a:ext>
            </a:extLst>
          </p:cNvPr>
          <p:cNvCxnSpPr>
            <a:cxnSpLocks/>
          </p:cNvCxnSpPr>
          <p:nvPr/>
        </p:nvCxnSpPr>
        <p:spPr>
          <a:xfrm>
            <a:off x="1450622" y="6667500"/>
            <a:ext cx="2054578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38E19BE4-0575-AE42-9FA1-4A828BDF0035}"/>
              </a:ext>
            </a:extLst>
          </p:cNvPr>
          <p:cNvCxnSpPr>
            <a:cxnSpLocks/>
          </p:cNvCxnSpPr>
          <p:nvPr/>
        </p:nvCxnSpPr>
        <p:spPr>
          <a:xfrm>
            <a:off x="10839550" y="6651171"/>
            <a:ext cx="501005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A1EBE1BB-D65E-8D42-912E-4650A7AFA7AB}"/>
              </a:ext>
            </a:extLst>
          </p:cNvPr>
          <p:cNvCxnSpPr>
            <a:cxnSpLocks/>
          </p:cNvCxnSpPr>
          <p:nvPr/>
        </p:nvCxnSpPr>
        <p:spPr>
          <a:xfrm>
            <a:off x="1371600" y="8267700"/>
            <a:ext cx="1106311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A3F4794A-B23D-1D48-ADF6-BD97F2AA5F4A}"/>
              </a:ext>
            </a:extLst>
          </p:cNvPr>
          <p:cNvCxnSpPr>
            <a:cxnSpLocks/>
          </p:cNvCxnSpPr>
          <p:nvPr/>
        </p:nvCxnSpPr>
        <p:spPr>
          <a:xfrm>
            <a:off x="5372100" y="8251371"/>
            <a:ext cx="445770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01F3BE61-DB48-A74C-805E-D904BA1A2393}"/>
              </a:ext>
            </a:extLst>
          </p:cNvPr>
          <p:cNvCxnSpPr>
            <a:cxnSpLocks/>
          </p:cNvCxnSpPr>
          <p:nvPr/>
        </p:nvCxnSpPr>
        <p:spPr>
          <a:xfrm>
            <a:off x="10140042" y="8267700"/>
            <a:ext cx="3652158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E230A17A-1471-434F-BD18-5E3F9EDA3E3A}"/>
              </a:ext>
            </a:extLst>
          </p:cNvPr>
          <p:cNvCxnSpPr>
            <a:cxnSpLocks/>
          </p:cNvCxnSpPr>
          <p:nvPr/>
        </p:nvCxnSpPr>
        <p:spPr>
          <a:xfrm>
            <a:off x="1371599" y="9944100"/>
            <a:ext cx="3352801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3C5BD7E0-07D7-9D44-83D1-9ED2C2B11407}"/>
              </a:ext>
            </a:extLst>
          </p:cNvPr>
          <p:cNvCxnSpPr>
            <a:cxnSpLocks/>
          </p:cNvCxnSpPr>
          <p:nvPr/>
        </p:nvCxnSpPr>
        <p:spPr>
          <a:xfrm>
            <a:off x="7396842" y="9944100"/>
            <a:ext cx="1594758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420482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2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2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25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25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25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25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25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25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25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t="13201" b="9478"/>
          <a:stretch>
            <a:fillRect/>
          </a:stretch>
        </p:blipFill>
        <p:spPr>
          <a:xfrm>
            <a:off x="0" y="190500"/>
            <a:ext cx="18288000" cy="10287000"/>
          </a:xfrm>
          <a:prstGeom prst="rect">
            <a:avLst/>
          </a:prstGeom>
        </p:spPr>
      </p:pic>
      <p:grpSp>
        <p:nvGrpSpPr>
          <p:cNvPr id="3" name="Group 3"/>
          <p:cNvGrpSpPr/>
          <p:nvPr/>
        </p:nvGrpSpPr>
        <p:grpSpPr>
          <a:xfrm>
            <a:off x="0" y="0"/>
            <a:ext cx="18288000" cy="1028700"/>
            <a:chOff x="0" y="0"/>
            <a:chExt cx="118717047" cy="6677834"/>
          </a:xfrm>
          <a:solidFill>
            <a:schemeClr val="accent3">
              <a:lumMod val="60000"/>
              <a:lumOff val="40000"/>
            </a:schemeClr>
          </a:solidFill>
        </p:grpSpPr>
        <p:sp>
          <p:nvSpPr>
            <p:cNvPr id="4" name="Freeform 4"/>
            <p:cNvSpPr/>
            <p:nvPr/>
          </p:nvSpPr>
          <p:spPr>
            <a:xfrm>
              <a:off x="72390" y="72390"/>
              <a:ext cx="118572263" cy="6533054"/>
            </a:xfrm>
            <a:custGeom>
              <a:avLst/>
              <a:gdLst/>
              <a:ahLst/>
              <a:cxnLst/>
              <a:rect l="l" t="t" r="r" b="b"/>
              <a:pathLst>
                <a:path w="118572263" h="6533054">
                  <a:moveTo>
                    <a:pt x="0" y="0"/>
                  </a:moveTo>
                  <a:lnTo>
                    <a:pt x="118572263" y="0"/>
                  </a:lnTo>
                  <a:lnTo>
                    <a:pt x="118572263" y="6533054"/>
                  </a:lnTo>
                  <a:lnTo>
                    <a:pt x="0" y="6533054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2700">
              <a:solidFill>
                <a:schemeClr val="tx1"/>
              </a:solidFill>
            </a:ln>
          </p:spPr>
          <p:txBody>
            <a:bodyPr/>
            <a:lstStyle/>
            <a:p>
              <a:endParaRPr lang="en-VN" dirty="0"/>
            </a:p>
          </p:txBody>
        </p:sp>
        <p:sp>
          <p:nvSpPr>
            <p:cNvPr id="5" name="Freeform 5"/>
            <p:cNvSpPr/>
            <p:nvPr/>
          </p:nvSpPr>
          <p:spPr>
            <a:xfrm>
              <a:off x="0" y="0"/>
              <a:ext cx="118717045" cy="6677834"/>
            </a:xfrm>
            <a:custGeom>
              <a:avLst/>
              <a:gdLst/>
              <a:ahLst/>
              <a:cxnLst/>
              <a:rect l="l" t="t" r="r" b="b"/>
              <a:pathLst>
                <a:path w="118717045" h="6677834">
                  <a:moveTo>
                    <a:pt x="118572273" y="6533054"/>
                  </a:moveTo>
                  <a:lnTo>
                    <a:pt x="118717045" y="6533054"/>
                  </a:lnTo>
                  <a:lnTo>
                    <a:pt x="118717045" y="6677834"/>
                  </a:lnTo>
                  <a:lnTo>
                    <a:pt x="118572273" y="6677834"/>
                  </a:lnTo>
                  <a:lnTo>
                    <a:pt x="118572273" y="6533054"/>
                  </a:lnTo>
                  <a:close/>
                  <a:moveTo>
                    <a:pt x="0" y="144780"/>
                  </a:moveTo>
                  <a:lnTo>
                    <a:pt x="144780" y="144780"/>
                  </a:lnTo>
                  <a:lnTo>
                    <a:pt x="144780" y="6533054"/>
                  </a:lnTo>
                  <a:lnTo>
                    <a:pt x="0" y="6533054"/>
                  </a:lnTo>
                  <a:lnTo>
                    <a:pt x="0" y="144780"/>
                  </a:lnTo>
                  <a:close/>
                  <a:moveTo>
                    <a:pt x="0" y="6533054"/>
                  </a:moveTo>
                  <a:lnTo>
                    <a:pt x="144780" y="6533054"/>
                  </a:lnTo>
                  <a:lnTo>
                    <a:pt x="144780" y="6677834"/>
                  </a:lnTo>
                  <a:lnTo>
                    <a:pt x="0" y="6677834"/>
                  </a:lnTo>
                  <a:lnTo>
                    <a:pt x="0" y="6533054"/>
                  </a:lnTo>
                  <a:close/>
                  <a:moveTo>
                    <a:pt x="118572273" y="144780"/>
                  </a:moveTo>
                  <a:lnTo>
                    <a:pt x="118717045" y="144780"/>
                  </a:lnTo>
                  <a:lnTo>
                    <a:pt x="118717045" y="6533054"/>
                  </a:lnTo>
                  <a:lnTo>
                    <a:pt x="118572273" y="6533054"/>
                  </a:lnTo>
                  <a:lnTo>
                    <a:pt x="118572273" y="144780"/>
                  </a:lnTo>
                  <a:close/>
                  <a:moveTo>
                    <a:pt x="144780" y="6533054"/>
                  </a:moveTo>
                  <a:lnTo>
                    <a:pt x="118572273" y="6533054"/>
                  </a:lnTo>
                  <a:lnTo>
                    <a:pt x="118572273" y="6677834"/>
                  </a:lnTo>
                  <a:lnTo>
                    <a:pt x="144780" y="6677834"/>
                  </a:lnTo>
                  <a:lnTo>
                    <a:pt x="144780" y="6533054"/>
                  </a:lnTo>
                  <a:close/>
                  <a:moveTo>
                    <a:pt x="118572273" y="0"/>
                  </a:moveTo>
                  <a:lnTo>
                    <a:pt x="118717045" y="0"/>
                  </a:lnTo>
                  <a:lnTo>
                    <a:pt x="118717045" y="144780"/>
                  </a:lnTo>
                  <a:lnTo>
                    <a:pt x="118572273" y="144780"/>
                  </a:lnTo>
                  <a:lnTo>
                    <a:pt x="118572273" y="0"/>
                  </a:lnTo>
                  <a:close/>
                  <a:moveTo>
                    <a:pt x="0" y="0"/>
                  </a:moveTo>
                  <a:lnTo>
                    <a:pt x="144780" y="0"/>
                  </a:lnTo>
                  <a:lnTo>
                    <a:pt x="144780" y="144780"/>
                  </a:lnTo>
                  <a:lnTo>
                    <a:pt x="0" y="144780"/>
                  </a:lnTo>
                  <a:lnTo>
                    <a:pt x="0" y="0"/>
                  </a:lnTo>
                  <a:close/>
                  <a:moveTo>
                    <a:pt x="144780" y="0"/>
                  </a:moveTo>
                  <a:lnTo>
                    <a:pt x="118572273" y="0"/>
                  </a:lnTo>
                  <a:lnTo>
                    <a:pt x="118572273" y="144780"/>
                  </a:lnTo>
                  <a:lnTo>
                    <a:pt x="144780" y="144780"/>
                  </a:lnTo>
                  <a:lnTo>
                    <a:pt x="144780" y="0"/>
                  </a:lnTo>
                  <a:close/>
                </a:path>
              </a:pathLst>
            </a:custGeom>
            <a:grpFill/>
          </p:spPr>
        </p:sp>
      </p:grpSp>
      <p:pic>
        <p:nvPicPr>
          <p:cNvPr id="6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697865" y="425847"/>
            <a:ext cx="885028" cy="177006"/>
          </a:xfrm>
          <a:prstGeom prst="rect">
            <a:avLst/>
          </a:prstGeom>
        </p:spPr>
      </p:pic>
      <p:sp>
        <p:nvSpPr>
          <p:cNvPr id="26" name="TextBox 26"/>
          <p:cNvSpPr txBox="1"/>
          <p:nvPr/>
        </p:nvSpPr>
        <p:spPr>
          <a:xfrm>
            <a:off x="1447800" y="1510973"/>
            <a:ext cx="14706600" cy="47301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3600"/>
              </a:lnSpc>
            </a:pPr>
            <a:r>
              <a:rPr lang="en-US" sz="4000" dirty="0">
                <a:solidFill>
                  <a:srgbClr val="000000"/>
                </a:solidFill>
                <a:latin typeface="Montserrat Semi-Bold"/>
              </a:rPr>
              <a:t>Exercise 2 (p.9) Check and write T (True) and F (False).</a:t>
            </a:r>
          </a:p>
        </p:txBody>
      </p:sp>
      <p:pic>
        <p:nvPicPr>
          <p:cNvPr id="30" name="Picture 3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521254" y="1432244"/>
            <a:ext cx="619125" cy="619125"/>
          </a:xfrm>
          <a:prstGeom prst="rect">
            <a:avLst/>
          </a:prstGeom>
        </p:spPr>
      </p:pic>
      <p:sp>
        <p:nvSpPr>
          <p:cNvPr id="32" name="TextBox 24">
            <a:extLst>
              <a:ext uri="{FF2B5EF4-FFF2-40B4-BE49-F238E27FC236}">
                <a16:creationId xmlns:a16="http://schemas.microsoft.com/office/drawing/2014/main" id="{50B7560A-EA60-5F4A-B8EC-9151E34F2117}"/>
              </a:ext>
            </a:extLst>
          </p:cNvPr>
          <p:cNvSpPr txBox="1"/>
          <p:nvPr/>
        </p:nvSpPr>
        <p:spPr>
          <a:xfrm>
            <a:off x="15605627" y="342900"/>
            <a:ext cx="1984507" cy="34214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276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3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ontserrat Bold"/>
                <a:ea typeface="+mn-ea"/>
                <a:cs typeface="+mn-cs"/>
              </a:rPr>
              <a:t>English 7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CF20C25-265B-0E45-9134-BADC2B6ACBB8}"/>
              </a:ext>
            </a:extLst>
          </p:cNvPr>
          <p:cNvSpPr txBox="1"/>
          <p:nvPr/>
        </p:nvSpPr>
        <p:spPr>
          <a:xfrm>
            <a:off x="621665" y="1926891"/>
            <a:ext cx="17209135" cy="15216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en-US" sz="5400" b="1" dirty="0"/>
              <a:t>1</a:t>
            </a:r>
            <a:r>
              <a:rPr lang="en-US" sz="5400" dirty="0"/>
              <a:t>. Trang needs help with building dollhouses.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03A98C97-97B0-6F45-8BB6-FCF17040C75D}"/>
              </a:ext>
            </a:extLst>
          </p:cNvPr>
          <p:cNvCxnSpPr/>
          <p:nvPr/>
        </p:nvCxnSpPr>
        <p:spPr>
          <a:xfrm>
            <a:off x="1447800" y="3390900"/>
            <a:ext cx="144780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C80D2A39-F02C-B14A-9E86-1445C0BBDFE6}"/>
              </a:ext>
            </a:extLst>
          </p:cNvPr>
          <p:cNvCxnSpPr>
            <a:cxnSpLocks/>
          </p:cNvCxnSpPr>
          <p:nvPr/>
        </p:nvCxnSpPr>
        <p:spPr>
          <a:xfrm>
            <a:off x="7701845" y="3379611"/>
            <a:ext cx="5404555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EE170814-F1F1-B347-A7CB-2E2C8C7CD87A}"/>
              </a:ext>
            </a:extLst>
          </p:cNvPr>
          <p:cNvCxnSpPr>
            <a:cxnSpLocks/>
          </p:cNvCxnSpPr>
          <p:nvPr/>
        </p:nvCxnSpPr>
        <p:spPr>
          <a:xfrm>
            <a:off x="4879623" y="3390900"/>
            <a:ext cx="1216377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D6442B7D-87C0-7E42-8B90-FF4B7FB17A10}"/>
              </a:ext>
            </a:extLst>
          </p:cNvPr>
          <p:cNvSpPr txBox="1"/>
          <p:nvPr/>
        </p:nvSpPr>
        <p:spPr>
          <a:xfrm>
            <a:off x="1447800" y="4223954"/>
            <a:ext cx="15392400" cy="132343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/>
            <a:r>
              <a:rPr lang="en-US" sz="4000" b="1" dirty="0">
                <a:solidFill>
                  <a:schemeClr val="accent6">
                    <a:lumMod val="75000"/>
                  </a:schemeClr>
                </a:solidFill>
              </a:rPr>
              <a:t>Ann</a:t>
            </a:r>
            <a:r>
              <a:rPr lang="en-US" sz="4000" dirty="0"/>
              <a:t>: I love your </a:t>
            </a:r>
            <a:r>
              <a:rPr lang="en-US" sz="4000" b="1" u="sng" dirty="0">
                <a:solidFill>
                  <a:srgbClr val="FF0000"/>
                </a:solidFill>
              </a:rPr>
              <a:t>dollhouse</a:t>
            </a:r>
            <a:r>
              <a:rPr lang="en-US" sz="4000" dirty="0"/>
              <a:t>. It's amazing. Did you </a:t>
            </a:r>
            <a:r>
              <a:rPr lang="en-US" sz="4000" b="1" u="sng" dirty="0">
                <a:solidFill>
                  <a:srgbClr val="FF0000"/>
                </a:solidFill>
              </a:rPr>
              <a:t>make it yourself</a:t>
            </a:r>
            <a:r>
              <a:rPr lang="en-US" sz="4000" dirty="0"/>
              <a:t>? </a:t>
            </a:r>
          </a:p>
          <a:p>
            <a:pPr algn="just"/>
            <a:r>
              <a:rPr lang="en-US" sz="4000" b="1" dirty="0">
                <a:solidFill>
                  <a:srgbClr val="00B050"/>
                </a:solidFill>
              </a:rPr>
              <a:t>Trang: </a:t>
            </a:r>
            <a:r>
              <a:rPr lang="en-US" sz="4000" b="1" u="sng" dirty="0">
                <a:solidFill>
                  <a:srgbClr val="FF0000"/>
                </a:solidFill>
              </a:rPr>
              <a:t>Yes</a:t>
            </a:r>
            <a:r>
              <a:rPr lang="en-US" sz="4000" dirty="0"/>
              <a:t>. My hobby is building dollhouses.</a:t>
            </a:r>
            <a:endParaRPr lang="en-VN" sz="40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F4D77DB-F051-5847-9166-10B2519512F5}"/>
              </a:ext>
            </a:extLst>
          </p:cNvPr>
          <p:cNvSpPr txBox="1"/>
          <p:nvPr/>
        </p:nvSpPr>
        <p:spPr>
          <a:xfrm>
            <a:off x="14173200" y="2560276"/>
            <a:ext cx="50206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VN" sz="5400" b="1" dirty="0">
                <a:solidFill>
                  <a:srgbClr val="FF0000"/>
                </a:solidFill>
              </a:rPr>
              <a:t>F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05B53774-F2E9-2444-B7DE-4D9374437D58}"/>
              </a:ext>
            </a:extLst>
          </p:cNvPr>
          <p:cNvSpPr txBox="1"/>
          <p:nvPr/>
        </p:nvSpPr>
        <p:spPr>
          <a:xfrm>
            <a:off x="605337" y="6306647"/>
            <a:ext cx="17209135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just"/>
            <a:r>
              <a:rPr lang="en-US" sz="5400" b="1" dirty="0"/>
              <a:t>2</a:t>
            </a:r>
            <a:r>
              <a:rPr lang="en-US" sz="5400" dirty="0"/>
              <a:t>. Trang uses glue and cardboard to build her dollhouse. </a:t>
            </a:r>
          </a:p>
        </p:txBody>
      </p: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F4171B79-B757-3943-84CD-661EBF97A6F9}"/>
              </a:ext>
            </a:extLst>
          </p:cNvPr>
          <p:cNvCxnSpPr>
            <a:cxnSpLocks/>
          </p:cNvCxnSpPr>
          <p:nvPr/>
        </p:nvCxnSpPr>
        <p:spPr>
          <a:xfrm>
            <a:off x="1480458" y="7106064"/>
            <a:ext cx="1428649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2237E6EE-C0F2-464C-9D67-132051DB41D8}"/>
              </a:ext>
            </a:extLst>
          </p:cNvPr>
          <p:cNvCxnSpPr>
            <a:cxnSpLocks/>
          </p:cNvCxnSpPr>
          <p:nvPr/>
        </p:nvCxnSpPr>
        <p:spPr>
          <a:xfrm>
            <a:off x="4403272" y="7106064"/>
            <a:ext cx="1249035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F2783872-5351-5F4D-BD72-C60619242373}"/>
              </a:ext>
            </a:extLst>
          </p:cNvPr>
          <p:cNvCxnSpPr>
            <a:cxnSpLocks/>
          </p:cNvCxnSpPr>
          <p:nvPr/>
        </p:nvCxnSpPr>
        <p:spPr>
          <a:xfrm>
            <a:off x="7048500" y="7106064"/>
            <a:ext cx="2794807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40FF6118-0CB2-CA4B-B2C6-37CEB426DEB6}"/>
              </a:ext>
            </a:extLst>
          </p:cNvPr>
          <p:cNvCxnSpPr>
            <a:cxnSpLocks/>
          </p:cNvCxnSpPr>
          <p:nvPr/>
        </p:nvCxnSpPr>
        <p:spPr>
          <a:xfrm>
            <a:off x="10771414" y="7122392"/>
            <a:ext cx="5396493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TextBox 40">
            <a:extLst>
              <a:ext uri="{FF2B5EF4-FFF2-40B4-BE49-F238E27FC236}">
                <a16:creationId xmlns:a16="http://schemas.microsoft.com/office/drawing/2014/main" id="{0C6B46EB-99BD-9547-8033-2D066EC87FC6}"/>
              </a:ext>
            </a:extLst>
          </p:cNvPr>
          <p:cNvSpPr txBox="1"/>
          <p:nvPr/>
        </p:nvSpPr>
        <p:spPr>
          <a:xfrm>
            <a:off x="1447800" y="8004321"/>
            <a:ext cx="15392400" cy="193899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/>
            <a:r>
              <a:rPr lang="en-US" sz="4000" b="1" dirty="0">
                <a:solidFill>
                  <a:schemeClr val="accent6">
                    <a:lumMod val="75000"/>
                  </a:schemeClr>
                </a:solidFill>
              </a:rPr>
              <a:t>Ann</a:t>
            </a:r>
            <a:r>
              <a:rPr lang="en-US" sz="4000" dirty="0"/>
              <a:t>: Really? </a:t>
            </a:r>
            <a:r>
              <a:rPr lang="en-US" sz="4000" b="1" u="sng" dirty="0">
                <a:solidFill>
                  <a:srgbClr val="FF0000"/>
                </a:solidFill>
              </a:rPr>
              <a:t>Is it hard </a:t>
            </a:r>
            <a:r>
              <a:rPr lang="en-US" sz="4000" dirty="0"/>
              <a:t>to </a:t>
            </a:r>
            <a:r>
              <a:rPr lang="en-US" sz="4000" b="1" u="sng" dirty="0">
                <a:solidFill>
                  <a:srgbClr val="FF0000"/>
                </a:solidFill>
              </a:rPr>
              <a:t>build</a:t>
            </a:r>
            <a:r>
              <a:rPr lang="en-US" sz="4000" dirty="0"/>
              <a:t> one? </a:t>
            </a:r>
          </a:p>
          <a:p>
            <a:pPr algn="just"/>
            <a:r>
              <a:rPr lang="en-US" sz="4000" b="1" dirty="0">
                <a:solidFill>
                  <a:srgbClr val="00B050"/>
                </a:solidFill>
              </a:rPr>
              <a:t>Trang: </a:t>
            </a:r>
            <a:r>
              <a:rPr lang="en-US" sz="4000" dirty="0"/>
              <a:t>Not really. All you need is some </a:t>
            </a:r>
            <a:r>
              <a:rPr lang="en-US" sz="4000" b="1" u="sng" dirty="0">
                <a:solidFill>
                  <a:srgbClr val="FF0000"/>
                </a:solidFill>
              </a:rPr>
              <a:t>cardboard</a:t>
            </a:r>
            <a:r>
              <a:rPr lang="en-US" sz="4000" dirty="0"/>
              <a:t> and </a:t>
            </a:r>
            <a:r>
              <a:rPr lang="en-US" sz="4000" b="1" u="sng" dirty="0">
                <a:solidFill>
                  <a:srgbClr val="FF0000"/>
                </a:solidFill>
              </a:rPr>
              <a:t>glue</a:t>
            </a:r>
            <a:r>
              <a:rPr lang="en-US" sz="4000" dirty="0"/>
              <a:t>. Then just use a bit of creativity.</a:t>
            </a:r>
            <a:endParaRPr lang="en-VN" sz="4000" dirty="0"/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64A3AC15-B639-A34D-A465-A0162DF1129A}"/>
              </a:ext>
            </a:extLst>
          </p:cNvPr>
          <p:cNvSpPr txBox="1"/>
          <p:nvPr/>
        </p:nvSpPr>
        <p:spPr>
          <a:xfrm>
            <a:off x="16582292" y="6305799"/>
            <a:ext cx="50206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VN" sz="5400" b="1" dirty="0">
                <a:solidFill>
                  <a:srgbClr val="FF0000"/>
                </a:solidFill>
              </a:rPr>
              <a:t>T</a:t>
            </a:r>
          </a:p>
        </p:txBody>
      </p:sp>
    </p:spTree>
    <p:extLst>
      <p:ext uri="{BB962C8B-B14F-4D97-AF65-F5344CB8AC3E}">
        <p14:creationId xmlns:p14="http://schemas.microsoft.com/office/powerpoint/2010/main" val="459331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5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25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5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25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7" grpId="0" animBg="1"/>
      <p:bldP spid="8" grpId="0"/>
      <p:bldP spid="28" grpId="0"/>
      <p:bldP spid="41" grpId="0" animBg="1"/>
      <p:bldP spid="43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387</TotalTime>
  <Words>1167</Words>
  <Application>Microsoft Macintosh PowerPoint</Application>
  <PresentationFormat>Custom</PresentationFormat>
  <Paragraphs>171</Paragraphs>
  <Slides>25</Slides>
  <Notes>1</Notes>
  <HiddenSlides>0</HiddenSlides>
  <MMClips>5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37" baseType="lpstr">
      <vt:lpstr>Montserrat Bold</vt:lpstr>
      <vt:lpstr>Montserrat</vt:lpstr>
      <vt:lpstr>Montserrat Medium</vt:lpstr>
      <vt:lpstr>TAN Jambore Bold</vt:lpstr>
      <vt:lpstr>TAN Jambore</vt:lpstr>
      <vt:lpstr>Calibri</vt:lpstr>
      <vt:lpstr>Wingdings</vt:lpstr>
      <vt:lpstr>Franklin Gothic Medium</vt:lpstr>
      <vt:lpstr>Montserrat Semi-Bold</vt:lpstr>
      <vt:lpstr>Arial</vt:lpstr>
      <vt:lpstr>Century Gothic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cp:lastModifiedBy>Hanh Nguyen</cp:lastModifiedBy>
  <cp:revision>14</cp:revision>
  <dcterms:created xsi:type="dcterms:W3CDTF">2006-08-16T00:00:00Z</dcterms:created>
  <dcterms:modified xsi:type="dcterms:W3CDTF">2022-09-26T14:36:48Z</dcterms:modified>
  <dc:identifier>DAEyMetqJao</dc:identifier>
</cp:coreProperties>
</file>