
<file path=[Content_Types].xml><?xml version="1.0" encoding="utf-8"?>
<Types xmlns="http://schemas.openxmlformats.org/package/2006/content-types">
  <Default Extension="fntdata" ContentType="application/x-fontdata"/>
  <Default Extension="jpe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9" r:id="rId1"/>
  </p:sldMasterIdLst>
  <p:notesMasterIdLst>
    <p:notesMasterId r:id="rId26"/>
  </p:notesMasterIdLst>
  <p:sldIdLst>
    <p:sldId id="256" r:id="rId2"/>
    <p:sldId id="258" r:id="rId3"/>
    <p:sldId id="261" r:id="rId4"/>
    <p:sldId id="313" r:id="rId5"/>
    <p:sldId id="316" r:id="rId6"/>
    <p:sldId id="320" r:id="rId7"/>
    <p:sldId id="317" r:id="rId8"/>
    <p:sldId id="321" r:id="rId9"/>
    <p:sldId id="322" r:id="rId10"/>
    <p:sldId id="319" r:id="rId11"/>
    <p:sldId id="323" r:id="rId12"/>
    <p:sldId id="324" r:id="rId13"/>
    <p:sldId id="325" r:id="rId14"/>
    <p:sldId id="326" r:id="rId15"/>
    <p:sldId id="327" r:id="rId16"/>
    <p:sldId id="328" r:id="rId17"/>
    <p:sldId id="331" r:id="rId18"/>
    <p:sldId id="268" r:id="rId19"/>
    <p:sldId id="318" r:id="rId20"/>
    <p:sldId id="329" r:id="rId21"/>
    <p:sldId id="330" r:id="rId22"/>
    <p:sldId id="273" r:id="rId23"/>
    <p:sldId id="314" r:id="rId24"/>
    <p:sldId id="290"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Chewy" panose="02000000000000000000" pitchFamily="2" charset="0"/>
      <p:regular r:id="rId31"/>
    </p:embeddedFont>
    <p:embeddedFont>
      <p:font typeface="Lato" panose="020F0502020204030203"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6F4"/>
    <a:srgbClr val="EF84AE"/>
    <a:srgbClr val="394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CD1576-A148-466D-9BD2-6B7F75FF649F}">
  <a:tblStyle styleId="{19CD1576-A148-466D-9BD2-6B7F75FF649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B90DC6F-04CD-4BA5-8453-B1FC8E8A1B05}" styleName="Table_1">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7E8"/>
          </a:solidFill>
        </a:fill>
      </a:tcStyle>
    </a:wholeTbl>
    <a:band1H>
      <a:tcTxStyle/>
      <a:tcStyle>
        <a:tcBdr/>
        <a:fill>
          <a:solidFill>
            <a:srgbClr val="CECBCF"/>
          </a:solidFill>
        </a:fill>
      </a:tcStyle>
    </a:band1H>
    <a:band2H>
      <a:tcTxStyle/>
      <a:tcStyle>
        <a:tcBdr/>
      </a:tcStyle>
    </a:band2H>
    <a:band1V>
      <a:tcTxStyle/>
      <a:tcStyle>
        <a:tcBdr/>
        <a:fill>
          <a:solidFill>
            <a:srgbClr val="CECBCF"/>
          </a:solidFill>
        </a:fill>
      </a:tcStyle>
    </a:band1V>
    <a:band2V>
      <a:tcTxStyle/>
      <a:tcStyle>
        <a:tcBdr/>
      </a:tcStyle>
    </a:band2V>
    <a:lastCol>
      <a:tcTxStyle b="on" i="off">
        <a:font>
          <a:latin typeface="Calibri"/>
          <a:ea typeface="Calibri"/>
          <a:cs typeface="Calibri"/>
        </a:font>
        <a:srgbClr val="FFFFFF"/>
      </a:tcTxStyle>
      <a:tcStyle>
        <a:tcBdr/>
        <a:fill>
          <a:solidFill>
            <a:srgbClr val="EC3A3B"/>
          </a:solidFill>
        </a:fill>
      </a:tcStyle>
    </a:lastCol>
    <a:firstCol>
      <a:tcTxStyle b="on" i="off">
        <a:font>
          <a:latin typeface="Calibri"/>
          <a:ea typeface="Calibri"/>
          <a:cs typeface="Calibri"/>
        </a:font>
        <a:srgbClr val="FFFFFF"/>
      </a:tcTxStyle>
      <a:tcStyle>
        <a:tcBdr/>
        <a:fill>
          <a:solidFill>
            <a:srgbClr val="EC3A3B"/>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EC3A3B"/>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EC3A3B"/>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1304" autoAdjust="0"/>
  </p:normalViewPr>
  <p:slideViewPr>
    <p:cSldViewPr snapToGrid="0">
      <p:cViewPr varScale="1">
        <p:scale>
          <a:sx n="140" d="100"/>
          <a:sy n="140" d="100"/>
        </p:scale>
        <p:origin x="840"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makes you strong </a:t>
            </a:r>
          </a:p>
          <a:p>
            <a:r>
              <a:rPr lang="en-US" dirty="0"/>
              <a:t>helps your hands and eyes work well together </a:t>
            </a:r>
          </a:p>
        </p:txBody>
      </p:sp>
    </p:spTree>
    <p:extLst>
      <p:ext uri="{BB962C8B-B14F-4D97-AF65-F5344CB8AC3E}">
        <p14:creationId xmlns:p14="http://schemas.microsoft.com/office/powerpoint/2010/main" val="2323882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1" dirty="0">
                <a:solidFill>
                  <a:schemeClr val="accent4"/>
                </a:solidFill>
                <a:latin typeface="Calibri" panose="020F0502020204030204" pitchFamily="34" charset="0"/>
                <a:cs typeface="Calibri" panose="020F0502020204030204" pitchFamily="34" charset="0"/>
              </a:rPr>
              <a:t>Then present your partners’ answers to the class.</a:t>
            </a:r>
            <a:endParaRPr lang="en-US" dirty="0"/>
          </a:p>
        </p:txBody>
      </p:sp>
    </p:spTree>
    <p:extLst>
      <p:ext uri="{BB962C8B-B14F-4D97-AF65-F5344CB8AC3E}">
        <p14:creationId xmlns:p14="http://schemas.microsoft.com/office/powerpoint/2010/main" val="893151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2"/>
        <p:cNvGrpSpPr/>
        <p:nvPr/>
      </p:nvGrpSpPr>
      <p:grpSpPr>
        <a:xfrm>
          <a:off x="0" y="0"/>
          <a:ext cx="0" cy="0"/>
          <a:chOff x="0" y="0"/>
          <a:chExt cx="0" cy="0"/>
        </a:xfrm>
      </p:grpSpPr>
      <p:sp>
        <p:nvSpPr>
          <p:cNvPr id="1783" name="Google Shape;1783;gee570e8ed2_0_148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4" name="Google Shape;1784;gee570e8ed2_0_148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2"/>
        <p:cNvGrpSpPr/>
        <p:nvPr/>
      </p:nvGrpSpPr>
      <p:grpSpPr>
        <a:xfrm>
          <a:off x="0" y="0"/>
          <a:ext cx="0" cy="0"/>
          <a:chOff x="0" y="0"/>
          <a:chExt cx="0" cy="0"/>
        </a:xfrm>
      </p:grpSpPr>
      <p:sp>
        <p:nvSpPr>
          <p:cNvPr id="2733" name="Google Shape;2733;gee570e8ed2_0_15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4" name="Google Shape;2734;gee570e8ed2_0_15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eca171c1d5_0_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0" name="Google Shape;960;geca171c1d5_0_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eca171c1d5_0_9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3" name="Google Shape;1093;geca171c1d5_0_9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4073116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257027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People divide hobbies into four big group: doing things, making things, collecting things, and learning things. Gardening belongs to the most popular group - doing things. Gardening is one of the oldest outdoor activities. It has something for everyone, even for children. Gardening teaches children about flowers, fruits, and vegetables. They can also learn about insects and bugs. When gardening, </a:t>
            </a:r>
            <a:r>
              <a:rPr lang="en-US" dirty="0" err="1"/>
              <a:t>chidren</a:t>
            </a:r>
            <a:r>
              <a:rPr lang="en-US" dirty="0"/>
              <a:t> learn to be patient and take on responsibility. They learn to wait for the plants to grow to maturity. And if they don't water their plants, their plants will die. This teaches them valuable lessons about responsibility. Gardening is also good because everyone in the family can join in and do something together. My mum and I love gardening. We usually spend an hour a day in our garden. It really makes us happy, and we love spending time together. </a:t>
            </a:r>
          </a:p>
          <a:p>
            <a:pPr marL="158750" indent="0">
              <a:buNone/>
            </a:pPr>
            <a:endParaRPr lang="en-US" dirty="0"/>
          </a:p>
        </p:txBody>
      </p:sp>
    </p:spTree>
    <p:extLst>
      <p:ext uri="{BB962C8B-B14F-4D97-AF65-F5344CB8AC3E}">
        <p14:creationId xmlns:p14="http://schemas.microsoft.com/office/powerpoint/2010/main" val="1769469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754711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People divide hobbies into four big group: doing things, making things, collecting things, and learning things. Gardening belongs to the most popular group - doing things. </a:t>
            </a:r>
          </a:p>
          <a:p>
            <a:r>
              <a:rPr lang="en-US" dirty="0"/>
              <a:t>Gardening is one of the oldest outdoor activities. It has something for everyone, even for children. Gardening teaches children about flowers, fruits, and vegetables. They can also learn about insects and bugs. When gardening, </a:t>
            </a:r>
            <a:r>
              <a:rPr lang="en-US" dirty="0" err="1"/>
              <a:t>chidren</a:t>
            </a:r>
            <a:r>
              <a:rPr lang="en-US" dirty="0"/>
              <a:t> learn to be patient and take on responsibility. They learn to wait for the plants to grow to maturity. And if they don't water their plants, their plants will die. This teaches them valuable lessons about responsibility. Gardening is also good because everyone in the family can join in and do something together. My mum and I love gardening. We usually spend an hour a day in our garden. It really makes us happy, and we love spending time together. </a:t>
            </a:r>
          </a:p>
          <a:p>
            <a:endParaRPr lang="en-US" dirty="0"/>
          </a:p>
        </p:txBody>
      </p:sp>
    </p:spTree>
    <p:extLst>
      <p:ext uri="{BB962C8B-B14F-4D97-AF65-F5344CB8AC3E}">
        <p14:creationId xmlns:p14="http://schemas.microsoft.com/office/powerpoint/2010/main" val="2770303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1"/>
        <p:cNvGrpSpPr/>
        <p:nvPr/>
      </p:nvGrpSpPr>
      <p:grpSpPr>
        <a:xfrm>
          <a:off x="0" y="0"/>
          <a:ext cx="0" cy="0"/>
          <a:chOff x="0" y="0"/>
          <a:chExt cx="0" cy="0"/>
        </a:xfrm>
      </p:grpSpPr>
      <p:sp>
        <p:nvSpPr>
          <p:cNvPr id="1592" name="Google Shape;1592;gee570e8ed2_0_145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3" name="Google Shape;1593;gee570e8ed2_0_145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2591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5295575" y="402200"/>
            <a:ext cx="4835225" cy="5378650"/>
          </a:xfrm>
          <a:custGeom>
            <a:avLst/>
            <a:gdLst/>
            <a:ahLst/>
            <a:cxnLst/>
            <a:rect l="l" t="t" r="r" b="b"/>
            <a:pathLst>
              <a:path w="193409" h="215146" extrusionOk="0">
                <a:moveTo>
                  <a:pt x="152589" y="0"/>
                </a:moveTo>
                <a:cubicBezTo>
                  <a:pt x="139046" y="0"/>
                  <a:pt x="124282" y="4397"/>
                  <a:pt x="113863" y="12766"/>
                </a:cubicBezTo>
                <a:cubicBezTo>
                  <a:pt x="101553" y="22615"/>
                  <a:pt x="93984" y="38116"/>
                  <a:pt x="93771" y="53861"/>
                </a:cubicBezTo>
                <a:cubicBezTo>
                  <a:pt x="93680" y="62098"/>
                  <a:pt x="95382" y="70822"/>
                  <a:pt x="91948" y="78330"/>
                </a:cubicBezTo>
                <a:cubicBezTo>
                  <a:pt x="87267" y="88543"/>
                  <a:pt x="75139" y="92524"/>
                  <a:pt x="64379" y="95746"/>
                </a:cubicBezTo>
                <a:cubicBezTo>
                  <a:pt x="53649" y="98968"/>
                  <a:pt x="41552" y="103862"/>
                  <a:pt x="38087" y="114500"/>
                </a:cubicBezTo>
                <a:cubicBezTo>
                  <a:pt x="34773" y="124592"/>
                  <a:pt x="40397" y="136963"/>
                  <a:pt x="34196" y="145534"/>
                </a:cubicBezTo>
                <a:cubicBezTo>
                  <a:pt x="29515" y="151978"/>
                  <a:pt x="20396" y="152981"/>
                  <a:pt x="13709" y="157328"/>
                </a:cubicBezTo>
                <a:cubicBezTo>
                  <a:pt x="2615" y="164471"/>
                  <a:pt x="1" y="180854"/>
                  <a:pt x="5989" y="192617"/>
                </a:cubicBezTo>
                <a:cubicBezTo>
                  <a:pt x="11977" y="204380"/>
                  <a:pt x="24652" y="211645"/>
                  <a:pt x="37631" y="214015"/>
                </a:cubicBezTo>
                <a:cubicBezTo>
                  <a:pt x="41948" y="214815"/>
                  <a:pt x="46299" y="215145"/>
                  <a:pt x="50662" y="215145"/>
                </a:cubicBezTo>
                <a:cubicBezTo>
                  <a:pt x="60889" y="215145"/>
                  <a:pt x="71189" y="213334"/>
                  <a:pt x="81309" y="211523"/>
                </a:cubicBezTo>
                <a:cubicBezTo>
                  <a:pt x="107206" y="206873"/>
                  <a:pt x="133134" y="202252"/>
                  <a:pt x="159031" y="197632"/>
                </a:cubicBezTo>
                <a:cubicBezTo>
                  <a:pt x="168849" y="195869"/>
                  <a:pt x="179548" y="193620"/>
                  <a:pt x="185810" y="185869"/>
                </a:cubicBezTo>
                <a:cubicBezTo>
                  <a:pt x="191281" y="179091"/>
                  <a:pt x="191980" y="169760"/>
                  <a:pt x="192223" y="161066"/>
                </a:cubicBezTo>
                <a:cubicBezTo>
                  <a:pt x="193409" y="116233"/>
                  <a:pt x="187907" y="71247"/>
                  <a:pt x="175901" y="28025"/>
                </a:cubicBezTo>
                <a:cubicBezTo>
                  <a:pt x="172740" y="16657"/>
                  <a:pt x="169426" y="699"/>
                  <a:pt x="155323" y="61"/>
                </a:cubicBezTo>
                <a:cubicBezTo>
                  <a:pt x="154418" y="21"/>
                  <a:pt x="153506" y="0"/>
                  <a:pt x="152589" y="0"/>
                </a:cubicBezTo>
                <a:close/>
              </a:path>
            </a:pathLst>
          </a:custGeom>
          <a:solidFill>
            <a:srgbClr val="A7AF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7570075" y="349400"/>
            <a:ext cx="424575" cy="380200"/>
            <a:chOff x="3158625" y="1679100"/>
            <a:chExt cx="424575" cy="380200"/>
          </a:xfrm>
        </p:grpSpPr>
        <p:sp>
          <p:nvSpPr>
            <p:cNvPr id="12" name="Google Shape;12;p2"/>
            <p:cNvSpPr/>
            <p:nvPr/>
          </p:nvSpPr>
          <p:spPr>
            <a:xfrm>
              <a:off x="3184575" y="1824750"/>
              <a:ext cx="392925" cy="89250"/>
            </a:xfrm>
            <a:custGeom>
              <a:avLst/>
              <a:gdLst/>
              <a:ahLst/>
              <a:cxnLst/>
              <a:rect l="l" t="t" r="r" b="b"/>
              <a:pathLst>
                <a:path w="15717" h="3570" extrusionOk="0">
                  <a:moveTo>
                    <a:pt x="9873" y="0"/>
                  </a:moveTo>
                  <a:cubicBezTo>
                    <a:pt x="8769" y="0"/>
                    <a:pt x="7665" y="49"/>
                    <a:pt x="6555" y="109"/>
                  </a:cubicBezTo>
                  <a:cubicBezTo>
                    <a:pt x="4859" y="210"/>
                    <a:pt x="3113" y="83"/>
                    <a:pt x="1493" y="539"/>
                  </a:cubicBezTo>
                  <a:cubicBezTo>
                    <a:pt x="987" y="691"/>
                    <a:pt x="456" y="944"/>
                    <a:pt x="253" y="1425"/>
                  </a:cubicBezTo>
                  <a:cubicBezTo>
                    <a:pt x="0" y="2007"/>
                    <a:pt x="380" y="2715"/>
                    <a:pt x="911" y="3019"/>
                  </a:cubicBezTo>
                  <a:cubicBezTo>
                    <a:pt x="1468" y="3348"/>
                    <a:pt x="2151" y="3399"/>
                    <a:pt x="2784" y="3424"/>
                  </a:cubicBezTo>
                  <a:cubicBezTo>
                    <a:pt x="4474" y="3508"/>
                    <a:pt x="6170" y="3570"/>
                    <a:pt x="7865" y="3570"/>
                  </a:cubicBezTo>
                  <a:cubicBezTo>
                    <a:pt x="9725" y="3570"/>
                    <a:pt x="11585" y="3496"/>
                    <a:pt x="13439" y="3297"/>
                  </a:cubicBezTo>
                  <a:cubicBezTo>
                    <a:pt x="13945" y="3247"/>
                    <a:pt x="14451" y="3171"/>
                    <a:pt x="14907" y="2918"/>
                  </a:cubicBezTo>
                  <a:cubicBezTo>
                    <a:pt x="15362" y="2690"/>
                    <a:pt x="15716" y="2209"/>
                    <a:pt x="15691" y="1703"/>
                  </a:cubicBezTo>
                  <a:cubicBezTo>
                    <a:pt x="15666" y="767"/>
                    <a:pt x="14502" y="362"/>
                    <a:pt x="13591" y="235"/>
                  </a:cubicBezTo>
                  <a:cubicBezTo>
                    <a:pt x="12347" y="61"/>
                    <a:pt x="11110" y="0"/>
                    <a:pt x="98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158625" y="1969800"/>
              <a:ext cx="424575" cy="89500"/>
            </a:xfrm>
            <a:custGeom>
              <a:avLst/>
              <a:gdLst/>
              <a:ahLst/>
              <a:cxnLst/>
              <a:rect l="l" t="t" r="r" b="b"/>
              <a:pathLst>
                <a:path w="16983" h="3580" extrusionOk="0">
                  <a:moveTo>
                    <a:pt x="5335" y="0"/>
                  </a:moveTo>
                  <a:cubicBezTo>
                    <a:pt x="4090" y="0"/>
                    <a:pt x="2858" y="104"/>
                    <a:pt x="1646" y="482"/>
                  </a:cubicBezTo>
                  <a:cubicBezTo>
                    <a:pt x="937" y="709"/>
                    <a:pt x="153" y="1114"/>
                    <a:pt x="77" y="1848"/>
                  </a:cubicBezTo>
                  <a:cubicBezTo>
                    <a:pt x="1" y="2430"/>
                    <a:pt x="431" y="2962"/>
                    <a:pt x="962" y="3215"/>
                  </a:cubicBezTo>
                  <a:cubicBezTo>
                    <a:pt x="1494" y="3443"/>
                    <a:pt x="2101" y="3468"/>
                    <a:pt x="2683" y="3468"/>
                  </a:cubicBezTo>
                  <a:cubicBezTo>
                    <a:pt x="4860" y="3493"/>
                    <a:pt x="7036" y="3544"/>
                    <a:pt x="9213" y="3569"/>
                  </a:cubicBezTo>
                  <a:cubicBezTo>
                    <a:pt x="9631" y="3574"/>
                    <a:pt x="10051" y="3580"/>
                    <a:pt x="10470" y="3580"/>
                  </a:cubicBezTo>
                  <a:cubicBezTo>
                    <a:pt x="12105" y="3580"/>
                    <a:pt x="13736" y="3501"/>
                    <a:pt x="15287" y="3038"/>
                  </a:cubicBezTo>
                  <a:cubicBezTo>
                    <a:pt x="16071" y="2810"/>
                    <a:pt x="16957" y="2304"/>
                    <a:pt x="16957" y="1494"/>
                  </a:cubicBezTo>
                  <a:cubicBezTo>
                    <a:pt x="16982" y="937"/>
                    <a:pt x="16527" y="456"/>
                    <a:pt x="15995" y="254"/>
                  </a:cubicBezTo>
                  <a:cubicBezTo>
                    <a:pt x="15489" y="51"/>
                    <a:pt x="14907" y="51"/>
                    <a:pt x="14350" y="51"/>
                  </a:cubicBezTo>
                  <a:cubicBezTo>
                    <a:pt x="12889" y="84"/>
                    <a:pt x="11428" y="149"/>
                    <a:pt x="9973" y="149"/>
                  </a:cubicBezTo>
                  <a:cubicBezTo>
                    <a:pt x="9186" y="149"/>
                    <a:pt x="8401" y="130"/>
                    <a:pt x="7618" y="77"/>
                  </a:cubicBezTo>
                  <a:cubicBezTo>
                    <a:pt x="6853" y="38"/>
                    <a:pt x="6091" y="0"/>
                    <a:pt x="53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158625" y="1679100"/>
              <a:ext cx="424575" cy="89800"/>
            </a:xfrm>
            <a:custGeom>
              <a:avLst/>
              <a:gdLst/>
              <a:ahLst/>
              <a:cxnLst/>
              <a:rect l="l" t="t" r="r" b="b"/>
              <a:pathLst>
                <a:path w="16983" h="3592" extrusionOk="0">
                  <a:moveTo>
                    <a:pt x="5357" y="1"/>
                  </a:moveTo>
                  <a:cubicBezTo>
                    <a:pt x="4104" y="1"/>
                    <a:pt x="2865" y="113"/>
                    <a:pt x="1646" y="493"/>
                  </a:cubicBezTo>
                  <a:cubicBezTo>
                    <a:pt x="937" y="696"/>
                    <a:pt x="153" y="1126"/>
                    <a:pt x="77" y="1860"/>
                  </a:cubicBezTo>
                  <a:cubicBezTo>
                    <a:pt x="1" y="2442"/>
                    <a:pt x="431" y="2974"/>
                    <a:pt x="962" y="3227"/>
                  </a:cubicBezTo>
                  <a:cubicBezTo>
                    <a:pt x="1494" y="3454"/>
                    <a:pt x="2101" y="3480"/>
                    <a:pt x="2683" y="3480"/>
                  </a:cubicBezTo>
                  <a:cubicBezTo>
                    <a:pt x="4860" y="3505"/>
                    <a:pt x="7036" y="3530"/>
                    <a:pt x="9213" y="3581"/>
                  </a:cubicBezTo>
                  <a:cubicBezTo>
                    <a:pt x="9631" y="3586"/>
                    <a:pt x="10051" y="3591"/>
                    <a:pt x="10470" y="3591"/>
                  </a:cubicBezTo>
                  <a:cubicBezTo>
                    <a:pt x="12105" y="3591"/>
                    <a:pt x="13736" y="3513"/>
                    <a:pt x="15287" y="3049"/>
                  </a:cubicBezTo>
                  <a:cubicBezTo>
                    <a:pt x="16071" y="2822"/>
                    <a:pt x="16957" y="2316"/>
                    <a:pt x="16957" y="1506"/>
                  </a:cubicBezTo>
                  <a:cubicBezTo>
                    <a:pt x="16982" y="949"/>
                    <a:pt x="16527" y="468"/>
                    <a:pt x="15995" y="240"/>
                  </a:cubicBezTo>
                  <a:cubicBezTo>
                    <a:pt x="15590" y="78"/>
                    <a:pt x="15137" y="62"/>
                    <a:pt x="14686" y="62"/>
                  </a:cubicBezTo>
                  <a:cubicBezTo>
                    <a:pt x="14574" y="62"/>
                    <a:pt x="14462" y="63"/>
                    <a:pt x="14350" y="63"/>
                  </a:cubicBezTo>
                  <a:cubicBezTo>
                    <a:pt x="12897" y="96"/>
                    <a:pt x="11443" y="150"/>
                    <a:pt x="9996" y="150"/>
                  </a:cubicBezTo>
                  <a:cubicBezTo>
                    <a:pt x="9201" y="150"/>
                    <a:pt x="8408" y="133"/>
                    <a:pt x="7618" y="88"/>
                  </a:cubicBezTo>
                  <a:cubicBezTo>
                    <a:pt x="6860" y="41"/>
                    <a:pt x="6106" y="1"/>
                    <a:pt x="53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p:nvPr/>
        </p:nvSpPr>
        <p:spPr>
          <a:xfrm>
            <a:off x="-70850" y="4287163"/>
            <a:ext cx="1274175" cy="412375"/>
          </a:xfrm>
          <a:custGeom>
            <a:avLst/>
            <a:gdLst/>
            <a:ahLst/>
            <a:cxnLst/>
            <a:rect l="l" t="t" r="r" b="b"/>
            <a:pathLst>
              <a:path w="50967" h="16495" extrusionOk="0">
                <a:moveTo>
                  <a:pt x="38604" y="1"/>
                </a:moveTo>
                <a:cubicBezTo>
                  <a:pt x="35880" y="1"/>
                  <a:pt x="33154" y="860"/>
                  <a:pt x="31002" y="2537"/>
                </a:cubicBezTo>
                <a:cubicBezTo>
                  <a:pt x="29079" y="4030"/>
                  <a:pt x="27636" y="6029"/>
                  <a:pt x="25839" y="7674"/>
                </a:cubicBezTo>
                <a:cubicBezTo>
                  <a:pt x="24284" y="9118"/>
                  <a:pt x="22280" y="10329"/>
                  <a:pt x="20187" y="10329"/>
                </a:cubicBezTo>
                <a:cubicBezTo>
                  <a:pt x="19896" y="10329"/>
                  <a:pt x="19603" y="10305"/>
                  <a:pt x="19310" y="10256"/>
                </a:cubicBezTo>
                <a:cubicBezTo>
                  <a:pt x="15995" y="9699"/>
                  <a:pt x="14046" y="6206"/>
                  <a:pt x="11060" y="4637"/>
                </a:cubicBezTo>
                <a:cubicBezTo>
                  <a:pt x="9986" y="4070"/>
                  <a:pt x="8773" y="3791"/>
                  <a:pt x="7558" y="3791"/>
                </a:cubicBezTo>
                <a:cubicBezTo>
                  <a:pt x="6224" y="3791"/>
                  <a:pt x="4885" y="4127"/>
                  <a:pt x="3720" y="4789"/>
                </a:cubicBezTo>
                <a:cubicBezTo>
                  <a:pt x="2455" y="5498"/>
                  <a:pt x="1417" y="6611"/>
                  <a:pt x="759" y="7927"/>
                </a:cubicBezTo>
                <a:cubicBezTo>
                  <a:pt x="0" y="9395"/>
                  <a:pt x="734" y="11192"/>
                  <a:pt x="2303" y="11749"/>
                </a:cubicBezTo>
                <a:cubicBezTo>
                  <a:pt x="2404" y="11774"/>
                  <a:pt x="2505" y="11799"/>
                  <a:pt x="2607" y="11850"/>
                </a:cubicBezTo>
                <a:cubicBezTo>
                  <a:pt x="2880" y="11941"/>
                  <a:pt x="3164" y="11986"/>
                  <a:pt x="3446" y="11986"/>
                </a:cubicBezTo>
                <a:cubicBezTo>
                  <a:pt x="4182" y="11986"/>
                  <a:pt x="4911" y="11683"/>
                  <a:pt x="5441" y="11116"/>
                </a:cubicBezTo>
                <a:cubicBezTo>
                  <a:pt x="5871" y="10661"/>
                  <a:pt x="6504" y="10306"/>
                  <a:pt x="7061" y="10205"/>
                </a:cubicBezTo>
                <a:cubicBezTo>
                  <a:pt x="7253" y="10158"/>
                  <a:pt x="7446" y="10137"/>
                  <a:pt x="7639" y="10137"/>
                </a:cubicBezTo>
                <a:cubicBezTo>
                  <a:pt x="8491" y="10137"/>
                  <a:pt x="9336" y="10559"/>
                  <a:pt x="9997" y="11116"/>
                </a:cubicBezTo>
                <a:cubicBezTo>
                  <a:pt x="10832" y="11774"/>
                  <a:pt x="11490" y="12635"/>
                  <a:pt x="12249" y="13394"/>
                </a:cubicBezTo>
                <a:cubicBezTo>
                  <a:pt x="14413" y="15467"/>
                  <a:pt x="17438" y="16494"/>
                  <a:pt x="20420" y="16494"/>
                </a:cubicBezTo>
                <a:cubicBezTo>
                  <a:pt x="20751" y="16494"/>
                  <a:pt x="21082" y="16481"/>
                  <a:pt x="21410" y="16456"/>
                </a:cubicBezTo>
                <a:cubicBezTo>
                  <a:pt x="24726" y="16203"/>
                  <a:pt x="27889" y="14760"/>
                  <a:pt x="30496" y="12711"/>
                </a:cubicBezTo>
                <a:cubicBezTo>
                  <a:pt x="32166" y="11420"/>
                  <a:pt x="33659" y="9851"/>
                  <a:pt x="35482" y="8763"/>
                </a:cubicBezTo>
                <a:cubicBezTo>
                  <a:pt x="36726" y="7991"/>
                  <a:pt x="38201" y="7463"/>
                  <a:pt x="39645" y="7463"/>
                </a:cubicBezTo>
                <a:cubicBezTo>
                  <a:pt x="40287" y="7463"/>
                  <a:pt x="40923" y="7567"/>
                  <a:pt x="41530" y="7801"/>
                </a:cubicBezTo>
                <a:cubicBezTo>
                  <a:pt x="42770" y="8282"/>
                  <a:pt x="43757" y="9471"/>
                  <a:pt x="44036" y="10711"/>
                </a:cubicBezTo>
                <a:cubicBezTo>
                  <a:pt x="44339" y="11926"/>
                  <a:pt x="45352" y="12812"/>
                  <a:pt x="46592" y="12812"/>
                </a:cubicBezTo>
                <a:cubicBezTo>
                  <a:pt x="47022" y="12837"/>
                  <a:pt x="47452" y="12837"/>
                  <a:pt x="47882" y="12837"/>
                </a:cubicBezTo>
                <a:cubicBezTo>
                  <a:pt x="47896" y="12837"/>
                  <a:pt x="47909" y="12837"/>
                  <a:pt x="47922" y="12837"/>
                </a:cubicBezTo>
                <a:cubicBezTo>
                  <a:pt x="49673" y="12837"/>
                  <a:pt x="50967" y="11179"/>
                  <a:pt x="50540" y="9471"/>
                </a:cubicBezTo>
                <a:cubicBezTo>
                  <a:pt x="49679" y="6029"/>
                  <a:pt x="47351" y="2942"/>
                  <a:pt x="44162" y="1297"/>
                </a:cubicBezTo>
                <a:cubicBezTo>
                  <a:pt x="42446" y="428"/>
                  <a:pt x="40526" y="1"/>
                  <a:pt x="386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6;p2"/>
          <p:cNvGrpSpPr/>
          <p:nvPr/>
        </p:nvGrpSpPr>
        <p:grpSpPr>
          <a:xfrm flipH="1">
            <a:off x="4715313" y="4335700"/>
            <a:ext cx="947175" cy="861950"/>
            <a:chOff x="3575213" y="4145450"/>
            <a:chExt cx="947175" cy="861950"/>
          </a:xfrm>
        </p:grpSpPr>
        <p:sp>
          <p:nvSpPr>
            <p:cNvPr id="17" name="Google Shape;17;p2"/>
            <p:cNvSpPr/>
            <p:nvPr/>
          </p:nvSpPr>
          <p:spPr>
            <a:xfrm>
              <a:off x="3575213" y="4145450"/>
              <a:ext cx="947175" cy="861950"/>
            </a:xfrm>
            <a:custGeom>
              <a:avLst/>
              <a:gdLst/>
              <a:ahLst/>
              <a:cxnLst/>
              <a:rect l="l" t="t" r="r" b="b"/>
              <a:pathLst>
                <a:path w="37887" h="34478" extrusionOk="0">
                  <a:moveTo>
                    <a:pt x="17078" y="0"/>
                  </a:moveTo>
                  <a:cubicBezTo>
                    <a:pt x="16564" y="0"/>
                    <a:pt x="16071" y="245"/>
                    <a:pt x="15768" y="842"/>
                  </a:cubicBezTo>
                  <a:cubicBezTo>
                    <a:pt x="12984" y="6334"/>
                    <a:pt x="10883" y="12053"/>
                    <a:pt x="9339" y="17950"/>
                  </a:cubicBezTo>
                  <a:cubicBezTo>
                    <a:pt x="9213" y="16204"/>
                    <a:pt x="9061" y="14432"/>
                    <a:pt x="8833" y="12686"/>
                  </a:cubicBezTo>
                  <a:cubicBezTo>
                    <a:pt x="8327" y="8814"/>
                    <a:pt x="8125" y="3018"/>
                    <a:pt x="4253" y="867"/>
                  </a:cubicBezTo>
                  <a:cubicBezTo>
                    <a:pt x="4024" y="734"/>
                    <a:pt x="3764" y="670"/>
                    <a:pt x="3506" y="670"/>
                  </a:cubicBezTo>
                  <a:cubicBezTo>
                    <a:pt x="2881" y="670"/>
                    <a:pt x="2263" y="1047"/>
                    <a:pt x="2101" y="1728"/>
                  </a:cubicBezTo>
                  <a:cubicBezTo>
                    <a:pt x="1" y="10560"/>
                    <a:pt x="785" y="19975"/>
                    <a:pt x="4177" y="28402"/>
                  </a:cubicBezTo>
                  <a:cubicBezTo>
                    <a:pt x="4885" y="30174"/>
                    <a:pt x="5645" y="32679"/>
                    <a:pt x="7214" y="33843"/>
                  </a:cubicBezTo>
                  <a:cubicBezTo>
                    <a:pt x="7831" y="34303"/>
                    <a:pt x="8473" y="34477"/>
                    <a:pt x="9122" y="34477"/>
                  </a:cubicBezTo>
                  <a:cubicBezTo>
                    <a:pt x="9615" y="34477"/>
                    <a:pt x="10112" y="34376"/>
                    <a:pt x="10605" y="34223"/>
                  </a:cubicBezTo>
                  <a:cubicBezTo>
                    <a:pt x="10809" y="34310"/>
                    <a:pt x="11031" y="34360"/>
                    <a:pt x="11260" y="34360"/>
                  </a:cubicBezTo>
                  <a:cubicBezTo>
                    <a:pt x="11626" y="34360"/>
                    <a:pt x="12008" y="34231"/>
                    <a:pt x="12351" y="33919"/>
                  </a:cubicBezTo>
                  <a:cubicBezTo>
                    <a:pt x="12579" y="33717"/>
                    <a:pt x="12832" y="33489"/>
                    <a:pt x="13085" y="33286"/>
                  </a:cubicBezTo>
                  <a:cubicBezTo>
                    <a:pt x="15236" y="32451"/>
                    <a:pt x="17362" y="31566"/>
                    <a:pt x="19488" y="30629"/>
                  </a:cubicBezTo>
                  <a:cubicBezTo>
                    <a:pt x="21968" y="29870"/>
                    <a:pt x="24322" y="28706"/>
                    <a:pt x="26397" y="27162"/>
                  </a:cubicBezTo>
                  <a:cubicBezTo>
                    <a:pt x="30421" y="24859"/>
                    <a:pt x="34141" y="22050"/>
                    <a:pt x="37203" y="18532"/>
                  </a:cubicBezTo>
                  <a:cubicBezTo>
                    <a:pt x="37709" y="17950"/>
                    <a:pt x="37887" y="16963"/>
                    <a:pt x="37229" y="16381"/>
                  </a:cubicBezTo>
                  <a:cubicBezTo>
                    <a:pt x="36560" y="15787"/>
                    <a:pt x="35851" y="15559"/>
                    <a:pt x="35130" y="15559"/>
                  </a:cubicBezTo>
                  <a:cubicBezTo>
                    <a:pt x="33640" y="15559"/>
                    <a:pt x="32097" y="16533"/>
                    <a:pt x="30750" y="17267"/>
                  </a:cubicBezTo>
                  <a:cubicBezTo>
                    <a:pt x="29105" y="18127"/>
                    <a:pt x="27485" y="19038"/>
                    <a:pt x="25891" y="19975"/>
                  </a:cubicBezTo>
                  <a:cubicBezTo>
                    <a:pt x="26523" y="18456"/>
                    <a:pt x="27131" y="16938"/>
                    <a:pt x="27789" y="15470"/>
                  </a:cubicBezTo>
                  <a:cubicBezTo>
                    <a:pt x="29636" y="11243"/>
                    <a:pt x="31433" y="7017"/>
                    <a:pt x="33129" y="2740"/>
                  </a:cubicBezTo>
                  <a:cubicBezTo>
                    <a:pt x="33573" y="1610"/>
                    <a:pt x="32487" y="544"/>
                    <a:pt x="31414" y="544"/>
                  </a:cubicBezTo>
                  <a:cubicBezTo>
                    <a:pt x="31141" y="544"/>
                    <a:pt x="30869" y="612"/>
                    <a:pt x="30623" y="766"/>
                  </a:cubicBezTo>
                  <a:cubicBezTo>
                    <a:pt x="26625" y="3196"/>
                    <a:pt x="23309" y="6435"/>
                    <a:pt x="20146" y="9826"/>
                  </a:cubicBezTo>
                  <a:cubicBezTo>
                    <a:pt x="19538" y="10484"/>
                    <a:pt x="18906" y="11193"/>
                    <a:pt x="18273" y="11927"/>
                  </a:cubicBezTo>
                  <a:cubicBezTo>
                    <a:pt x="19361" y="8460"/>
                    <a:pt x="20272" y="4613"/>
                    <a:pt x="18956" y="1298"/>
                  </a:cubicBezTo>
                  <a:cubicBezTo>
                    <a:pt x="18668" y="553"/>
                    <a:pt x="17850" y="0"/>
                    <a:pt x="17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60888" y="4217200"/>
              <a:ext cx="782500" cy="680825"/>
            </a:xfrm>
            <a:custGeom>
              <a:avLst/>
              <a:gdLst/>
              <a:ahLst/>
              <a:cxnLst/>
              <a:rect l="l" t="t" r="r" b="b"/>
              <a:pathLst>
                <a:path w="31300" h="27233" extrusionOk="0">
                  <a:moveTo>
                    <a:pt x="13942" y="0"/>
                  </a:moveTo>
                  <a:cubicBezTo>
                    <a:pt x="13908" y="0"/>
                    <a:pt x="13875" y="15"/>
                    <a:pt x="13859" y="47"/>
                  </a:cubicBezTo>
                  <a:cubicBezTo>
                    <a:pt x="10114" y="8196"/>
                    <a:pt x="7785" y="17105"/>
                    <a:pt x="6444" y="25937"/>
                  </a:cubicBezTo>
                  <a:cubicBezTo>
                    <a:pt x="6292" y="25785"/>
                    <a:pt x="6140" y="25532"/>
                    <a:pt x="6039" y="25228"/>
                  </a:cubicBezTo>
                  <a:cubicBezTo>
                    <a:pt x="5837" y="24722"/>
                    <a:pt x="5735" y="24115"/>
                    <a:pt x="5609" y="23583"/>
                  </a:cubicBezTo>
                  <a:cubicBezTo>
                    <a:pt x="5330" y="22571"/>
                    <a:pt x="5077" y="21559"/>
                    <a:pt x="4824" y="20546"/>
                  </a:cubicBezTo>
                  <a:cubicBezTo>
                    <a:pt x="4343" y="18623"/>
                    <a:pt x="3837" y="16700"/>
                    <a:pt x="3356" y="14751"/>
                  </a:cubicBezTo>
                  <a:cubicBezTo>
                    <a:pt x="2319" y="10575"/>
                    <a:pt x="1281" y="6425"/>
                    <a:pt x="218" y="2249"/>
                  </a:cubicBezTo>
                  <a:cubicBezTo>
                    <a:pt x="198" y="2198"/>
                    <a:pt x="157" y="2176"/>
                    <a:pt x="117" y="2176"/>
                  </a:cubicBezTo>
                  <a:cubicBezTo>
                    <a:pt x="58" y="2176"/>
                    <a:pt x="1" y="2224"/>
                    <a:pt x="16" y="2300"/>
                  </a:cubicBezTo>
                  <a:cubicBezTo>
                    <a:pt x="1079" y="7007"/>
                    <a:pt x="2167" y="11714"/>
                    <a:pt x="3280" y="16396"/>
                  </a:cubicBezTo>
                  <a:cubicBezTo>
                    <a:pt x="3837" y="18851"/>
                    <a:pt x="4394" y="21306"/>
                    <a:pt x="4951" y="23761"/>
                  </a:cubicBezTo>
                  <a:cubicBezTo>
                    <a:pt x="5204" y="24874"/>
                    <a:pt x="5381" y="26671"/>
                    <a:pt x="6646" y="27126"/>
                  </a:cubicBezTo>
                  <a:cubicBezTo>
                    <a:pt x="6849" y="27200"/>
                    <a:pt x="7064" y="27232"/>
                    <a:pt x="7289" y="27232"/>
                  </a:cubicBezTo>
                  <a:cubicBezTo>
                    <a:pt x="8609" y="27232"/>
                    <a:pt x="10236" y="26113"/>
                    <a:pt x="11252" y="25659"/>
                  </a:cubicBezTo>
                  <a:cubicBezTo>
                    <a:pt x="13404" y="24722"/>
                    <a:pt x="15555" y="23735"/>
                    <a:pt x="17706" y="22774"/>
                  </a:cubicBezTo>
                  <a:cubicBezTo>
                    <a:pt x="22109" y="20800"/>
                    <a:pt x="26462" y="18800"/>
                    <a:pt x="30841" y="16776"/>
                  </a:cubicBezTo>
                  <a:cubicBezTo>
                    <a:pt x="31300" y="16579"/>
                    <a:pt x="31022" y="15967"/>
                    <a:pt x="30612" y="15967"/>
                  </a:cubicBezTo>
                  <a:cubicBezTo>
                    <a:pt x="30547" y="15967"/>
                    <a:pt x="30479" y="15982"/>
                    <a:pt x="30410" y="16016"/>
                  </a:cubicBezTo>
                  <a:cubicBezTo>
                    <a:pt x="26690" y="17737"/>
                    <a:pt x="22970" y="19433"/>
                    <a:pt x="19250" y="21129"/>
                  </a:cubicBezTo>
                  <a:cubicBezTo>
                    <a:pt x="17377" y="21989"/>
                    <a:pt x="15529" y="22824"/>
                    <a:pt x="13657" y="23685"/>
                  </a:cubicBezTo>
                  <a:cubicBezTo>
                    <a:pt x="12720" y="24090"/>
                    <a:pt x="11784" y="24520"/>
                    <a:pt x="10847" y="24950"/>
                  </a:cubicBezTo>
                  <a:cubicBezTo>
                    <a:pt x="10038" y="25330"/>
                    <a:pt x="8975" y="26038"/>
                    <a:pt x="8064" y="26215"/>
                  </a:cubicBezTo>
                  <a:cubicBezTo>
                    <a:pt x="7785" y="26266"/>
                    <a:pt x="7532" y="26291"/>
                    <a:pt x="7330" y="26291"/>
                  </a:cubicBezTo>
                  <a:cubicBezTo>
                    <a:pt x="14137" y="19104"/>
                    <a:pt x="21198" y="12068"/>
                    <a:pt x="27753" y="4679"/>
                  </a:cubicBezTo>
                  <a:cubicBezTo>
                    <a:pt x="28029" y="4364"/>
                    <a:pt x="27753" y="3926"/>
                    <a:pt x="27438" y="3926"/>
                  </a:cubicBezTo>
                  <a:cubicBezTo>
                    <a:pt x="27348" y="3926"/>
                    <a:pt x="27255" y="3962"/>
                    <a:pt x="27171" y="4046"/>
                  </a:cubicBezTo>
                  <a:cubicBezTo>
                    <a:pt x="20388" y="10803"/>
                    <a:pt x="13960" y="17990"/>
                    <a:pt x="7431" y="24975"/>
                  </a:cubicBezTo>
                  <a:cubicBezTo>
                    <a:pt x="8798" y="16447"/>
                    <a:pt x="11176" y="8298"/>
                    <a:pt x="14062" y="148"/>
                  </a:cubicBezTo>
                  <a:cubicBezTo>
                    <a:pt x="14096" y="63"/>
                    <a:pt x="14014" y="0"/>
                    <a:pt x="139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a:off x="4591800" y="438350"/>
            <a:ext cx="473900" cy="508875"/>
            <a:chOff x="1566150" y="4150650"/>
            <a:chExt cx="473900" cy="508875"/>
          </a:xfrm>
        </p:grpSpPr>
        <p:sp>
          <p:nvSpPr>
            <p:cNvPr id="20" name="Google Shape;20;p2"/>
            <p:cNvSpPr/>
            <p:nvPr/>
          </p:nvSpPr>
          <p:spPr>
            <a:xfrm>
              <a:off x="1566150" y="4282700"/>
              <a:ext cx="113275" cy="79450"/>
            </a:xfrm>
            <a:custGeom>
              <a:avLst/>
              <a:gdLst/>
              <a:ahLst/>
              <a:cxnLst/>
              <a:rect l="l" t="t" r="r" b="b"/>
              <a:pathLst>
                <a:path w="4531" h="3178" extrusionOk="0">
                  <a:moveTo>
                    <a:pt x="2289" y="1"/>
                  </a:moveTo>
                  <a:cubicBezTo>
                    <a:pt x="2192" y="1"/>
                    <a:pt x="2095" y="4"/>
                    <a:pt x="1999" y="10"/>
                  </a:cubicBezTo>
                  <a:cubicBezTo>
                    <a:pt x="1594" y="60"/>
                    <a:pt x="1189" y="136"/>
                    <a:pt x="835" y="364"/>
                  </a:cubicBezTo>
                  <a:cubicBezTo>
                    <a:pt x="380" y="642"/>
                    <a:pt x="25" y="1123"/>
                    <a:pt x="25" y="1655"/>
                  </a:cubicBezTo>
                  <a:cubicBezTo>
                    <a:pt x="0" y="2287"/>
                    <a:pt x="481" y="2870"/>
                    <a:pt x="1088" y="3072"/>
                  </a:cubicBezTo>
                  <a:cubicBezTo>
                    <a:pt x="1303" y="3144"/>
                    <a:pt x="1525" y="3177"/>
                    <a:pt x="1747" y="3177"/>
                  </a:cubicBezTo>
                  <a:cubicBezTo>
                    <a:pt x="2152" y="3177"/>
                    <a:pt x="2560" y="3066"/>
                    <a:pt x="2936" y="2870"/>
                  </a:cubicBezTo>
                  <a:cubicBezTo>
                    <a:pt x="3543" y="2566"/>
                    <a:pt x="4530" y="1958"/>
                    <a:pt x="4378" y="1149"/>
                  </a:cubicBezTo>
                  <a:cubicBezTo>
                    <a:pt x="4328" y="820"/>
                    <a:pt x="4075" y="541"/>
                    <a:pt x="3796" y="364"/>
                  </a:cubicBezTo>
                  <a:cubicBezTo>
                    <a:pt x="3619" y="238"/>
                    <a:pt x="3417" y="162"/>
                    <a:pt x="3214" y="111"/>
                  </a:cubicBezTo>
                  <a:cubicBezTo>
                    <a:pt x="2924" y="34"/>
                    <a:pt x="2605" y="1"/>
                    <a:pt x="2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44600" y="4464300"/>
              <a:ext cx="72925" cy="58625"/>
            </a:xfrm>
            <a:custGeom>
              <a:avLst/>
              <a:gdLst/>
              <a:ahLst/>
              <a:cxnLst/>
              <a:rect l="l" t="t" r="r" b="b"/>
              <a:pathLst>
                <a:path w="2917" h="2345" extrusionOk="0">
                  <a:moveTo>
                    <a:pt x="1272" y="1"/>
                  </a:moveTo>
                  <a:cubicBezTo>
                    <a:pt x="925" y="1"/>
                    <a:pt x="576" y="159"/>
                    <a:pt x="329" y="541"/>
                  </a:cubicBezTo>
                  <a:cubicBezTo>
                    <a:pt x="0" y="1047"/>
                    <a:pt x="177" y="1831"/>
                    <a:pt x="709" y="2160"/>
                  </a:cubicBezTo>
                  <a:cubicBezTo>
                    <a:pt x="888" y="2286"/>
                    <a:pt x="1102" y="2345"/>
                    <a:pt x="1319" y="2345"/>
                  </a:cubicBezTo>
                  <a:cubicBezTo>
                    <a:pt x="1714" y="2345"/>
                    <a:pt x="2116" y="2149"/>
                    <a:pt x="2328" y="1806"/>
                  </a:cubicBezTo>
                  <a:cubicBezTo>
                    <a:pt x="2917" y="897"/>
                    <a:pt x="2099" y="1"/>
                    <a:pt x="1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778100" y="4378350"/>
              <a:ext cx="60125" cy="64200"/>
            </a:xfrm>
            <a:custGeom>
              <a:avLst/>
              <a:gdLst/>
              <a:ahLst/>
              <a:cxnLst/>
              <a:rect l="l" t="t" r="r" b="b"/>
              <a:pathLst>
                <a:path w="2405" h="2568" extrusionOk="0">
                  <a:moveTo>
                    <a:pt x="1217" y="0"/>
                  </a:moveTo>
                  <a:cubicBezTo>
                    <a:pt x="863" y="0"/>
                    <a:pt x="495" y="118"/>
                    <a:pt x="304" y="309"/>
                  </a:cubicBezTo>
                  <a:cubicBezTo>
                    <a:pt x="25" y="587"/>
                    <a:pt x="0" y="992"/>
                    <a:pt x="25" y="1372"/>
                  </a:cubicBezTo>
                  <a:cubicBezTo>
                    <a:pt x="25" y="1676"/>
                    <a:pt x="76" y="2005"/>
                    <a:pt x="278" y="2258"/>
                  </a:cubicBezTo>
                  <a:cubicBezTo>
                    <a:pt x="417" y="2436"/>
                    <a:pt x="649" y="2568"/>
                    <a:pt x="889" y="2568"/>
                  </a:cubicBezTo>
                  <a:cubicBezTo>
                    <a:pt x="956" y="2568"/>
                    <a:pt x="1023" y="2558"/>
                    <a:pt x="1088" y="2536"/>
                  </a:cubicBezTo>
                  <a:cubicBezTo>
                    <a:pt x="1240" y="2460"/>
                    <a:pt x="1367" y="2308"/>
                    <a:pt x="1468" y="2182"/>
                  </a:cubicBezTo>
                  <a:cubicBezTo>
                    <a:pt x="1772" y="1751"/>
                    <a:pt x="2404" y="790"/>
                    <a:pt x="1974" y="284"/>
                  </a:cubicBezTo>
                  <a:cubicBezTo>
                    <a:pt x="1811" y="86"/>
                    <a:pt x="1519" y="0"/>
                    <a:pt x="1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771775" y="4150650"/>
              <a:ext cx="81000" cy="76625"/>
            </a:xfrm>
            <a:custGeom>
              <a:avLst/>
              <a:gdLst/>
              <a:ahLst/>
              <a:cxnLst/>
              <a:rect l="l" t="t" r="r" b="b"/>
              <a:pathLst>
                <a:path w="3240" h="3065" extrusionOk="0">
                  <a:moveTo>
                    <a:pt x="1827" y="0"/>
                  </a:moveTo>
                  <a:cubicBezTo>
                    <a:pt x="1135" y="0"/>
                    <a:pt x="498" y="917"/>
                    <a:pt x="228" y="1496"/>
                  </a:cubicBezTo>
                  <a:cubicBezTo>
                    <a:pt x="101" y="1774"/>
                    <a:pt x="0" y="2052"/>
                    <a:pt x="51" y="2331"/>
                  </a:cubicBezTo>
                  <a:cubicBezTo>
                    <a:pt x="152" y="2685"/>
                    <a:pt x="481" y="2888"/>
                    <a:pt x="810" y="2989"/>
                  </a:cubicBezTo>
                  <a:cubicBezTo>
                    <a:pt x="988" y="3038"/>
                    <a:pt x="1178" y="3065"/>
                    <a:pt x="1367" y="3065"/>
                  </a:cubicBezTo>
                  <a:cubicBezTo>
                    <a:pt x="1662" y="3065"/>
                    <a:pt x="1955" y="3001"/>
                    <a:pt x="2202" y="2862"/>
                  </a:cubicBezTo>
                  <a:cubicBezTo>
                    <a:pt x="3138" y="2356"/>
                    <a:pt x="3239" y="1040"/>
                    <a:pt x="2480" y="306"/>
                  </a:cubicBezTo>
                  <a:cubicBezTo>
                    <a:pt x="2264" y="89"/>
                    <a:pt x="2043" y="0"/>
                    <a:pt x="18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976325" y="4376600"/>
              <a:ext cx="63725" cy="77325"/>
            </a:xfrm>
            <a:custGeom>
              <a:avLst/>
              <a:gdLst/>
              <a:ahLst/>
              <a:cxnLst/>
              <a:rect l="l" t="t" r="r" b="b"/>
              <a:pathLst>
                <a:path w="2549" h="3093" extrusionOk="0">
                  <a:moveTo>
                    <a:pt x="1066" y="0"/>
                  </a:moveTo>
                  <a:cubicBezTo>
                    <a:pt x="509" y="0"/>
                    <a:pt x="1" y="633"/>
                    <a:pt x="94" y="1265"/>
                  </a:cubicBezTo>
                  <a:cubicBezTo>
                    <a:pt x="144" y="1670"/>
                    <a:pt x="397" y="2024"/>
                    <a:pt x="701" y="2302"/>
                  </a:cubicBezTo>
                  <a:cubicBezTo>
                    <a:pt x="1005" y="2581"/>
                    <a:pt x="1359" y="2783"/>
                    <a:pt x="1713" y="2960"/>
                  </a:cubicBezTo>
                  <a:cubicBezTo>
                    <a:pt x="1840" y="3033"/>
                    <a:pt x="1980" y="3092"/>
                    <a:pt x="2115" y="3092"/>
                  </a:cubicBezTo>
                  <a:cubicBezTo>
                    <a:pt x="2168" y="3092"/>
                    <a:pt x="2220" y="3083"/>
                    <a:pt x="2270" y="3062"/>
                  </a:cubicBezTo>
                  <a:cubicBezTo>
                    <a:pt x="2447" y="2986"/>
                    <a:pt x="2523" y="2758"/>
                    <a:pt x="2523" y="2555"/>
                  </a:cubicBezTo>
                  <a:cubicBezTo>
                    <a:pt x="2549" y="1897"/>
                    <a:pt x="2118" y="784"/>
                    <a:pt x="1663" y="278"/>
                  </a:cubicBezTo>
                  <a:cubicBezTo>
                    <a:pt x="1475" y="83"/>
                    <a:pt x="126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845200" y="4620425"/>
              <a:ext cx="51225" cy="39100"/>
            </a:xfrm>
            <a:custGeom>
              <a:avLst/>
              <a:gdLst/>
              <a:ahLst/>
              <a:cxnLst/>
              <a:rect l="l" t="t" r="r" b="b"/>
              <a:pathLst>
                <a:path w="2049" h="1564" extrusionOk="0">
                  <a:moveTo>
                    <a:pt x="1081" y="0"/>
                  </a:moveTo>
                  <a:cubicBezTo>
                    <a:pt x="857" y="0"/>
                    <a:pt x="630" y="85"/>
                    <a:pt x="480" y="268"/>
                  </a:cubicBezTo>
                  <a:cubicBezTo>
                    <a:pt x="1" y="792"/>
                    <a:pt x="467" y="1563"/>
                    <a:pt x="1100" y="1563"/>
                  </a:cubicBezTo>
                  <a:cubicBezTo>
                    <a:pt x="1170" y="1563"/>
                    <a:pt x="1242" y="1554"/>
                    <a:pt x="1315" y="1534"/>
                  </a:cubicBezTo>
                  <a:cubicBezTo>
                    <a:pt x="1846" y="1407"/>
                    <a:pt x="2049" y="724"/>
                    <a:pt x="1720" y="293"/>
                  </a:cubicBezTo>
                  <a:cubicBezTo>
                    <a:pt x="1644" y="192"/>
                    <a:pt x="1543" y="116"/>
                    <a:pt x="1416" y="66"/>
                  </a:cubicBezTo>
                  <a:cubicBezTo>
                    <a:pt x="1313" y="23"/>
                    <a:pt x="1197"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971700" y="4242975"/>
              <a:ext cx="44225" cy="33775"/>
            </a:xfrm>
            <a:custGeom>
              <a:avLst/>
              <a:gdLst/>
              <a:ahLst/>
              <a:cxnLst/>
              <a:rect l="l" t="t" r="r" b="b"/>
              <a:pathLst>
                <a:path w="1769" h="1351" extrusionOk="0">
                  <a:moveTo>
                    <a:pt x="629" y="0"/>
                  </a:moveTo>
                  <a:cubicBezTo>
                    <a:pt x="385" y="0"/>
                    <a:pt x="160" y="79"/>
                    <a:pt x="76" y="283"/>
                  </a:cubicBezTo>
                  <a:cubicBezTo>
                    <a:pt x="0" y="435"/>
                    <a:pt x="51" y="612"/>
                    <a:pt x="127" y="738"/>
                  </a:cubicBezTo>
                  <a:cubicBezTo>
                    <a:pt x="203" y="890"/>
                    <a:pt x="329" y="991"/>
                    <a:pt x="481" y="1093"/>
                  </a:cubicBezTo>
                  <a:cubicBezTo>
                    <a:pt x="658" y="1219"/>
                    <a:pt x="835" y="1346"/>
                    <a:pt x="1063" y="1346"/>
                  </a:cubicBezTo>
                  <a:cubicBezTo>
                    <a:pt x="1095" y="1349"/>
                    <a:pt x="1125" y="1351"/>
                    <a:pt x="1153" y="1351"/>
                  </a:cubicBezTo>
                  <a:cubicBezTo>
                    <a:pt x="1769" y="1351"/>
                    <a:pt x="1729" y="595"/>
                    <a:pt x="1342" y="232"/>
                  </a:cubicBezTo>
                  <a:cubicBezTo>
                    <a:pt x="1195" y="99"/>
                    <a:pt x="900" y="0"/>
                    <a:pt x="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1717575" y="4268700"/>
            <a:ext cx="484500" cy="449300"/>
            <a:chOff x="1717575" y="4268700"/>
            <a:chExt cx="484500" cy="449300"/>
          </a:xfrm>
        </p:grpSpPr>
        <p:sp>
          <p:nvSpPr>
            <p:cNvPr id="28" name="Google Shape;28;p2"/>
            <p:cNvSpPr/>
            <p:nvPr/>
          </p:nvSpPr>
          <p:spPr>
            <a:xfrm>
              <a:off x="1857225" y="4549425"/>
              <a:ext cx="189850" cy="168575"/>
            </a:xfrm>
            <a:custGeom>
              <a:avLst/>
              <a:gdLst/>
              <a:ahLst/>
              <a:cxnLst/>
              <a:rect l="l" t="t" r="r" b="b"/>
              <a:pathLst>
                <a:path w="7594" h="6743" extrusionOk="0">
                  <a:moveTo>
                    <a:pt x="3803" y="0"/>
                  </a:moveTo>
                  <a:cubicBezTo>
                    <a:pt x="3443" y="0"/>
                    <a:pt x="3099" y="186"/>
                    <a:pt x="3033" y="597"/>
                  </a:cubicBezTo>
                  <a:cubicBezTo>
                    <a:pt x="2911" y="1266"/>
                    <a:pt x="2820" y="1995"/>
                    <a:pt x="2729" y="2694"/>
                  </a:cubicBezTo>
                  <a:cubicBezTo>
                    <a:pt x="2060" y="2542"/>
                    <a:pt x="1422" y="2390"/>
                    <a:pt x="753" y="2238"/>
                  </a:cubicBezTo>
                  <a:cubicBezTo>
                    <a:pt x="713" y="2230"/>
                    <a:pt x="676" y="2226"/>
                    <a:pt x="640" y="2226"/>
                  </a:cubicBezTo>
                  <a:cubicBezTo>
                    <a:pt x="150" y="2226"/>
                    <a:pt x="0" y="2950"/>
                    <a:pt x="510" y="3120"/>
                  </a:cubicBezTo>
                  <a:cubicBezTo>
                    <a:pt x="1209" y="3363"/>
                    <a:pt x="1908" y="3606"/>
                    <a:pt x="2607" y="3849"/>
                  </a:cubicBezTo>
                  <a:cubicBezTo>
                    <a:pt x="2546" y="4670"/>
                    <a:pt x="2485" y="5491"/>
                    <a:pt x="2516" y="6281"/>
                  </a:cubicBezTo>
                  <a:cubicBezTo>
                    <a:pt x="2516" y="6590"/>
                    <a:pt x="2725" y="6743"/>
                    <a:pt x="2952" y="6743"/>
                  </a:cubicBezTo>
                  <a:cubicBezTo>
                    <a:pt x="3149" y="6743"/>
                    <a:pt x="3359" y="6628"/>
                    <a:pt x="3458" y="6403"/>
                  </a:cubicBezTo>
                  <a:cubicBezTo>
                    <a:pt x="3701" y="5764"/>
                    <a:pt x="3914" y="5065"/>
                    <a:pt x="4096" y="4366"/>
                  </a:cubicBezTo>
                  <a:cubicBezTo>
                    <a:pt x="4826" y="4640"/>
                    <a:pt x="5555" y="4944"/>
                    <a:pt x="6285" y="5096"/>
                  </a:cubicBezTo>
                  <a:cubicBezTo>
                    <a:pt x="6348" y="5107"/>
                    <a:pt x="6409" y="5113"/>
                    <a:pt x="6468" y="5113"/>
                  </a:cubicBezTo>
                  <a:cubicBezTo>
                    <a:pt x="7329" y="5113"/>
                    <a:pt x="7593" y="3918"/>
                    <a:pt x="6710" y="3576"/>
                  </a:cubicBezTo>
                  <a:cubicBezTo>
                    <a:pt x="5981" y="3302"/>
                    <a:pt x="5160" y="3181"/>
                    <a:pt x="4370" y="3029"/>
                  </a:cubicBezTo>
                  <a:cubicBezTo>
                    <a:pt x="4522" y="2299"/>
                    <a:pt x="4613" y="1539"/>
                    <a:pt x="4704" y="840"/>
                  </a:cubicBezTo>
                  <a:cubicBezTo>
                    <a:pt x="4756" y="309"/>
                    <a:pt x="4267" y="0"/>
                    <a:pt x="38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011525" y="4367950"/>
              <a:ext cx="190550" cy="168450"/>
            </a:xfrm>
            <a:custGeom>
              <a:avLst/>
              <a:gdLst/>
              <a:ahLst/>
              <a:cxnLst/>
              <a:rect l="l" t="t" r="r" b="b"/>
              <a:pathLst>
                <a:path w="7622" h="6738" extrusionOk="0">
                  <a:moveTo>
                    <a:pt x="3823" y="0"/>
                  </a:moveTo>
                  <a:cubicBezTo>
                    <a:pt x="3455" y="0"/>
                    <a:pt x="3098" y="193"/>
                    <a:pt x="3031" y="622"/>
                  </a:cubicBezTo>
                  <a:cubicBezTo>
                    <a:pt x="2940" y="1291"/>
                    <a:pt x="2818" y="1990"/>
                    <a:pt x="2757" y="2689"/>
                  </a:cubicBezTo>
                  <a:cubicBezTo>
                    <a:pt x="2089" y="2537"/>
                    <a:pt x="1450" y="2385"/>
                    <a:pt x="782" y="2233"/>
                  </a:cubicBezTo>
                  <a:cubicBezTo>
                    <a:pt x="742" y="2225"/>
                    <a:pt x="704" y="2221"/>
                    <a:pt x="668" y="2221"/>
                  </a:cubicBezTo>
                  <a:cubicBezTo>
                    <a:pt x="175" y="2221"/>
                    <a:pt x="0" y="2947"/>
                    <a:pt x="538" y="3145"/>
                  </a:cubicBezTo>
                  <a:cubicBezTo>
                    <a:pt x="1238" y="3358"/>
                    <a:pt x="1937" y="3601"/>
                    <a:pt x="2636" y="3844"/>
                  </a:cubicBezTo>
                  <a:cubicBezTo>
                    <a:pt x="2545" y="4665"/>
                    <a:pt x="2514" y="5485"/>
                    <a:pt x="2545" y="6276"/>
                  </a:cubicBezTo>
                  <a:cubicBezTo>
                    <a:pt x="2545" y="6585"/>
                    <a:pt x="2754" y="6737"/>
                    <a:pt x="2976" y="6737"/>
                  </a:cubicBezTo>
                  <a:cubicBezTo>
                    <a:pt x="3169" y="6737"/>
                    <a:pt x="3372" y="6623"/>
                    <a:pt x="3456" y="6397"/>
                  </a:cubicBezTo>
                  <a:cubicBezTo>
                    <a:pt x="3730" y="5759"/>
                    <a:pt x="3943" y="5090"/>
                    <a:pt x="4095" y="4361"/>
                  </a:cubicBezTo>
                  <a:cubicBezTo>
                    <a:pt x="4824" y="4634"/>
                    <a:pt x="5584" y="4938"/>
                    <a:pt x="6314" y="5090"/>
                  </a:cubicBezTo>
                  <a:cubicBezTo>
                    <a:pt x="6377" y="5102"/>
                    <a:pt x="6438" y="5107"/>
                    <a:pt x="6496" y="5107"/>
                  </a:cubicBezTo>
                  <a:cubicBezTo>
                    <a:pt x="7358" y="5107"/>
                    <a:pt x="7622" y="3912"/>
                    <a:pt x="6739" y="3570"/>
                  </a:cubicBezTo>
                  <a:cubicBezTo>
                    <a:pt x="6010" y="3297"/>
                    <a:pt x="5189" y="3175"/>
                    <a:pt x="4399" y="3023"/>
                  </a:cubicBezTo>
                  <a:cubicBezTo>
                    <a:pt x="4520" y="2294"/>
                    <a:pt x="4642" y="1534"/>
                    <a:pt x="4703" y="835"/>
                  </a:cubicBezTo>
                  <a:cubicBezTo>
                    <a:pt x="4771" y="308"/>
                    <a:pt x="4288" y="0"/>
                    <a:pt x="3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17575" y="4268700"/>
              <a:ext cx="189675" cy="168275"/>
            </a:xfrm>
            <a:custGeom>
              <a:avLst/>
              <a:gdLst/>
              <a:ahLst/>
              <a:cxnLst/>
              <a:rect l="l" t="t" r="r" b="b"/>
              <a:pathLst>
                <a:path w="7587" h="6731" extrusionOk="0">
                  <a:moveTo>
                    <a:pt x="3815" y="1"/>
                  </a:moveTo>
                  <a:cubicBezTo>
                    <a:pt x="3449" y="1"/>
                    <a:pt x="3093" y="192"/>
                    <a:pt x="3026" y="610"/>
                  </a:cubicBezTo>
                  <a:cubicBezTo>
                    <a:pt x="2904" y="1279"/>
                    <a:pt x="2813" y="1978"/>
                    <a:pt x="2722" y="2677"/>
                  </a:cubicBezTo>
                  <a:cubicBezTo>
                    <a:pt x="2053" y="2525"/>
                    <a:pt x="1415" y="2403"/>
                    <a:pt x="746" y="2251"/>
                  </a:cubicBezTo>
                  <a:cubicBezTo>
                    <a:pt x="699" y="2239"/>
                    <a:pt x="655" y="2233"/>
                    <a:pt x="613" y="2233"/>
                  </a:cubicBezTo>
                  <a:cubicBezTo>
                    <a:pt x="139" y="2233"/>
                    <a:pt x="0" y="2965"/>
                    <a:pt x="503" y="3133"/>
                  </a:cubicBezTo>
                  <a:cubicBezTo>
                    <a:pt x="1202" y="3346"/>
                    <a:pt x="1901" y="3589"/>
                    <a:pt x="2600" y="3832"/>
                  </a:cubicBezTo>
                  <a:cubicBezTo>
                    <a:pt x="2539" y="4653"/>
                    <a:pt x="2479" y="5504"/>
                    <a:pt x="2509" y="6264"/>
                  </a:cubicBezTo>
                  <a:cubicBezTo>
                    <a:pt x="2509" y="6578"/>
                    <a:pt x="2725" y="6730"/>
                    <a:pt x="2956" y="6730"/>
                  </a:cubicBezTo>
                  <a:cubicBezTo>
                    <a:pt x="3150" y="6730"/>
                    <a:pt x="3354" y="6623"/>
                    <a:pt x="3451" y="6416"/>
                  </a:cubicBezTo>
                  <a:cubicBezTo>
                    <a:pt x="3694" y="5777"/>
                    <a:pt x="3907" y="5078"/>
                    <a:pt x="4090" y="4349"/>
                  </a:cubicBezTo>
                  <a:cubicBezTo>
                    <a:pt x="4819" y="4653"/>
                    <a:pt x="5549" y="4926"/>
                    <a:pt x="6278" y="5078"/>
                  </a:cubicBezTo>
                  <a:cubicBezTo>
                    <a:pt x="6342" y="5090"/>
                    <a:pt x="6403" y="5095"/>
                    <a:pt x="6461" y="5095"/>
                  </a:cubicBezTo>
                  <a:cubicBezTo>
                    <a:pt x="7322" y="5095"/>
                    <a:pt x="7586" y="3902"/>
                    <a:pt x="6704" y="3589"/>
                  </a:cubicBezTo>
                  <a:cubicBezTo>
                    <a:pt x="5974" y="3285"/>
                    <a:pt x="5153" y="3163"/>
                    <a:pt x="4363" y="3011"/>
                  </a:cubicBezTo>
                  <a:cubicBezTo>
                    <a:pt x="4515" y="2282"/>
                    <a:pt x="4606" y="1552"/>
                    <a:pt x="4698" y="823"/>
                  </a:cubicBezTo>
                  <a:cubicBezTo>
                    <a:pt x="4748" y="299"/>
                    <a:pt x="4273" y="1"/>
                    <a:pt x="3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31;p2"/>
          <p:cNvSpPr/>
          <p:nvPr/>
        </p:nvSpPr>
        <p:spPr>
          <a:xfrm>
            <a:off x="-260800" y="3698050"/>
            <a:ext cx="527700" cy="570650"/>
          </a:xfrm>
          <a:custGeom>
            <a:avLst/>
            <a:gdLst/>
            <a:ahLst/>
            <a:cxnLst/>
            <a:rect l="l" t="t" r="r" b="b"/>
            <a:pathLst>
              <a:path w="21108" h="22826" extrusionOk="0">
                <a:moveTo>
                  <a:pt x="10511" y="0"/>
                </a:moveTo>
                <a:cubicBezTo>
                  <a:pt x="10149" y="0"/>
                  <a:pt x="9783" y="25"/>
                  <a:pt x="9415" y="76"/>
                </a:cubicBezTo>
                <a:cubicBezTo>
                  <a:pt x="5315" y="633"/>
                  <a:pt x="2911" y="4277"/>
                  <a:pt x="1873" y="7998"/>
                </a:cubicBezTo>
                <a:cubicBezTo>
                  <a:pt x="734" y="12072"/>
                  <a:pt x="0" y="18070"/>
                  <a:pt x="2152" y="21942"/>
                </a:cubicBezTo>
                <a:cubicBezTo>
                  <a:pt x="2492" y="22545"/>
                  <a:pt x="3098" y="22825"/>
                  <a:pt x="3709" y="22825"/>
                </a:cubicBezTo>
                <a:cubicBezTo>
                  <a:pt x="4507" y="22825"/>
                  <a:pt x="5313" y="22347"/>
                  <a:pt x="5543" y="21487"/>
                </a:cubicBezTo>
                <a:cubicBezTo>
                  <a:pt x="5998" y="19842"/>
                  <a:pt x="5897" y="18095"/>
                  <a:pt x="5998" y="16425"/>
                </a:cubicBezTo>
                <a:cubicBezTo>
                  <a:pt x="6100" y="14603"/>
                  <a:pt x="6277" y="12831"/>
                  <a:pt x="6606" y="11035"/>
                </a:cubicBezTo>
                <a:cubicBezTo>
                  <a:pt x="6985" y="9111"/>
                  <a:pt x="7694" y="5796"/>
                  <a:pt x="9997" y="5315"/>
                </a:cubicBezTo>
                <a:cubicBezTo>
                  <a:pt x="10195" y="5277"/>
                  <a:pt x="10389" y="5258"/>
                  <a:pt x="10579" y="5258"/>
                </a:cubicBezTo>
                <a:cubicBezTo>
                  <a:pt x="12761" y="5258"/>
                  <a:pt x="14348" y="7676"/>
                  <a:pt x="14907" y="9516"/>
                </a:cubicBezTo>
                <a:cubicBezTo>
                  <a:pt x="15868" y="12654"/>
                  <a:pt x="15818" y="16147"/>
                  <a:pt x="15793" y="19411"/>
                </a:cubicBezTo>
                <a:cubicBezTo>
                  <a:pt x="15793" y="21120"/>
                  <a:pt x="17109" y="21974"/>
                  <a:pt x="18428" y="21974"/>
                </a:cubicBezTo>
                <a:cubicBezTo>
                  <a:pt x="19747" y="21974"/>
                  <a:pt x="21069" y="21120"/>
                  <a:pt x="21082" y="19411"/>
                </a:cubicBezTo>
                <a:cubicBezTo>
                  <a:pt x="21107" y="14983"/>
                  <a:pt x="21107" y="10073"/>
                  <a:pt x="19184" y="5998"/>
                </a:cubicBezTo>
                <a:cubicBezTo>
                  <a:pt x="17614" y="2652"/>
                  <a:pt x="14256" y="0"/>
                  <a:pt x="105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txBox="1">
            <a:spLocks noGrp="1"/>
          </p:cNvSpPr>
          <p:nvPr>
            <p:ph type="ctrTitle"/>
          </p:nvPr>
        </p:nvSpPr>
        <p:spPr>
          <a:xfrm>
            <a:off x="713225" y="843525"/>
            <a:ext cx="4421400" cy="24879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3" name="Google Shape;33;p2"/>
          <p:cNvSpPr txBox="1">
            <a:spLocks noGrp="1"/>
          </p:cNvSpPr>
          <p:nvPr>
            <p:ph type="subTitle" idx="1"/>
          </p:nvPr>
        </p:nvSpPr>
        <p:spPr>
          <a:xfrm>
            <a:off x="713225" y="3386100"/>
            <a:ext cx="3796800" cy="431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18_1_1">
    <p:spTree>
      <p:nvGrpSpPr>
        <p:cNvPr id="1" name="Shape 827"/>
        <p:cNvGrpSpPr/>
        <p:nvPr/>
      </p:nvGrpSpPr>
      <p:grpSpPr>
        <a:xfrm>
          <a:off x="0" y="0"/>
          <a:ext cx="0" cy="0"/>
          <a:chOff x="0" y="0"/>
          <a:chExt cx="0" cy="0"/>
        </a:xfrm>
      </p:grpSpPr>
      <p:grpSp>
        <p:nvGrpSpPr>
          <p:cNvPr id="828" name="Google Shape;828;p40"/>
          <p:cNvGrpSpPr/>
          <p:nvPr/>
        </p:nvGrpSpPr>
        <p:grpSpPr>
          <a:xfrm>
            <a:off x="4406850" y="581050"/>
            <a:ext cx="424575" cy="380200"/>
            <a:chOff x="3158625" y="1679100"/>
            <a:chExt cx="424575" cy="380200"/>
          </a:xfrm>
        </p:grpSpPr>
        <p:sp>
          <p:nvSpPr>
            <p:cNvPr id="829" name="Google Shape;829;p40"/>
            <p:cNvSpPr/>
            <p:nvPr/>
          </p:nvSpPr>
          <p:spPr>
            <a:xfrm>
              <a:off x="3184575" y="1824750"/>
              <a:ext cx="392925" cy="89250"/>
            </a:xfrm>
            <a:custGeom>
              <a:avLst/>
              <a:gdLst/>
              <a:ahLst/>
              <a:cxnLst/>
              <a:rect l="l" t="t" r="r" b="b"/>
              <a:pathLst>
                <a:path w="15717" h="3570" extrusionOk="0">
                  <a:moveTo>
                    <a:pt x="9873" y="0"/>
                  </a:moveTo>
                  <a:cubicBezTo>
                    <a:pt x="8769" y="0"/>
                    <a:pt x="7665" y="49"/>
                    <a:pt x="6555" y="109"/>
                  </a:cubicBezTo>
                  <a:cubicBezTo>
                    <a:pt x="4859" y="210"/>
                    <a:pt x="3113" y="83"/>
                    <a:pt x="1493" y="539"/>
                  </a:cubicBezTo>
                  <a:cubicBezTo>
                    <a:pt x="987" y="691"/>
                    <a:pt x="456" y="944"/>
                    <a:pt x="253" y="1425"/>
                  </a:cubicBezTo>
                  <a:cubicBezTo>
                    <a:pt x="0" y="2007"/>
                    <a:pt x="380" y="2715"/>
                    <a:pt x="911" y="3019"/>
                  </a:cubicBezTo>
                  <a:cubicBezTo>
                    <a:pt x="1468" y="3348"/>
                    <a:pt x="2151" y="3399"/>
                    <a:pt x="2784" y="3424"/>
                  </a:cubicBezTo>
                  <a:cubicBezTo>
                    <a:pt x="4474" y="3508"/>
                    <a:pt x="6170" y="3570"/>
                    <a:pt x="7865" y="3570"/>
                  </a:cubicBezTo>
                  <a:cubicBezTo>
                    <a:pt x="9725" y="3570"/>
                    <a:pt x="11585" y="3496"/>
                    <a:pt x="13439" y="3297"/>
                  </a:cubicBezTo>
                  <a:cubicBezTo>
                    <a:pt x="13945" y="3247"/>
                    <a:pt x="14451" y="3171"/>
                    <a:pt x="14907" y="2918"/>
                  </a:cubicBezTo>
                  <a:cubicBezTo>
                    <a:pt x="15362" y="2690"/>
                    <a:pt x="15716" y="2209"/>
                    <a:pt x="15691" y="1703"/>
                  </a:cubicBezTo>
                  <a:cubicBezTo>
                    <a:pt x="15666" y="767"/>
                    <a:pt x="14502" y="362"/>
                    <a:pt x="13591" y="235"/>
                  </a:cubicBezTo>
                  <a:cubicBezTo>
                    <a:pt x="12347" y="61"/>
                    <a:pt x="11110" y="0"/>
                    <a:pt x="98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0"/>
            <p:cNvSpPr/>
            <p:nvPr/>
          </p:nvSpPr>
          <p:spPr>
            <a:xfrm>
              <a:off x="3158625" y="1969800"/>
              <a:ext cx="424575" cy="89500"/>
            </a:xfrm>
            <a:custGeom>
              <a:avLst/>
              <a:gdLst/>
              <a:ahLst/>
              <a:cxnLst/>
              <a:rect l="l" t="t" r="r" b="b"/>
              <a:pathLst>
                <a:path w="16983" h="3580" extrusionOk="0">
                  <a:moveTo>
                    <a:pt x="5335" y="0"/>
                  </a:moveTo>
                  <a:cubicBezTo>
                    <a:pt x="4090" y="0"/>
                    <a:pt x="2858" y="104"/>
                    <a:pt x="1646" y="482"/>
                  </a:cubicBezTo>
                  <a:cubicBezTo>
                    <a:pt x="937" y="709"/>
                    <a:pt x="153" y="1114"/>
                    <a:pt x="77" y="1848"/>
                  </a:cubicBezTo>
                  <a:cubicBezTo>
                    <a:pt x="1" y="2430"/>
                    <a:pt x="431" y="2962"/>
                    <a:pt x="962" y="3215"/>
                  </a:cubicBezTo>
                  <a:cubicBezTo>
                    <a:pt x="1494" y="3443"/>
                    <a:pt x="2101" y="3468"/>
                    <a:pt x="2683" y="3468"/>
                  </a:cubicBezTo>
                  <a:cubicBezTo>
                    <a:pt x="4860" y="3493"/>
                    <a:pt x="7036" y="3544"/>
                    <a:pt x="9213" y="3569"/>
                  </a:cubicBezTo>
                  <a:cubicBezTo>
                    <a:pt x="9631" y="3574"/>
                    <a:pt x="10051" y="3580"/>
                    <a:pt x="10470" y="3580"/>
                  </a:cubicBezTo>
                  <a:cubicBezTo>
                    <a:pt x="12105" y="3580"/>
                    <a:pt x="13736" y="3501"/>
                    <a:pt x="15287" y="3038"/>
                  </a:cubicBezTo>
                  <a:cubicBezTo>
                    <a:pt x="16071" y="2810"/>
                    <a:pt x="16957" y="2304"/>
                    <a:pt x="16957" y="1494"/>
                  </a:cubicBezTo>
                  <a:cubicBezTo>
                    <a:pt x="16982" y="937"/>
                    <a:pt x="16527" y="456"/>
                    <a:pt x="15995" y="254"/>
                  </a:cubicBezTo>
                  <a:cubicBezTo>
                    <a:pt x="15489" y="51"/>
                    <a:pt x="14907" y="51"/>
                    <a:pt x="14350" y="51"/>
                  </a:cubicBezTo>
                  <a:cubicBezTo>
                    <a:pt x="12889" y="84"/>
                    <a:pt x="11428" y="149"/>
                    <a:pt x="9973" y="149"/>
                  </a:cubicBezTo>
                  <a:cubicBezTo>
                    <a:pt x="9186" y="149"/>
                    <a:pt x="8401" y="130"/>
                    <a:pt x="7618" y="77"/>
                  </a:cubicBezTo>
                  <a:cubicBezTo>
                    <a:pt x="6853" y="38"/>
                    <a:pt x="6091" y="0"/>
                    <a:pt x="53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0"/>
            <p:cNvSpPr/>
            <p:nvPr/>
          </p:nvSpPr>
          <p:spPr>
            <a:xfrm>
              <a:off x="3158625" y="1679100"/>
              <a:ext cx="424575" cy="89800"/>
            </a:xfrm>
            <a:custGeom>
              <a:avLst/>
              <a:gdLst/>
              <a:ahLst/>
              <a:cxnLst/>
              <a:rect l="l" t="t" r="r" b="b"/>
              <a:pathLst>
                <a:path w="16983" h="3592" extrusionOk="0">
                  <a:moveTo>
                    <a:pt x="5357" y="1"/>
                  </a:moveTo>
                  <a:cubicBezTo>
                    <a:pt x="4104" y="1"/>
                    <a:pt x="2865" y="113"/>
                    <a:pt x="1646" y="493"/>
                  </a:cubicBezTo>
                  <a:cubicBezTo>
                    <a:pt x="937" y="696"/>
                    <a:pt x="153" y="1126"/>
                    <a:pt x="77" y="1860"/>
                  </a:cubicBezTo>
                  <a:cubicBezTo>
                    <a:pt x="1" y="2442"/>
                    <a:pt x="431" y="2974"/>
                    <a:pt x="962" y="3227"/>
                  </a:cubicBezTo>
                  <a:cubicBezTo>
                    <a:pt x="1494" y="3454"/>
                    <a:pt x="2101" y="3480"/>
                    <a:pt x="2683" y="3480"/>
                  </a:cubicBezTo>
                  <a:cubicBezTo>
                    <a:pt x="4860" y="3505"/>
                    <a:pt x="7036" y="3530"/>
                    <a:pt x="9213" y="3581"/>
                  </a:cubicBezTo>
                  <a:cubicBezTo>
                    <a:pt x="9631" y="3586"/>
                    <a:pt x="10051" y="3591"/>
                    <a:pt x="10470" y="3591"/>
                  </a:cubicBezTo>
                  <a:cubicBezTo>
                    <a:pt x="12105" y="3591"/>
                    <a:pt x="13736" y="3513"/>
                    <a:pt x="15287" y="3049"/>
                  </a:cubicBezTo>
                  <a:cubicBezTo>
                    <a:pt x="16071" y="2822"/>
                    <a:pt x="16957" y="2316"/>
                    <a:pt x="16957" y="1506"/>
                  </a:cubicBezTo>
                  <a:cubicBezTo>
                    <a:pt x="16982" y="949"/>
                    <a:pt x="16527" y="468"/>
                    <a:pt x="15995" y="240"/>
                  </a:cubicBezTo>
                  <a:cubicBezTo>
                    <a:pt x="15590" y="78"/>
                    <a:pt x="15137" y="62"/>
                    <a:pt x="14686" y="62"/>
                  </a:cubicBezTo>
                  <a:cubicBezTo>
                    <a:pt x="14574" y="62"/>
                    <a:pt x="14462" y="63"/>
                    <a:pt x="14350" y="63"/>
                  </a:cubicBezTo>
                  <a:cubicBezTo>
                    <a:pt x="12897" y="96"/>
                    <a:pt x="11443" y="150"/>
                    <a:pt x="9996" y="150"/>
                  </a:cubicBezTo>
                  <a:cubicBezTo>
                    <a:pt x="9201" y="150"/>
                    <a:pt x="8408" y="133"/>
                    <a:pt x="7618" y="88"/>
                  </a:cubicBezTo>
                  <a:cubicBezTo>
                    <a:pt x="6860" y="41"/>
                    <a:pt x="6106" y="1"/>
                    <a:pt x="53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 name="Google Shape;832;p40"/>
          <p:cNvGrpSpPr/>
          <p:nvPr/>
        </p:nvGrpSpPr>
        <p:grpSpPr>
          <a:xfrm>
            <a:off x="713225" y="163075"/>
            <a:ext cx="882900" cy="752850"/>
            <a:chOff x="5897925" y="231425"/>
            <a:chExt cx="882900" cy="752850"/>
          </a:xfrm>
        </p:grpSpPr>
        <p:sp>
          <p:nvSpPr>
            <p:cNvPr id="833" name="Google Shape;833;p40"/>
            <p:cNvSpPr/>
            <p:nvPr/>
          </p:nvSpPr>
          <p:spPr>
            <a:xfrm>
              <a:off x="5897925" y="397450"/>
              <a:ext cx="242250" cy="120650"/>
            </a:xfrm>
            <a:custGeom>
              <a:avLst/>
              <a:gdLst/>
              <a:ahLst/>
              <a:cxnLst/>
              <a:rect l="l" t="t" r="r" b="b"/>
              <a:pathLst>
                <a:path w="9690" h="4826" extrusionOk="0">
                  <a:moveTo>
                    <a:pt x="4759" y="1"/>
                  </a:moveTo>
                  <a:cubicBezTo>
                    <a:pt x="2516" y="1"/>
                    <a:pt x="332" y="1303"/>
                    <a:pt x="56" y="3949"/>
                  </a:cubicBezTo>
                  <a:cubicBezTo>
                    <a:pt x="0" y="4474"/>
                    <a:pt x="429" y="4825"/>
                    <a:pt x="859" y="4825"/>
                  </a:cubicBezTo>
                  <a:cubicBezTo>
                    <a:pt x="1127" y="4825"/>
                    <a:pt x="1394" y="4690"/>
                    <a:pt x="1546" y="4375"/>
                  </a:cubicBezTo>
                  <a:cubicBezTo>
                    <a:pt x="2214" y="2916"/>
                    <a:pt x="2944" y="1609"/>
                    <a:pt x="4707" y="1366"/>
                  </a:cubicBezTo>
                  <a:cubicBezTo>
                    <a:pt x="4880" y="1340"/>
                    <a:pt x="5051" y="1328"/>
                    <a:pt x="5219" y="1328"/>
                  </a:cubicBezTo>
                  <a:cubicBezTo>
                    <a:pt x="6669" y="1328"/>
                    <a:pt x="7899" y="2234"/>
                    <a:pt x="8689" y="3433"/>
                  </a:cubicBezTo>
                  <a:cubicBezTo>
                    <a:pt x="8779" y="3569"/>
                    <a:pt x="8911" y="3626"/>
                    <a:pt x="9045" y="3626"/>
                  </a:cubicBezTo>
                  <a:cubicBezTo>
                    <a:pt x="9360" y="3626"/>
                    <a:pt x="9689" y="3309"/>
                    <a:pt x="9540" y="2946"/>
                  </a:cubicBezTo>
                  <a:cubicBezTo>
                    <a:pt x="8718" y="992"/>
                    <a:pt x="6716" y="1"/>
                    <a:pt x="47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0"/>
            <p:cNvSpPr/>
            <p:nvPr/>
          </p:nvSpPr>
          <p:spPr>
            <a:xfrm>
              <a:off x="6078300" y="231425"/>
              <a:ext cx="238975" cy="114375"/>
            </a:xfrm>
            <a:custGeom>
              <a:avLst/>
              <a:gdLst/>
              <a:ahLst/>
              <a:cxnLst/>
              <a:rect l="l" t="t" r="r" b="b"/>
              <a:pathLst>
                <a:path w="9559" h="4575" extrusionOk="0">
                  <a:moveTo>
                    <a:pt x="830" y="1"/>
                  </a:moveTo>
                  <a:cubicBezTo>
                    <a:pt x="412" y="1"/>
                    <a:pt x="0" y="391"/>
                    <a:pt x="136" y="955"/>
                  </a:cubicBezTo>
                  <a:cubicBezTo>
                    <a:pt x="714" y="3052"/>
                    <a:pt x="2872" y="4542"/>
                    <a:pt x="5000" y="4572"/>
                  </a:cubicBezTo>
                  <a:cubicBezTo>
                    <a:pt x="5047" y="4574"/>
                    <a:pt x="5095" y="4574"/>
                    <a:pt x="5143" y="4574"/>
                  </a:cubicBezTo>
                  <a:cubicBezTo>
                    <a:pt x="6931" y="4574"/>
                    <a:pt x="9441" y="3485"/>
                    <a:pt x="9559" y="1502"/>
                  </a:cubicBezTo>
                  <a:cubicBezTo>
                    <a:pt x="9559" y="1156"/>
                    <a:pt x="9243" y="883"/>
                    <a:pt x="8964" y="883"/>
                  </a:cubicBezTo>
                  <a:cubicBezTo>
                    <a:pt x="8802" y="883"/>
                    <a:pt x="8653" y="975"/>
                    <a:pt x="8586" y="1198"/>
                  </a:cubicBezTo>
                  <a:cubicBezTo>
                    <a:pt x="8161" y="2528"/>
                    <a:pt x="6594" y="3183"/>
                    <a:pt x="5231" y="3183"/>
                  </a:cubicBezTo>
                  <a:cubicBezTo>
                    <a:pt x="5037" y="3183"/>
                    <a:pt x="4847" y="3170"/>
                    <a:pt x="4665" y="3143"/>
                  </a:cubicBezTo>
                  <a:cubicBezTo>
                    <a:pt x="3085" y="2931"/>
                    <a:pt x="2142" y="1776"/>
                    <a:pt x="1443" y="408"/>
                  </a:cubicBezTo>
                  <a:cubicBezTo>
                    <a:pt x="1301" y="124"/>
                    <a:pt x="1065" y="1"/>
                    <a:pt x="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40"/>
            <p:cNvSpPr/>
            <p:nvPr/>
          </p:nvSpPr>
          <p:spPr>
            <a:xfrm>
              <a:off x="5957250" y="865575"/>
              <a:ext cx="211600" cy="118700"/>
            </a:xfrm>
            <a:custGeom>
              <a:avLst/>
              <a:gdLst/>
              <a:ahLst/>
              <a:cxnLst/>
              <a:rect l="l" t="t" r="r" b="b"/>
              <a:pathLst>
                <a:path w="8464" h="4748" extrusionOk="0">
                  <a:moveTo>
                    <a:pt x="7922" y="0"/>
                  </a:moveTo>
                  <a:cubicBezTo>
                    <a:pt x="7761" y="0"/>
                    <a:pt x="7599" y="78"/>
                    <a:pt x="7532" y="240"/>
                  </a:cubicBezTo>
                  <a:cubicBezTo>
                    <a:pt x="6954" y="1516"/>
                    <a:pt x="6346" y="2702"/>
                    <a:pt x="4918" y="3127"/>
                  </a:cubicBezTo>
                  <a:cubicBezTo>
                    <a:pt x="4583" y="3234"/>
                    <a:pt x="4267" y="3281"/>
                    <a:pt x="3963" y="3281"/>
                  </a:cubicBezTo>
                  <a:cubicBezTo>
                    <a:pt x="2971" y="3281"/>
                    <a:pt x="2117" y="2781"/>
                    <a:pt x="1209" y="2246"/>
                  </a:cubicBezTo>
                  <a:cubicBezTo>
                    <a:pt x="1112" y="2188"/>
                    <a:pt x="1014" y="2162"/>
                    <a:pt x="918" y="2162"/>
                  </a:cubicBezTo>
                  <a:cubicBezTo>
                    <a:pt x="416" y="2162"/>
                    <a:pt x="1" y="2875"/>
                    <a:pt x="358" y="3310"/>
                  </a:cubicBezTo>
                  <a:cubicBezTo>
                    <a:pt x="1171" y="4305"/>
                    <a:pt x="2353" y="4747"/>
                    <a:pt x="3560" y="4747"/>
                  </a:cubicBezTo>
                  <a:cubicBezTo>
                    <a:pt x="5964" y="4747"/>
                    <a:pt x="8464" y="2992"/>
                    <a:pt x="8322" y="361"/>
                  </a:cubicBezTo>
                  <a:cubicBezTo>
                    <a:pt x="8322" y="124"/>
                    <a:pt x="8124" y="0"/>
                    <a:pt x="79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40"/>
            <p:cNvSpPr/>
            <p:nvPr/>
          </p:nvSpPr>
          <p:spPr>
            <a:xfrm>
              <a:off x="6171150" y="466475"/>
              <a:ext cx="249150" cy="211525"/>
            </a:xfrm>
            <a:custGeom>
              <a:avLst/>
              <a:gdLst/>
              <a:ahLst/>
              <a:cxnLst/>
              <a:rect l="l" t="t" r="r" b="b"/>
              <a:pathLst>
                <a:path w="9966" h="8461" extrusionOk="0">
                  <a:moveTo>
                    <a:pt x="5222" y="1"/>
                  </a:moveTo>
                  <a:cubicBezTo>
                    <a:pt x="5086" y="1"/>
                    <a:pt x="4949" y="11"/>
                    <a:pt x="4812" y="33"/>
                  </a:cubicBezTo>
                  <a:cubicBezTo>
                    <a:pt x="4173" y="155"/>
                    <a:pt x="4143" y="1036"/>
                    <a:pt x="4781" y="1158"/>
                  </a:cubicBezTo>
                  <a:cubicBezTo>
                    <a:pt x="6301" y="1492"/>
                    <a:pt x="8581" y="4380"/>
                    <a:pt x="7030" y="5808"/>
                  </a:cubicBezTo>
                  <a:cubicBezTo>
                    <a:pt x="6356" y="6422"/>
                    <a:pt x="5403" y="6641"/>
                    <a:pt x="4425" y="6641"/>
                  </a:cubicBezTo>
                  <a:cubicBezTo>
                    <a:pt x="3464" y="6641"/>
                    <a:pt x="2479" y="6429"/>
                    <a:pt x="1711" y="6173"/>
                  </a:cubicBezTo>
                  <a:cubicBezTo>
                    <a:pt x="1601" y="6135"/>
                    <a:pt x="1494" y="6118"/>
                    <a:pt x="1392" y="6118"/>
                  </a:cubicBezTo>
                  <a:cubicBezTo>
                    <a:pt x="510" y="6118"/>
                    <a:pt x="1" y="7406"/>
                    <a:pt x="982" y="7815"/>
                  </a:cubicBezTo>
                  <a:cubicBezTo>
                    <a:pt x="1877" y="8211"/>
                    <a:pt x="3094" y="8460"/>
                    <a:pt x="4323" y="8460"/>
                  </a:cubicBezTo>
                  <a:cubicBezTo>
                    <a:pt x="6389" y="8460"/>
                    <a:pt x="8491" y="7756"/>
                    <a:pt x="9158" y="5869"/>
                  </a:cubicBezTo>
                  <a:cubicBezTo>
                    <a:pt x="9965" y="3591"/>
                    <a:pt x="7737" y="1"/>
                    <a:pt x="52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0"/>
            <p:cNvSpPr/>
            <p:nvPr/>
          </p:nvSpPr>
          <p:spPr>
            <a:xfrm>
              <a:off x="6496425" y="407725"/>
              <a:ext cx="284400" cy="231000"/>
            </a:xfrm>
            <a:custGeom>
              <a:avLst/>
              <a:gdLst/>
              <a:ahLst/>
              <a:cxnLst/>
              <a:rect l="l" t="t" r="r" b="b"/>
              <a:pathLst>
                <a:path w="11376" h="9240" extrusionOk="0">
                  <a:moveTo>
                    <a:pt x="4821" y="0"/>
                  </a:moveTo>
                  <a:cubicBezTo>
                    <a:pt x="3244" y="0"/>
                    <a:pt x="1668" y="540"/>
                    <a:pt x="555" y="1623"/>
                  </a:cubicBezTo>
                  <a:cubicBezTo>
                    <a:pt x="0" y="2178"/>
                    <a:pt x="615" y="3122"/>
                    <a:pt x="1324" y="3122"/>
                  </a:cubicBezTo>
                  <a:cubicBezTo>
                    <a:pt x="1431" y="3122"/>
                    <a:pt x="1541" y="3100"/>
                    <a:pt x="1649" y="3052"/>
                  </a:cubicBezTo>
                  <a:cubicBezTo>
                    <a:pt x="2780" y="2541"/>
                    <a:pt x="4021" y="2019"/>
                    <a:pt x="5234" y="2019"/>
                  </a:cubicBezTo>
                  <a:cubicBezTo>
                    <a:pt x="6041" y="2019"/>
                    <a:pt x="6835" y="2250"/>
                    <a:pt x="7576" y="2870"/>
                  </a:cubicBezTo>
                  <a:cubicBezTo>
                    <a:pt x="9278" y="4268"/>
                    <a:pt x="9126" y="6548"/>
                    <a:pt x="8032" y="8250"/>
                  </a:cubicBezTo>
                  <a:cubicBezTo>
                    <a:pt x="7803" y="8606"/>
                    <a:pt x="8043" y="9240"/>
                    <a:pt x="8466" y="9240"/>
                  </a:cubicBezTo>
                  <a:cubicBezTo>
                    <a:pt x="8548" y="9240"/>
                    <a:pt x="8637" y="9216"/>
                    <a:pt x="8731" y="9162"/>
                  </a:cubicBezTo>
                  <a:cubicBezTo>
                    <a:pt x="11375" y="7703"/>
                    <a:pt x="11132" y="3751"/>
                    <a:pt x="9248" y="1775"/>
                  </a:cubicBezTo>
                  <a:cubicBezTo>
                    <a:pt x="8128" y="593"/>
                    <a:pt x="6474" y="0"/>
                    <a:pt x="4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8" name="Google Shape;838;p40"/>
          <p:cNvSpPr/>
          <p:nvPr/>
        </p:nvSpPr>
        <p:spPr>
          <a:xfrm>
            <a:off x="8040875" y="1218100"/>
            <a:ext cx="1274175" cy="412375"/>
          </a:xfrm>
          <a:custGeom>
            <a:avLst/>
            <a:gdLst/>
            <a:ahLst/>
            <a:cxnLst/>
            <a:rect l="l" t="t" r="r" b="b"/>
            <a:pathLst>
              <a:path w="50967" h="16495" extrusionOk="0">
                <a:moveTo>
                  <a:pt x="38604" y="1"/>
                </a:moveTo>
                <a:cubicBezTo>
                  <a:pt x="35880" y="1"/>
                  <a:pt x="33154" y="860"/>
                  <a:pt x="31002" y="2537"/>
                </a:cubicBezTo>
                <a:cubicBezTo>
                  <a:pt x="29079" y="4030"/>
                  <a:pt x="27636" y="6029"/>
                  <a:pt x="25839" y="7674"/>
                </a:cubicBezTo>
                <a:cubicBezTo>
                  <a:pt x="24284" y="9118"/>
                  <a:pt x="22280" y="10329"/>
                  <a:pt x="20187" y="10329"/>
                </a:cubicBezTo>
                <a:cubicBezTo>
                  <a:pt x="19896" y="10329"/>
                  <a:pt x="19603" y="10305"/>
                  <a:pt x="19310" y="10256"/>
                </a:cubicBezTo>
                <a:cubicBezTo>
                  <a:pt x="15995" y="9699"/>
                  <a:pt x="14046" y="6206"/>
                  <a:pt x="11060" y="4637"/>
                </a:cubicBezTo>
                <a:cubicBezTo>
                  <a:pt x="9986" y="4070"/>
                  <a:pt x="8773" y="3791"/>
                  <a:pt x="7558" y="3791"/>
                </a:cubicBezTo>
                <a:cubicBezTo>
                  <a:pt x="6224" y="3791"/>
                  <a:pt x="4885" y="4127"/>
                  <a:pt x="3720" y="4789"/>
                </a:cubicBezTo>
                <a:cubicBezTo>
                  <a:pt x="2455" y="5498"/>
                  <a:pt x="1417" y="6611"/>
                  <a:pt x="759" y="7927"/>
                </a:cubicBezTo>
                <a:cubicBezTo>
                  <a:pt x="0" y="9395"/>
                  <a:pt x="734" y="11192"/>
                  <a:pt x="2303" y="11749"/>
                </a:cubicBezTo>
                <a:cubicBezTo>
                  <a:pt x="2404" y="11774"/>
                  <a:pt x="2505" y="11799"/>
                  <a:pt x="2607" y="11850"/>
                </a:cubicBezTo>
                <a:cubicBezTo>
                  <a:pt x="2880" y="11941"/>
                  <a:pt x="3164" y="11986"/>
                  <a:pt x="3446" y="11986"/>
                </a:cubicBezTo>
                <a:cubicBezTo>
                  <a:pt x="4182" y="11986"/>
                  <a:pt x="4911" y="11683"/>
                  <a:pt x="5441" y="11116"/>
                </a:cubicBezTo>
                <a:cubicBezTo>
                  <a:pt x="5871" y="10661"/>
                  <a:pt x="6504" y="10306"/>
                  <a:pt x="7061" y="10205"/>
                </a:cubicBezTo>
                <a:cubicBezTo>
                  <a:pt x="7253" y="10158"/>
                  <a:pt x="7446" y="10137"/>
                  <a:pt x="7639" y="10137"/>
                </a:cubicBezTo>
                <a:cubicBezTo>
                  <a:pt x="8491" y="10137"/>
                  <a:pt x="9336" y="10559"/>
                  <a:pt x="9997" y="11116"/>
                </a:cubicBezTo>
                <a:cubicBezTo>
                  <a:pt x="10832" y="11774"/>
                  <a:pt x="11490" y="12635"/>
                  <a:pt x="12249" y="13394"/>
                </a:cubicBezTo>
                <a:cubicBezTo>
                  <a:pt x="14413" y="15467"/>
                  <a:pt x="17438" y="16494"/>
                  <a:pt x="20420" y="16494"/>
                </a:cubicBezTo>
                <a:cubicBezTo>
                  <a:pt x="20751" y="16494"/>
                  <a:pt x="21082" y="16481"/>
                  <a:pt x="21410" y="16456"/>
                </a:cubicBezTo>
                <a:cubicBezTo>
                  <a:pt x="24726" y="16203"/>
                  <a:pt x="27889" y="14760"/>
                  <a:pt x="30496" y="12711"/>
                </a:cubicBezTo>
                <a:cubicBezTo>
                  <a:pt x="32166" y="11420"/>
                  <a:pt x="33659" y="9851"/>
                  <a:pt x="35482" y="8763"/>
                </a:cubicBezTo>
                <a:cubicBezTo>
                  <a:pt x="36726" y="7991"/>
                  <a:pt x="38201" y="7463"/>
                  <a:pt x="39645" y="7463"/>
                </a:cubicBezTo>
                <a:cubicBezTo>
                  <a:pt x="40287" y="7463"/>
                  <a:pt x="40923" y="7567"/>
                  <a:pt x="41530" y="7801"/>
                </a:cubicBezTo>
                <a:cubicBezTo>
                  <a:pt x="42770" y="8282"/>
                  <a:pt x="43757" y="9471"/>
                  <a:pt x="44036" y="10711"/>
                </a:cubicBezTo>
                <a:cubicBezTo>
                  <a:pt x="44339" y="11926"/>
                  <a:pt x="45352" y="12812"/>
                  <a:pt x="46592" y="12812"/>
                </a:cubicBezTo>
                <a:cubicBezTo>
                  <a:pt x="47022" y="12837"/>
                  <a:pt x="47452" y="12837"/>
                  <a:pt x="47882" y="12837"/>
                </a:cubicBezTo>
                <a:cubicBezTo>
                  <a:pt x="47896" y="12837"/>
                  <a:pt x="47909" y="12837"/>
                  <a:pt x="47922" y="12837"/>
                </a:cubicBezTo>
                <a:cubicBezTo>
                  <a:pt x="49673" y="12837"/>
                  <a:pt x="50967" y="11179"/>
                  <a:pt x="50540" y="9471"/>
                </a:cubicBezTo>
                <a:cubicBezTo>
                  <a:pt x="49679" y="6029"/>
                  <a:pt x="47351" y="2942"/>
                  <a:pt x="44162" y="1297"/>
                </a:cubicBezTo>
                <a:cubicBezTo>
                  <a:pt x="42446" y="428"/>
                  <a:pt x="40526" y="1"/>
                  <a:pt x="386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9" name="Google Shape;839;p40"/>
          <p:cNvGrpSpPr/>
          <p:nvPr/>
        </p:nvGrpSpPr>
        <p:grpSpPr>
          <a:xfrm>
            <a:off x="663663" y="3367338"/>
            <a:ext cx="1161050" cy="886150"/>
            <a:chOff x="3804263" y="172688"/>
            <a:chExt cx="1161050" cy="886150"/>
          </a:xfrm>
        </p:grpSpPr>
        <p:sp>
          <p:nvSpPr>
            <p:cNvPr id="840" name="Google Shape;840;p40"/>
            <p:cNvSpPr/>
            <p:nvPr/>
          </p:nvSpPr>
          <p:spPr>
            <a:xfrm>
              <a:off x="3804263" y="297413"/>
              <a:ext cx="898975" cy="761425"/>
            </a:xfrm>
            <a:custGeom>
              <a:avLst/>
              <a:gdLst/>
              <a:ahLst/>
              <a:cxnLst/>
              <a:rect l="l" t="t" r="r" b="b"/>
              <a:pathLst>
                <a:path w="35959" h="30457" extrusionOk="0">
                  <a:moveTo>
                    <a:pt x="19359" y="6180"/>
                  </a:moveTo>
                  <a:cubicBezTo>
                    <a:pt x="23654" y="6180"/>
                    <a:pt x="28178" y="8886"/>
                    <a:pt x="28876" y="13374"/>
                  </a:cubicBezTo>
                  <a:cubicBezTo>
                    <a:pt x="29727" y="18967"/>
                    <a:pt x="24895" y="23313"/>
                    <a:pt x="19788" y="24164"/>
                  </a:cubicBezTo>
                  <a:cubicBezTo>
                    <a:pt x="19093" y="24278"/>
                    <a:pt x="18385" y="24333"/>
                    <a:pt x="17675" y="24333"/>
                  </a:cubicBezTo>
                  <a:cubicBezTo>
                    <a:pt x="15338" y="24333"/>
                    <a:pt x="12971" y="23733"/>
                    <a:pt x="10943" y="22614"/>
                  </a:cubicBezTo>
                  <a:cubicBezTo>
                    <a:pt x="9271" y="21702"/>
                    <a:pt x="8025" y="20456"/>
                    <a:pt x="7052" y="18967"/>
                  </a:cubicBezTo>
                  <a:cubicBezTo>
                    <a:pt x="6931" y="18511"/>
                    <a:pt x="6870" y="18055"/>
                    <a:pt x="6870" y="17568"/>
                  </a:cubicBezTo>
                  <a:cubicBezTo>
                    <a:pt x="6748" y="11854"/>
                    <a:pt x="12493" y="7234"/>
                    <a:pt x="17691" y="6322"/>
                  </a:cubicBezTo>
                  <a:cubicBezTo>
                    <a:pt x="18237" y="6227"/>
                    <a:pt x="18796" y="6180"/>
                    <a:pt x="19359" y="6180"/>
                  </a:cubicBezTo>
                  <a:close/>
                  <a:moveTo>
                    <a:pt x="19485" y="0"/>
                  </a:moveTo>
                  <a:cubicBezTo>
                    <a:pt x="11411" y="0"/>
                    <a:pt x="2995" y="6094"/>
                    <a:pt x="1125" y="14042"/>
                  </a:cubicBezTo>
                  <a:cubicBezTo>
                    <a:pt x="0" y="18784"/>
                    <a:pt x="1338" y="24316"/>
                    <a:pt x="5563" y="27143"/>
                  </a:cubicBezTo>
                  <a:cubicBezTo>
                    <a:pt x="7539" y="28480"/>
                    <a:pt x="10183" y="29453"/>
                    <a:pt x="12858" y="29848"/>
                  </a:cubicBezTo>
                  <a:cubicBezTo>
                    <a:pt x="14499" y="30243"/>
                    <a:pt x="16201" y="30456"/>
                    <a:pt x="17873" y="30456"/>
                  </a:cubicBezTo>
                  <a:cubicBezTo>
                    <a:pt x="26414" y="30395"/>
                    <a:pt x="34074" y="24620"/>
                    <a:pt x="35016" y="15897"/>
                  </a:cubicBezTo>
                  <a:cubicBezTo>
                    <a:pt x="35959" y="7416"/>
                    <a:pt x="28542" y="547"/>
                    <a:pt x="20457" y="30"/>
                  </a:cubicBezTo>
                  <a:cubicBezTo>
                    <a:pt x="20134" y="10"/>
                    <a:pt x="19810" y="0"/>
                    <a:pt x="194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0"/>
            <p:cNvSpPr/>
            <p:nvPr/>
          </p:nvSpPr>
          <p:spPr>
            <a:xfrm>
              <a:off x="3814913" y="172688"/>
              <a:ext cx="778900" cy="694925"/>
            </a:xfrm>
            <a:custGeom>
              <a:avLst/>
              <a:gdLst/>
              <a:ahLst/>
              <a:cxnLst/>
              <a:rect l="l" t="t" r="r" b="b"/>
              <a:pathLst>
                <a:path w="31156" h="27797" extrusionOk="0">
                  <a:moveTo>
                    <a:pt x="15940" y="1901"/>
                  </a:moveTo>
                  <a:cubicBezTo>
                    <a:pt x="17827" y="1901"/>
                    <a:pt x="19825" y="2456"/>
                    <a:pt x="21915" y="3742"/>
                  </a:cubicBezTo>
                  <a:cubicBezTo>
                    <a:pt x="28694" y="7876"/>
                    <a:pt x="29058" y="17968"/>
                    <a:pt x="23070" y="22983"/>
                  </a:cubicBezTo>
                  <a:cubicBezTo>
                    <a:pt x="20754" y="24937"/>
                    <a:pt x="17892" y="25862"/>
                    <a:pt x="15039" y="25862"/>
                  </a:cubicBezTo>
                  <a:cubicBezTo>
                    <a:pt x="10704" y="25862"/>
                    <a:pt x="6389" y="23726"/>
                    <a:pt x="4043" y="19822"/>
                  </a:cubicBezTo>
                  <a:cubicBezTo>
                    <a:pt x="2371" y="17056"/>
                    <a:pt x="1945" y="13925"/>
                    <a:pt x="2796" y="10977"/>
                  </a:cubicBezTo>
                  <a:cubicBezTo>
                    <a:pt x="5228" y="7572"/>
                    <a:pt x="8237" y="4320"/>
                    <a:pt x="11763" y="2800"/>
                  </a:cubicBezTo>
                  <a:cubicBezTo>
                    <a:pt x="12219" y="2648"/>
                    <a:pt x="12675" y="2496"/>
                    <a:pt x="13131" y="2314"/>
                  </a:cubicBezTo>
                  <a:cubicBezTo>
                    <a:pt x="14037" y="2046"/>
                    <a:pt x="14974" y="1901"/>
                    <a:pt x="15940" y="1901"/>
                  </a:cubicBezTo>
                  <a:close/>
                  <a:moveTo>
                    <a:pt x="15470" y="1"/>
                  </a:moveTo>
                  <a:cubicBezTo>
                    <a:pt x="14521" y="1"/>
                    <a:pt x="13572" y="101"/>
                    <a:pt x="12645" y="308"/>
                  </a:cubicBezTo>
                  <a:cubicBezTo>
                    <a:pt x="9483" y="976"/>
                    <a:pt x="7021" y="2800"/>
                    <a:pt x="4985" y="5080"/>
                  </a:cubicBezTo>
                  <a:cubicBezTo>
                    <a:pt x="3860" y="5931"/>
                    <a:pt x="2888" y="7025"/>
                    <a:pt x="2128" y="8454"/>
                  </a:cubicBezTo>
                  <a:cubicBezTo>
                    <a:pt x="0" y="12314"/>
                    <a:pt x="274" y="16965"/>
                    <a:pt x="2462" y="20734"/>
                  </a:cubicBezTo>
                  <a:cubicBezTo>
                    <a:pt x="5100" y="25293"/>
                    <a:pt x="10108" y="27797"/>
                    <a:pt x="15141" y="27797"/>
                  </a:cubicBezTo>
                  <a:cubicBezTo>
                    <a:pt x="18229" y="27797"/>
                    <a:pt x="21326" y="26855"/>
                    <a:pt x="23891" y="24867"/>
                  </a:cubicBezTo>
                  <a:cubicBezTo>
                    <a:pt x="30517" y="19731"/>
                    <a:pt x="31156" y="9031"/>
                    <a:pt x="24773" y="3469"/>
                  </a:cubicBezTo>
                  <a:cubicBezTo>
                    <a:pt x="22234" y="1263"/>
                    <a:pt x="18845" y="1"/>
                    <a:pt x="15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0"/>
            <p:cNvSpPr/>
            <p:nvPr/>
          </p:nvSpPr>
          <p:spPr>
            <a:xfrm>
              <a:off x="4731238" y="539488"/>
              <a:ext cx="234075" cy="194050"/>
            </a:xfrm>
            <a:custGeom>
              <a:avLst/>
              <a:gdLst/>
              <a:ahLst/>
              <a:cxnLst/>
              <a:rect l="l" t="t" r="r" b="b"/>
              <a:pathLst>
                <a:path w="9363" h="7762" extrusionOk="0">
                  <a:moveTo>
                    <a:pt x="2888" y="1545"/>
                  </a:moveTo>
                  <a:cubicBezTo>
                    <a:pt x="4347" y="1545"/>
                    <a:pt x="6049" y="1606"/>
                    <a:pt x="6900" y="3004"/>
                  </a:cubicBezTo>
                  <a:cubicBezTo>
                    <a:pt x="7812" y="4433"/>
                    <a:pt x="6931" y="5953"/>
                    <a:pt x="5320" y="6135"/>
                  </a:cubicBezTo>
                  <a:cubicBezTo>
                    <a:pt x="5210" y="6146"/>
                    <a:pt x="5099" y="6151"/>
                    <a:pt x="4989" y="6151"/>
                  </a:cubicBezTo>
                  <a:cubicBezTo>
                    <a:pt x="3848" y="6151"/>
                    <a:pt x="2707" y="5588"/>
                    <a:pt x="2098" y="4646"/>
                  </a:cubicBezTo>
                  <a:cubicBezTo>
                    <a:pt x="1277" y="3430"/>
                    <a:pt x="1763" y="2153"/>
                    <a:pt x="2888" y="1545"/>
                  </a:cubicBezTo>
                  <a:close/>
                  <a:moveTo>
                    <a:pt x="3976" y="0"/>
                  </a:moveTo>
                  <a:cubicBezTo>
                    <a:pt x="3528" y="0"/>
                    <a:pt x="3079" y="49"/>
                    <a:pt x="2645" y="147"/>
                  </a:cubicBezTo>
                  <a:cubicBezTo>
                    <a:pt x="2341" y="208"/>
                    <a:pt x="2159" y="421"/>
                    <a:pt x="2128" y="664"/>
                  </a:cubicBezTo>
                  <a:cubicBezTo>
                    <a:pt x="852" y="1150"/>
                    <a:pt x="0" y="2731"/>
                    <a:pt x="244" y="4099"/>
                  </a:cubicBezTo>
                  <a:cubicBezTo>
                    <a:pt x="617" y="6310"/>
                    <a:pt x="2889" y="7761"/>
                    <a:pt x="5036" y="7761"/>
                  </a:cubicBezTo>
                  <a:cubicBezTo>
                    <a:pt x="5161" y="7761"/>
                    <a:pt x="5287" y="7756"/>
                    <a:pt x="5411" y="7746"/>
                  </a:cubicBezTo>
                  <a:cubicBezTo>
                    <a:pt x="7630" y="7564"/>
                    <a:pt x="9362" y="5740"/>
                    <a:pt x="8846" y="3460"/>
                  </a:cubicBezTo>
                  <a:cubicBezTo>
                    <a:pt x="8341" y="1165"/>
                    <a:pt x="6162" y="0"/>
                    <a:pt x="39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3" name="Google Shape;843;p40"/>
          <p:cNvSpPr/>
          <p:nvPr/>
        </p:nvSpPr>
        <p:spPr>
          <a:xfrm rot="567045" flipH="1">
            <a:off x="6345721" y="2033450"/>
            <a:ext cx="3221639" cy="3553967"/>
          </a:xfrm>
          <a:custGeom>
            <a:avLst/>
            <a:gdLst/>
            <a:ahLst/>
            <a:cxnLst/>
            <a:rect l="l" t="t" r="r" b="b"/>
            <a:pathLst>
              <a:path w="51098" h="56369" extrusionOk="0">
                <a:moveTo>
                  <a:pt x="16663" y="1"/>
                </a:moveTo>
                <a:cubicBezTo>
                  <a:pt x="16380" y="1"/>
                  <a:pt x="16098" y="17"/>
                  <a:pt x="15818" y="50"/>
                </a:cubicBezTo>
                <a:cubicBezTo>
                  <a:pt x="12402" y="455"/>
                  <a:pt x="9491" y="2885"/>
                  <a:pt x="7770" y="5821"/>
                </a:cubicBezTo>
                <a:cubicBezTo>
                  <a:pt x="5822" y="9111"/>
                  <a:pt x="5138" y="12932"/>
                  <a:pt x="4455" y="16678"/>
                </a:cubicBezTo>
                <a:cubicBezTo>
                  <a:pt x="3265" y="23409"/>
                  <a:pt x="2076" y="30116"/>
                  <a:pt x="887" y="36848"/>
                </a:cubicBezTo>
                <a:cubicBezTo>
                  <a:pt x="431" y="39404"/>
                  <a:pt x="1" y="42188"/>
                  <a:pt x="1342" y="44415"/>
                </a:cubicBezTo>
                <a:cubicBezTo>
                  <a:pt x="2506" y="46364"/>
                  <a:pt x="4708" y="47376"/>
                  <a:pt x="6809" y="48211"/>
                </a:cubicBezTo>
                <a:cubicBezTo>
                  <a:pt x="17615" y="52513"/>
                  <a:pt x="29054" y="55196"/>
                  <a:pt x="40645" y="56158"/>
                </a:cubicBezTo>
                <a:cubicBezTo>
                  <a:pt x="41678" y="56243"/>
                  <a:pt x="42837" y="56369"/>
                  <a:pt x="43974" y="56369"/>
                </a:cubicBezTo>
                <a:cubicBezTo>
                  <a:pt x="46210" y="56369"/>
                  <a:pt x="48361" y="55883"/>
                  <a:pt x="49300" y="53652"/>
                </a:cubicBezTo>
                <a:cubicBezTo>
                  <a:pt x="50718" y="50236"/>
                  <a:pt x="51097" y="45908"/>
                  <a:pt x="49908" y="42416"/>
                </a:cubicBezTo>
                <a:cubicBezTo>
                  <a:pt x="48617" y="38543"/>
                  <a:pt x="45529" y="35304"/>
                  <a:pt x="41708" y="33836"/>
                </a:cubicBezTo>
                <a:cubicBezTo>
                  <a:pt x="39709" y="33077"/>
                  <a:pt x="37431" y="32723"/>
                  <a:pt x="35912" y="31204"/>
                </a:cubicBezTo>
                <a:cubicBezTo>
                  <a:pt x="33863" y="29154"/>
                  <a:pt x="33964" y="25839"/>
                  <a:pt x="34141" y="22929"/>
                </a:cubicBezTo>
                <a:cubicBezTo>
                  <a:pt x="34318" y="20018"/>
                  <a:pt x="34217" y="16652"/>
                  <a:pt x="31939" y="14855"/>
                </a:cubicBezTo>
                <a:cubicBezTo>
                  <a:pt x="29788" y="13135"/>
                  <a:pt x="26270" y="13413"/>
                  <a:pt x="24752" y="11135"/>
                </a:cubicBezTo>
                <a:cubicBezTo>
                  <a:pt x="23588" y="9414"/>
                  <a:pt x="24170" y="7111"/>
                  <a:pt x="23714" y="5087"/>
                </a:cubicBezTo>
                <a:cubicBezTo>
                  <a:pt x="23018" y="2022"/>
                  <a:pt x="19807" y="1"/>
                  <a:pt x="166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246"/>
        <p:cNvGrpSpPr/>
        <p:nvPr/>
      </p:nvGrpSpPr>
      <p:grpSpPr>
        <a:xfrm>
          <a:off x="0" y="0"/>
          <a:ext cx="0" cy="0"/>
          <a:chOff x="0" y="0"/>
          <a:chExt cx="0" cy="0"/>
        </a:xfrm>
      </p:grpSpPr>
      <p:sp>
        <p:nvSpPr>
          <p:cNvPr id="247" name="Google Shape;247;p15"/>
          <p:cNvSpPr/>
          <p:nvPr/>
        </p:nvSpPr>
        <p:spPr>
          <a:xfrm rot="567045" flipH="1">
            <a:off x="6412146" y="2019787"/>
            <a:ext cx="3221639" cy="3553967"/>
          </a:xfrm>
          <a:custGeom>
            <a:avLst/>
            <a:gdLst/>
            <a:ahLst/>
            <a:cxnLst/>
            <a:rect l="l" t="t" r="r" b="b"/>
            <a:pathLst>
              <a:path w="51098" h="56369" extrusionOk="0">
                <a:moveTo>
                  <a:pt x="16663" y="1"/>
                </a:moveTo>
                <a:cubicBezTo>
                  <a:pt x="16380" y="1"/>
                  <a:pt x="16098" y="17"/>
                  <a:pt x="15818" y="50"/>
                </a:cubicBezTo>
                <a:cubicBezTo>
                  <a:pt x="12402" y="455"/>
                  <a:pt x="9491" y="2885"/>
                  <a:pt x="7770" y="5821"/>
                </a:cubicBezTo>
                <a:cubicBezTo>
                  <a:pt x="5822" y="9111"/>
                  <a:pt x="5138" y="12932"/>
                  <a:pt x="4455" y="16678"/>
                </a:cubicBezTo>
                <a:cubicBezTo>
                  <a:pt x="3265" y="23409"/>
                  <a:pt x="2076" y="30116"/>
                  <a:pt x="887" y="36848"/>
                </a:cubicBezTo>
                <a:cubicBezTo>
                  <a:pt x="431" y="39404"/>
                  <a:pt x="1" y="42188"/>
                  <a:pt x="1342" y="44415"/>
                </a:cubicBezTo>
                <a:cubicBezTo>
                  <a:pt x="2506" y="46364"/>
                  <a:pt x="4708" y="47376"/>
                  <a:pt x="6809" y="48211"/>
                </a:cubicBezTo>
                <a:cubicBezTo>
                  <a:pt x="17615" y="52513"/>
                  <a:pt x="29054" y="55196"/>
                  <a:pt x="40645" y="56158"/>
                </a:cubicBezTo>
                <a:cubicBezTo>
                  <a:pt x="41678" y="56243"/>
                  <a:pt x="42837" y="56369"/>
                  <a:pt x="43974" y="56369"/>
                </a:cubicBezTo>
                <a:cubicBezTo>
                  <a:pt x="46210" y="56369"/>
                  <a:pt x="48361" y="55883"/>
                  <a:pt x="49300" y="53652"/>
                </a:cubicBezTo>
                <a:cubicBezTo>
                  <a:pt x="50718" y="50236"/>
                  <a:pt x="51097" y="45908"/>
                  <a:pt x="49908" y="42416"/>
                </a:cubicBezTo>
                <a:cubicBezTo>
                  <a:pt x="48617" y="38543"/>
                  <a:pt x="45529" y="35304"/>
                  <a:pt x="41708" y="33836"/>
                </a:cubicBezTo>
                <a:cubicBezTo>
                  <a:pt x="39709" y="33077"/>
                  <a:pt x="37431" y="32723"/>
                  <a:pt x="35912" y="31204"/>
                </a:cubicBezTo>
                <a:cubicBezTo>
                  <a:pt x="33863" y="29154"/>
                  <a:pt x="33964" y="25839"/>
                  <a:pt x="34141" y="22929"/>
                </a:cubicBezTo>
                <a:cubicBezTo>
                  <a:pt x="34318" y="20018"/>
                  <a:pt x="34217" y="16652"/>
                  <a:pt x="31939" y="14855"/>
                </a:cubicBezTo>
                <a:cubicBezTo>
                  <a:pt x="29788" y="13135"/>
                  <a:pt x="26270" y="13413"/>
                  <a:pt x="24752" y="11135"/>
                </a:cubicBezTo>
                <a:cubicBezTo>
                  <a:pt x="23588" y="9414"/>
                  <a:pt x="24170" y="7111"/>
                  <a:pt x="23714" y="5087"/>
                </a:cubicBezTo>
                <a:cubicBezTo>
                  <a:pt x="23018" y="2022"/>
                  <a:pt x="19807" y="1"/>
                  <a:pt x="166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 name="Google Shape;248;p15"/>
          <p:cNvGrpSpPr/>
          <p:nvPr/>
        </p:nvGrpSpPr>
        <p:grpSpPr>
          <a:xfrm>
            <a:off x="7474463" y="474613"/>
            <a:ext cx="1161050" cy="886150"/>
            <a:chOff x="3804263" y="172688"/>
            <a:chExt cx="1161050" cy="886150"/>
          </a:xfrm>
        </p:grpSpPr>
        <p:sp>
          <p:nvSpPr>
            <p:cNvPr id="249" name="Google Shape;249;p15"/>
            <p:cNvSpPr/>
            <p:nvPr/>
          </p:nvSpPr>
          <p:spPr>
            <a:xfrm>
              <a:off x="3804263" y="297413"/>
              <a:ext cx="898975" cy="761425"/>
            </a:xfrm>
            <a:custGeom>
              <a:avLst/>
              <a:gdLst/>
              <a:ahLst/>
              <a:cxnLst/>
              <a:rect l="l" t="t" r="r" b="b"/>
              <a:pathLst>
                <a:path w="35959" h="30457" extrusionOk="0">
                  <a:moveTo>
                    <a:pt x="19359" y="6180"/>
                  </a:moveTo>
                  <a:cubicBezTo>
                    <a:pt x="23654" y="6180"/>
                    <a:pt x="28178" y="8886"/>
                    <a:pt x="28876" y="13374"/>
                  </a:cubicBezTo>
                  <a:cubicBezTo>
                    <a:pt x="29727" y="18967"/>
                    <a:pt x="24895" y="23313"/>
                    <a:pt x="19788" y="24164"/>
                  </a:cubicBezTo>
                  <a:cubicBezTo>
                    <a:pt x="19093" y="24278"/>
                    <a:pt x="18385" y="24333"/>
                    <a:pt x="17675" y="24333"/>
                  </a:cubicBezTo>
                  <a:cubicBezTo>
                    <a:pt x="15338" y="24333"/>
                    <a:pt x="12971" y="23733"/>
                    <a:pt x="10943" y="22614"/>
                  </a:cubicBezTo>
                  <a:cubicBezTo>
                    <a:pt x="9271" y="21702"/>
                    <a:pt x="8025" y="20456"/>
                    <a:pt x="7052" y="18967"/>
                  </a:cubicBezTo>
                  <a:cubicBezTo>
                    <a:pt x="6931" y="18511"/>
                    <a:pt x="6870" y="18055"/>
                    <a:pt x="6870" y="17568"/>
                  </a:cubicBezTo>
                  <a:cubicBezTo>
                    <a:pt x="6748" y="11854"/>
                    <a:pt x="12493" y="7234"/>
                    <a:pt x="17691" y="6322"/>
                  </a:cubicBezTo>
                  <a:cubicBezTo>
                    <a:pt x="18237" y="6227"/>
                    <a:pt x="18796" y="6180"/>
                    <a:pt x="19359" y="6180"/>
                  </a:cubicBezTo>
                  <a:close/>
                  <a:moveTo>
                    <a:pt x="19485" y="0"/>
                  </a:moveTo>
                  <a:cubicBezTo>
                    <a:pt x="11411" y="0"/>
                    <a:pt x="2995" y="6094"/>
                    <a:pt x="1125" y="14042"/>
                  </a:cubicBezTo>
                  <a:cubicBezTo>
                    <a:pt x="0" y="18784"/>
                    <a:pt x="1338" y="24316"/>
                    <a:pt x="5563" y="27143"/>
                  </a:cubicBezTo>
                  <a:cubicBezTo>
                    <a:pt x="7539" y="28480"/>
                    <a:pt x="10183" y="29453"/>
                    <a:pt x="12858" y="29848"/>
                  </a:cubicBezTo>
                  <a:cubicBezTo>
                    <a:pt x="14499" y="30243"/>
                    <a:pt x="16201" y="30456"/>
                    <a:pt x="17873" y="30456"/>
                  </a:cubicBezTo>
                  <a:cubicBezTo>
                    <a:pt x="26414" y="30395"/>
                    <a:pt x="34074" y="24620"/>
                    <a:pt x="35016" y="15897"/>
                  </a:cubicBezTo>
                  <a:cubicBezTo>
                    <a:pt x="35959" y="7416"/>
                    <a:pt x="28542" y="547"/>
                    <a:pt x="20457" y="30"/>
                  </a:cubicBezTo>
                  <a:cubicBezTo>
                    <a:pt x="20134" y="10"/>
                    <a:pt x="19810" y="0"/>
                    <a:pt x="194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5"/>
            <p:cNvSpPr/>
            <p:nvPr/>
          </p:nvSpPr>
          <p:spPr>
            <a:xfrm>
              <a:off x="3814913" y="172688"/>
              <a:ext cx="778900" cy="694925"/>
            </a:xfrm>
            <a:custGeom>
              <a:avLst/>
              <a:gdLst/>
              <a:ahLst/>
              <a:cxnLst/>
              <a:rect l="l" t="t" r="r" b="b"/>
              <a:pathLst>
                <a:path w="31156" h="27797" extrusionOk="0">
                  <a:moveTo>
                    <a:pt x="15940" y="1901"/>
                  </a:moveTo>
                  <a:cubicBezTo>
                    <a:pt x="17827" y="1901"/>
                    <a:pt x="19825" y="2456"/>
                    <a:pt x="21915" y="3742"/>
                  </a:cubicBezTo>
                  <a:cubicBezTo>
                    <a:pt x="28694" y="7876"/>
                    <a:pt x="29058" y="17968"/>
                    <a:pt x="23070" y="22983"/>
                  </a:cubicBezTo>
                  <a:cubicBezTo>
                    <a:pt x="20754" y="24937"/>
                    <a:pt x="17892" y="25862"/>
                    <a:pt x="15039" y="25862"/>
                  </a:cubicBezTo>
                  <a:cubicBezTo>
                    <a:pt x="10704" y="25862"/>
                    <a:pt x="6389" y="23726"/>
                    <a:pt x="4043" y="19822"/>
                  </a:cubicBezTo>
                  <a:cubicBezTo>
                    <a:pt x="2371" y="17056"/>
                    <a:pt x="1945" y="13925"/>
                    <a:pt x="2796" y="10977"/>
                  </a:cubicBezTo>
                  <a:cubicBezTo>
                    <a:pt x="5228" y="7572"/>
                    <a:pt x="8237" y="4320"/>
                    <a:pt x="11763" y="2800"/>
                  </a:cubicBezTo>
                  <a:cubicBezTo>
                    <a:pt x="12219" y="2648"/>
                    <a:pt x="12675" y="2496"/>
                    <a:pt x="13131" y="2314"/>
                  </a:cubicBezTo>
                  <a:cubicBezTo>
                    <a:pt x="14037" y="2046"/>
                    <a:pt x="14974" y="1901"/>
                    <a:pt x="15940" y="1901"/>
                  </a:cubicBezTo>
                  <a:close/>
                  <a:moveTo>
                    <a:pt x="15470" y="1"/>
                  </a:moveTo>
                  <a:cubicBezTo>
                    <a:pt x="14521" y="1"/>
                    <a:pt x="13572" y="101"/>
                    <a:pt x="12645" y="308"/>
                  </a:cubicBezTo>
                  <a:cubicBezTo>
                    <a:pt x="9483" y="976"/>
                    <a:pt x="7021" y="2800"/>
                    <a:pt x="4985" y="5080"/>
                  </a:cubicBezTo>
                  <a:cubicBezTo>
                    <a:pt x="3860" y="5931"/>
                    <a:pt x="2888" y="7025"/>
                    <a:pt x="2128" y="8454"/>
                  </a:cubicBezTo>
                  <a:cubicBezTo>
                    <a:pt x="0" y="12314"/>
                    <a:pt x="274" y="16965"/>
                    <a:pt x="2462" y="20734"/>
                  </a:cubicBezTo>
                  <a:cubicBezTo>
                    <a:pt x="5100" y="25293"/>
                    <a:pt x="10108" y="27797"/>
                    <a:pt x="15141" y="27797"/>
                  </a:cubicBezTo>
                  <a:cubicBezTo>
                    <a:pt x="18229" y="27797"/>
                    <a:pt x="21326" y="26855"/>
                    <a:pt x="23891" y="24867"/>
                  </a:cubicBezTo>
                  <a:cubicBezTo>
                    <a:pt x="30517" y="19731"/>
                    <a:pt x="31156" y="9031"/>
                    <a:pt x="24773" y="3469"/>
                  </a:cubicBezTo>
                  <a:cubicBezTo>
                    <a:pt x="22234" y="1263"/>
                    <a:pt x="18845" y="1"/>
                    <a:pt x="15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5"/>
            <p:cNvSpPr/>
            <p:nvPr/>
          </p:nvSpPr>
          <p:spPr>
            <a:xfrm>
              <a:off x="4731238" y="539488"/>
              <a:ext cx="234075" cy="194050"/>
            </a:xfrm>
            <a:custGeom>
              <a:avLst/>
              <a:gdLst/>
              <a:ahLst/>
              <a:cxnLst/>
              <a:rect l="l" t="t" r="r" b="b"/>
              <a:pathLst>
                <a:path w="9363" h="7762" extrusionOk="0">
                  <a:moveTo>
                    <a:pt x="2888" y="1545"/>
                  </a:moveTo>
                  <a:cubicBezTo>
                    <a:pt x="4347" y="1545"/>
                    <a:pt x="6049" y="1606"/>
                    <a:pt x="6900" y="3004"/>
                  </a:cubicBezTo>
                  <a:cubicBezTo>
                    <a:pt x="7812" y="4433"/>
                    <a:pt x="6931" y="5953"/>
                    <a:pt x="5320" y="6135"/>
                  </a:cubicBezTo>
                  <a:cubicBezTo>
                    <a:pt x="5210" y="6146"/>
                    <a:pt x="5099" y="6151"/>
                    <a:pt x="4989" y="6151"/>
                  </a:cubicBezTo>
                  <a:cubicBezTo>
                    <a:pt x="3848" y="6151"/>
                    <a:pt x="2707" y="5588"/>
                    <a:pt x="2098" y="4646"/>
                  </a:cubicBezTo>
                  <a:cubicBezTo>
                    <a:pt x="1277" y="3430"/>
                    <a:pt x="1763" y="2153"/>
                    <a:pt x="2888" y="1545"/>
                  </a:cubicBezTo>
                  <a:close/>
                  <a:moveTo>
                    <a:pt x="3976" y="0"/>
                  </a:moveTo>
                  <a:cubicBezTo>
                    <a:pt x="3528" y="0"/>
                    <a:pt x="3079" y="49"/>
                    <a:pt x="2645" y="147"/>
                  </a:cubicBezTo>
                  <a:cubicBezTo>
                    <a:pt x="2341" y="208"/>
                    <a:pt x="2159" y="421"/>
                    <a:pt x="2128" y="664"/>
                  </a:cubicBezTo>
                  <a:cubicBezTo>
                    <a:pt x="852" y="1150"/>
                    <a:pt x="0" y="2731"/>
                    <a:pt x="244" y="4099"/>
                  </a:cubicBezTo>
                  <a:cubicBezTo>
                    <a:pt x="617" y="6310"/>
                    <a:pt x="2889" y="7761"/>
                    <a:pt x="5036" y="7761"/>
                  </a:cubicBezTo>
                  <a:cubicBezTo>
                    <a:pt x="5161" y="7761"/>
                    <a:pt x="5287" y="7756"/>
                    <a:pt x="5411" y="7746"/>
                  </a:cubicBezTo>
                  <a:cubicBezTo>
                    <a:pt x="7630" y="7564"/>
                    <a:pt x="9362" y="5740"/>
                    <a:pt x="8846" y="3460"/>
                  </a:cubicBezTo>
                  <a:cubicBezTo>
                    <a:pt x="8341" y="1165"/>
                    <a:pt x="6162" y="0"/>
                    <a:pt x="39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 name="Google Shape;252;p15"/>
          <p:cNvGrpSpPr/>
          <p:nvPr/>
        </p:nvGrpSpPr>
        <p:grpSpPr>
          <a:xfrm>
            <a:off x="3673913" y="434375"/>
            <a:ext cx="424575" cy="380200"/>
            <a:chOff x="3158625" y="1679100"/>
            <a:chExt cx="424575" cy="380200"/>
          </a:xfrm>
        </p:grpSpPr>
        <p:sp>
          <p:nvSpPr>
            <p:cNvPr id="253" name="Google Shape;253;p15"/>
            <p:cNvSpPr/>
            <p:nvPr/>
          </p:nvSpPr>
          <p:spPr>
            <a:xfrm>
              <a:off x="3184575" y="1824750"/>
              <a:ext cx="392925" cy="89250"/>
            </a:xfrm>
            <a:custGeom>
              <a:avLst/>
              <a:gdLst/>
              <a:ahLst/>
              <a:cxnLst/>
              <a:rect l="l" t="t" r="r" b="b"/>
              <a:pathLst>
                <a:path w="15717" h="3570" extrusionOk="0">
                  <a:moveTo>
                    <a:pt x="9873" y="0"/>
                  </a:moveTo>
                  <a:cubicBezTo>
                    <a:pt x="8769" y="0"/>
                    <a:pt x="7665" y="49"/>
                    <a:pt x="6555" y="109"/>
                  </a:cubicBezTo>
                  <a:cubicBezTo>
                    <a:pt x="4859" y="210"/>
                    <a:pt x="3113" y="83"/>
                    <a:pt x="1493" y="539"/>
                  </a:cubicBezTo>
                  <a:cubicBezTo>
                    <a:pt x="987" y="691"/>
                    <a:pt x="456" y="944"/>
                    <a:pt x="253" y="1425"/>
                  </a:cubicBezTo>
                  <a:cubicBezTo>
                    <a:pt x="0" y="2007"/>
                    <a:pt x="380" y="2715"/>
                    <a:pt x="911" y="3019"/>
                  </a:cubicBezTo>
                  <a:cubicBezTo>
                    <a:pt x="1468" y="3348"/>
                    <a:pt x="2151" y="3399"/>
                    <a:pt x="2784" y="3424"/>
                  </a:cubicBezTo>
                  <a:cubicBezTo>
                    <a:pt x="4474" y="3508"/>
                    <a:pt x="6170" y="3570"/>
                    <a:pt x="7865" y="3570"/>
                  </a:cubicBezTo>
                  <a:cubicBezTo>
                    <a:pt x="9725" y="3570"/>
                    <a:pt x="11585" y="3496"/>
                    <a:pt x="13439" y="3297"/>
                  </a:cubicBezTo>
                  <a:cubicBezTo>
                    <a:pt x="13945" y="3247"/>
                    <a:pt x="14451" y="3171"/>
                    <a:pt x="14907" y="2918"/>
                  </a:cubicBezTo>
                  <a:cubicBezTo>
                    <a:pt x="15362" y="2690"/>
                    <a:pt x="15716" y="2209"/>
                    <a:pt x="15691" y="1703"/>
                  </a:cubicBezTo>
                  <a:cubicBezTo>
                    <a:pt x="15666" y="767"/>
                    <a:pt x="14502" y="362"/>
                    <a:pt x="13591" y="235"/>
                  </a:cubicBezTo>
                  <a:cubicBezTo>
                    <a:pt x="12347" y="61"/>
                    <a:pt x="11110" y="0"/>
                    <a:pt x="98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5"/>
            <p:cNvSpPr/>
            <p:nvPr/>
          </p:nvSpPr>
          <p:spPr>
            <a:xfrm>
              <a:off x="3158625" y="1969800"/>
              <a:ext cx="424575" cy="89500"/>
            </a:xfrm>
            <a:custGeom>
              <a:avLst/>
              <a:gdLst/>
              <a:ahLst/>
              <a:cxnLst/>
              <a:rect l="l" t="t" r="r" b="b"/>
              <a:pathLst>
                <a:path w="16983" h="3580" extrusionOk="0">
                  <a:moveTo>
                    <a:pt x="5335" y="0"/>
                  </a:moveTo>
                  <a:cubicBezTo>
                    <a:pt x="4090" y="0"/>
                    <a:pt x="2858" y="104"/>
                    <a:pt x="1646" y="482"/>
                  </a:cubicBezTo>
                  <a:cubicBezTo>
                    <a:pt x="937" y="709"/>
                    <a:pt x="153" y="1114"/>
                    <a:pt x="77" y="1848"/>
                  </a:cubicBezTo>
                  <a:cubicBezTo>
                    <a:pt x="1" y="2430"/>
                    <a:pt x="431" y="2962"/>
                    <a:pt x="962" y="3215"/>
                  </a:cubicBezTo>
                  <a:cubicBezTo>
                    <a:pt x="1494" y="3443"/>
                    <a:pt x="2101" y="3468"/>
                    <a:pt x="2683" y="3468"/>
                  </a:cubicBezTo>
                  <a:cubicBezTo>
                    <a:pt x="4860" y="3493"/>
                    <a:pt x="7036" y="3544"/>
                    <a:pt x="9213" y="3569"/>
                  </a:cubicBezTo>
                  <a:cubicBezTo>
                    <a:pt x="9631" y="3574"/>
                    <a:pt x="10051" y="3580"/>
                    <a:pt x="10470" y="3580"/>
                  </a:cubicBezTo>
                  <a:cubicBezTo>
                    <a:pt x="12105" y="3580"/>
                    <a:pt x="13736" y="3501"/>
                    <a:pt x="15287" y="3038"/>
                  </a:cubicBezTo>
                  <a:cubicBezTo>
                    <a:pt x="16071" y="2810"/>
                    <a:pt x="16957" y="2304"/>
                    <a:pt x="16957" y="1494"/>
                  </a:cubicBezTo>
                  <a:cubicBezTo>
                    <a:pt x="16982" y="937"/>
                    <a:pt x="16527" y="456"/>
                    <a:pt x="15995" y="254"/>
                  </a:cubicBezTo>
                  <a:cubicBezTo>
                    <a:pt x="15489" y="51"/>
                    <a:pt x="14907" y="51"/>
                    <a:pt x="14350" y="51"/>
                  </a:cubicBezTo>
                  <a:cubicBezTo>
                    <a:pt x="12889" y="84"/>
                    <a:pt x="11428" y="149"/>
                    <a:pt x="9973" y="149"/>
                  </a:cubicBezTo>
                  <a:cubicBezTo>
                    <a:pt x="9186" y="149"/>
                    <a:pt x="8401" y="130"/>
                    <a:pt x="7618" y="77"/>
                  </a:cubicBezTo>
                  <a:cubicBezTo>
                    <a:pt x="6853" y="38"/>
                    <a:pt x="6091" y="0"/>
                    <a:pt x="53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5"/>
            <p:cNvSpPr/>
            <p:nvPr/>
          </p:nvSpPr>
          <p:spPr>
            <a:xfrm>
              <a:off x="3158625" y="1679100"/>
              <a:ext cx="424575" cy="89800"/>
            </a:xfrm>
            <a:custGeom>
              <a:avLst/>
              <a:gdLst/>
              <a:ahLst/>
              <a:cxnLst/>
              <a:rect l="l" t="t" r="r" b="b"/>
              <a:pathLst>
                <a:path w="16983" h="3592" extrusionOk="0">
                  <a:moveTo>
                    <a:pt x="5357" y="1"/>
                  </a:moveTo>
                  <a:cubicBezTo>
                    <a:pt x="4104" y="1"/>
                    <a:pt x="2865" y="113"/>
                    <a:pt x="1646" y="493"/>
                  </a:cubicBezTo>
                  <a:cubicBezTo>
                    <a:pt x="937" y="696"/>
                    <a:pt x="153" y="1126"/>
                    <a:pt x="77" y="1860"/>
                  </a:cubicBezTo>
                  <a:cubicBezTo>
                    <a:pt x="1" y="2442"/>
                    <a:pt x="431" y="2974"/>
                    <a:pt x="962" y="3227"/>
                  </a:cubicBezTo>
                  <a:cubicBezTo>
                    <a:pt x="1494" y="3454"/>
                    <a:pt x="2101" y="3480"/>
                    <a:pt x="2683" y="3480"/>
                  </a:cubicBezTo>
                  <a:cubicBezTo>
                    <a:pt x="4860" y="3505"/>
                    <a:pt x="7036" y="3530"/>
                    <a:pt x="9213" y="3581"/>
                  </a:cubicBezTo>
                  <a:cubicBezTo>
                    <a:pt x="9631" y="3586"/>
                    <a:pt x="10051" y="3591"/>
                    <a:pt x="10470" y="3591"/>
                  </a:cubicBezTo>
                  <a:cubicBezTo>
                    <a:pt x="12105" y="3591"/>
                    <a:pt x="13736" y="3513"/>
                    <a:pt x="15287" y="3049"/>
                  </a:cubicBezTo>
                  <a:cubicBezTo>
                    <a:pt x="16071" y="2822"/>
                    <a:pt x="16957" y="2316"/>
                    <a:pt x="16957" y="1506"/>
                  </a:cubicBezTo>
                  <a:cubicBezTo>
                    <a:pt x="16982" y="949"/>
                    <a:pt x="16527" y="468"/>
                    <a:pt x="15995" y="240"/>
                  </a:cubicBezTo>
                  <a:cubicBezTo>
                    <a:pt x="15590" y="78"/>
                    <a:pt x="15137" y="62"/>
                    <a:pt x="14686" y="62"/>
                  </a:cubicBezTo>
                  <a:cubicBezTo>
                    <a:pt x="14574" y="62"/>
                    <a:pt x="14462" y="63"/>
                    <a:pt x="14350" y="63"/>
                  </a:cubicBezTo>
                  <a:cubicBezTo>
                    <a:pt x="12897" y="96"/>
                    <a:pt x="11443" y="150"/>
                    <a:pt x="9996" y="150"/>
                  </a:cubicBezTo>
                  <a:cubicBezTo>
                    <a:pt x="9201" y="150"/>
                    <a:pt x="8408" y="133"/>
                    <a:pt x="7618" y="88"/>
                  </a:cubicBezTo>
                  <a:cubicBezTo>
                    <a:pt x="6860" y="41"/>
                    <a:pt x="6106" y="1"/>
                    <a:pt x="53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 name="Google Shape;256;p15"/>
          <p:cNvGrpSpPr/>
          <p:nvPr/>
        </p:nvGrpSpPr>
        <p:grpSpPr>
          <a:xfrm>
            <a:off x="2501275" y="4138050"/>
            <a:ext cx="948029" cy="756319"/>
            <a:chOff x="6293350" y="261400"/>
            <a:chExt cx="948029" cy="756319"/>
          </a:xfrm>
        </p:grpSpPr>
        <p:sp>
          <p:nvSpPr>
            <p:cNvPr id="257" name="Google Shape;257;p15"/>
            <p:cNvSpPr/>
            <p:nvPr/>
          </p:nvSpPr>
          <p:spPr>
            <a:xfrm>
              <a:off x="6293350" y="261400"/>
              <a:ext cx="948029" cy="756319"/>
            </a:xfrm>
            <a:custGeom>
              <a:avLst/>
              <a:gdLst/>
              <a:ahLst/>
              <a:cxnLst/>
              <a:rect l="l" t="t" r="r" b="b"/>
              <a:pathLst>
                <a:path w="25047" h="19982" extrusionOk="0">
                  <a:moveTo>
                    <a:pt x="11890" y="0"/>
                  </a:moveTo>
                  <a:cubicBezTo>
                    <a:pt x="11445" y="0"/>
                    <a:pt x="10997" y="32"/>
                    <a:pt x="10548" y="99"/>
                  </a:cubicBezTo>
                  <a:cubicBezTo>
                    <a:pt x="2129" y="1345"/>
                    <a:pt x="1" y="10889"/>
                    <a:pt x="1156" y="17972"/>
                  </a:cubicBezTo>
                  <a:cubicBezTo>
                    <a:pt x="1374" y="19351"/>
                    <a:pt x="2494" y="19982"/>
                    <a:pt x="3671" y="19982"/>
                  </a:cubicBezTo>
                  <a:cubicBezTo>
                    <a:pt x="4957" y="19982"/>
                    <a:pt x="6310" y="19229"/>
                    <a:pt x="6627" y="17880"/>
                  </a:cubicBezTo>
                  <a:cubicBezTo>
                    <a:pt x="7261" y="15045"/>
                    <a:pt x="7505" y="7241"/>
                    <a:pt x="11875" y="7241"/>
                  </a:cubicBezTo>
                  <a:cubicBezTo>
                    <a:pt x="11909" y="7241"/>
                    <a:pt x="11943" y="7241"/>
                    <a:pt x="11977" y="7242"/>
                  </a:cubicBezTo>
                  <a:cubicBezTo>
                    <a:pt x="13892" y="7272"/>
                    <a:pt x="15715" y="9248"/>
                    <a:pt x="16171" y="11011"/>
                  </a:cubicBezTo>
                  <a:cubicBezTo>
                    <a:pt x="16779" y="13443"/>
                    <a:pt x="16779" y="15753"/>
                    <a:pt x="17904" y="18093"/>
                  </a:cubicBezTo>
                  <a:cubicBezTo>
                    <a:pt x="18466" y="19278"/>
                    <a:pt x="19771" y="19879"/>
                    <a:pt x="21048" y="19879"/>
                  </a:cubicBezTo>
                  <a:cubicBezTo>
                    <a:pt x="21704" y="19879"/>
                    <a:pt x="22352" y="19720"/>
                    <a:pt x="22889" y="19400"/>
                  </a:cubicBezTo>
                  <a:cubicBezTo>
                    <a:pt x="24713" y="18306"/>
                    <a:pt x="25047" y="16178"/>
                    <a:pt x="24196" y="14385"/>
                  </a:cubicBezTo>
                  <a:cubicBezTo>
                    <a:pt x="23527" y="13047"/>
                    <a:pt x="23588" y="11315"/>
                    <a:pt x="23345" y="9886"/>
                  </a:cubicBezTo>
                  <a:cubicBezTo>
                    <a:pt x="23010" y="8063"/>
                    <a:pt x="22281" y="6391"/>
                    <a:pt x="21156" y="4932"/>
                  </a:cubicBezTo>
                  <a:cubicBezTo>
                    <a:pt x="18937" y="2117"/>
                    <a:pt x="15511" y="0"/>
                    <a:pt x="118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5"/>
            <p:cNvSpPr/>
            <p:nvPr/>
          </p:nvSpPr>
          <p:spPr>
            <a:xfrm>
              <a:off x="6415911" y="416738"/>
              <a:ext cx="661921" cy="450150"/>
            </a:xfrm>
            <a:custGeom>
              <a:avLst/>
              <a:gdLst/>
              <a:ahLst/>
              <a:cxnLst/>
              <a:rect l="l" t="t" r="r" b="b"/>
              <a:pathLst>
                <a:path w="17488" h="11893" extrusionOk="0">
                  <a:moveTo>
                    <a:pt x="9632" y="1"/>
                  </a:moveTo>
                  <a:cubicBezTo>
                    <a:pt x="9363" y="1"/>
                    <a:pt x="9085" y="13"/>
                    <a:pt x="8800" y="38"/>
                  </a:cubicBezTo>
                  <a:cubicBezTo>
                    <a:pt x="2903" y="524"/>
                    <a:pt x="76" y="6329"/>
                    <a:pt x="15" y="11679"/>
                  </a:cubicBezTo>
                  <a:cubicBezTo>
                    <a:pt x="1" y="11823"/>
                    <a:pt x="96" y="11892"/>
                    <a:pt x="203" y="11892"/>
                  </a:cubicBezTo>
                  <a:cubicBezTo>
                    <a:pt x="322" y="11892"/>
                    <a:pt x="455" y="11808"/>
                    <a:pt x="471" y="11649"/>
                  </a:cubicBezTo>
                  <a:cubicBezTo>
                    <a:pt x="927" y="6998"/>
                    <a:pt x="3328" y="1709"/>
                    <a:pt x="8556" y="1101"/>
                  </a:cubicBezTo>
                  <a:cubicBezTo>
                    <a:pt x="8851" y="1068"/>
                    <a:pt x="9148" y="1051"/>
                    <a:pt x="9443" y="1051"/>
                  </a:cubicBezTo>
                  <a:cubicBezTo>
                    <a:pt x="11551" y="1051"/>
                    <a:pt x="13603" y="1921"/>
                    <a:pt x="14696" y="3867"/>
                  </a:cubicBezTo>
                  <a:cubicBezTo>
                    <a:pt x="15821" y="5904"/>
                    <a:pt x="15578" y="8336"/>
                    <a:pt x="15639" y="10585"/>
                  </a:cubicBezTo>
                  <a:cubicBezTo>
                    <a:pt x="15639" y="11140"/>
                    <a:pt x="16053" y="11413"/>
                    <a:pt x="16476" y="11413"/>
                  </a:cubicBezTo>
                  <a:cubicBezTo>
                    <a:pt x="16911" y="11413"/>
                    <a:pt x="17356" y="11124"/>
                    <a:pt x="17371" y="10554"/>
                  </a:cubicBezTo>
                  <a:cubicBezTo>
                    <a:pt x="17487" y="5388"/>
                    <a:pt x="15331" y="1"/>
                    <a:pt x="9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5"/>
          <p:cNvGrpSpPr/>
          <p:nvPr/>
        </p:nvGrpSpPr>
        <p:grpSpPr>
          <a:xfrm>
            <a:off x="6833775" y="323613"/>
            <a:ext cx="484500" cy="449300"/>
            <a:chOff x="1303950" y="1037525"/>
            <a:chExt cx="484500" cy="449300"/>
          </a:xfrm>
        </p:grpSpPr>
        <p:sp>
          <p:nvSpPr>
            <p:cNvPr id="260" name="Google Shape;260;p15"/>
            <p:cNvSpPr/>
            <p:nvPr/>
          </p:nvSpPr>
          <p:spPr>
            <a:xfrm>
              <a:off x="1443600" y="1318250"/>
              <a:ext cx="189850" cy="168575"/>
            </a:xfrm>
            <a:custGeom>
              <a:avLst/>
              <a:gdLst/>
              <a:ahLst/>
              <a:cxnLst/>
              <a:rect l="l" t="t" r="r" b="b"/>
              <a:pathLst>
                <a:path w="7594" h="6743" extrusionOk="0">
                  <a:moveTo>
                    <a:pt x="3803" y="0"/>
                  </a:moveTo>
                  <a:cubicBezTo>
                    <a:pt x="3443" y="0"/>
                    <a:pt x="3099" y="186"/>
                    <a:pt x="3033" y="597"/>
                  </a:cubicBezTo>
                  <a:cubicBezTo>
                    <a:pt x="2911" y="1266"/>
                    <a:pt x="2820" y="1995"/>
                    <a:pt x="2729" y="2694"/>
                  </a:cubicBezTo>
                  <a:cubicBezTo>
                    <a:pt x="2060" y="2542"/>
                    <a:pt x="1422" y="2390"/>
                    <a:pt x="753" y="2238"/>
                  </a:cubicBezTo>
                  <a:cubicBezTo>
                    <a:pt x="713" y="2230"/>
                    <a:pt x="676" y="2226"/>
                    <a:pt x="640" y="2226"/>
                  </a:cubicBezTo>
                  <a:cubicBezTo>
                    <a:pt x="150" y="2226"/>
                    <a:pt x="0" y="2950"/>
                    <a:pt x="510" y="3120"/>
                  </a:cubicBezTo>
                  <a:cubicBezTo>
                    <a:pt x="1209" y="3363"/>
                    <a:pt x="1908" y="3606"/>
                    <a:pt x="2607" y="3849"/>
                  </a:cubicBezTo>
                  <a:cubicBezTo>
                    <a:pt x="2546" y="4670"/>
                    <a:pt x="2485" y="5491"/>
                    <a:pt x="2516" y="6281"/>
                  </a:cubicBezTo>
                  <a:cubicBezTo>
                    <a:pt x="2516" y="6590"/>
                    <a:pt x="2725" y="6743"/>
                    <a:pt x="2952" y="6743"/>
                  </a:cubicBezTo>
                  <a:cubicBezTo>
                    <a:pt x="3149" y="6743"/>
                    <a:pt x="3359" y="6628"/>
                    <a:pt x="3458" y="6403"/>
                  </a:cubicBezTo>
                  <a:cubicBezTo>
                    <a:pt x="3701" y="5764"/>
                    <a:pt x="3914" y="5065"/>
                    <a:pt x="4096" y="4366"/>
                  </a:cubicBezTo>
                  <a:cubicBezTo>
                    <a:pt x="4826" y="4640"/>
                    <a:pt x="5555" y="4944"/>
                    <a:pt x="6285" y="5096"/>
                  </a:cubicBezTo>
                  <a:cubicBezTo>
                    <a:pt x="6348" y="5107"/>
                    <a:pt x="6409" y="5113"/>
                    <a:pt x="6468" y="5113"/>
                  </a:cubicBezTo>
                  <a:cubicBezTo>
                    <a:pt x="7329" y="5113"/>
                    <a:pt x="7593" y="3918"/>
                    <a:pt x="6710" y="3576"/>
                  </a:cubicBezTo>
                  <a:cubicBezTo>
                    <a:pt x="5981" y="3302"/>
                    <a:pt x="5160" y="3181"/>
                    <a:pt x="4370" y="3029"/>
                  </a:cubicBezTo>
                  <a:cubicBezTo>
                    <a:pt x="4522" y="2299"/>
                    <a:pt x="4613" y="1539"/>
                    <a:pt x="4704" y="840"/>
                  </a:cubicBezTo>
                  <a:cubicBezTo>
                    <a:pt x="4756" y="309"/>
                    <a:pt x="4267" y="0"/>
                    <a:pt x="38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5"/>
            <p:cNvSpPr/>
            <p:nvPr/>
          </p:nvSpPr>
          <p:spPr>
            <a:xfrm>
              <a:off x="1597900" y="1136775"/>
              <a:ext cx="190550" cy="168450"/>
            </a:xfrm>
            <a:custGeom>
              <a:avLst/>
              <a:gdLst/>
              <a:ahLst/>
              <a:cxnLst/>
              <a:rect l="l" t="t" r="r" b="b"/>
              <a:pathLst>
                <a:path w="7622" h="6738" extrusionOk="0">
                  <a:moveTo>
                    <a:pt x="3823" y="0"/>
                  </a:moveTo>
                  <a:cubicBezTo>
                    <a:pt x="3455" y="0"/>
                    <a:pt x="3098" y="193"/>
                    <a:pt x="3031" y="622"/>
                  </a:cubicBezTo>
                  <a:cubicBezTo>
                    <a:pt x="2940" y="1291"/>
                    <a:pt x="2818" y="1990"/>
                    <a:pt x="2757" y="2689"/>
                  </a:cubicBezTo>
                  <a:cubicBezTo>
                    <a:pt x="2089" y="2537"/>
                    <a:pt x="1450" y="2385"/>
                    <a:pt x="782" y="2233"/>
                  </a:cubicBezTo>
                  <a:cubicBezTo>
                    <a:pt x="742" y="2225"/>
                    <a:pt x="704" y="2221"/>
                    <a:pt x="668" y="2221"/>
                  </a:cubicBezTo>
                  <a:cubicBezTo>
                    <a:pt x="175" y="2221"/>
                    <a:pt x="0" y="2947"/>
                    <a:pt x="538" y="3145"/>
                  </a:cubicBezTo>
                  <a:cubicBezTo>
                    <a:pt x="1238" y="3358"/>
                    <a:pt x="1937" y="3601"/>
                    <a:pt x="2636" y="3844"/>
                  </a:cubicBezTo>
                  <a:cubicBezTo>
                    <a:pt x="2545" y="4665"/>
                    <a:pt x="2514" y="5485"/>
                    <a:pt x="2545" y="6276"/>
                  </a:cubicBezTo>
                  <a:cubicBezTo>
                    <a:pt x="2545" y="6585"/>
                    <a:pt x="2754" y="6737"/>
                    <a:pt x="2976" y="6737"/>
                  </a:cubicBezTo>
                  <a:cubicBezTo>
                    <a:pt x="3169" y="6737"/>
                    <a:pt x="3372" y="6623"/>
                    <a:pt x="3456" y="6397"/>
                  </a:cubicBezTo>
                  <a:cubicBezTo>
                    <a:pt x="3730" y="5759"/>
                    <a:pt x="3943" y="5090"/>
                    <a:pt x="4095" y="4361"/>
                  </a:cubicBezTo>
                  <a:cubicBezTo>
                    <a:pt x="4824" y="4634"/>
                    <a:pt x="5584" y="4938"/>
                    <a:pt x="6314" y="5090"/>
                  </a:cubicBezTo>
                  <a:cubicBezTo>
                    <a:pt x="6377" y="5102"/>
                    <a:pt x="6438" y="5107"/>
                    <a:pt x="6496" y="5107"/>
                  </a:cubicBezTo>
                  <a:cubicBezTo>
                    <a:pt x="7358" y="5107"/>
                    <a:pt x="7622" y="3912"/>
                    <a:pt x="6739" y="3570"/>
                  </a:cubicBezTo>
                  <a:cubicBezTo>
                    <a:pt x="6010" y="3297"/>
                    <a:pt x="5189" y="3175"/>
                    <a:pt x="4399" y="3023"/>
                  </a:cubicBezTo>
                  <a:cubicBezTo>
                    <a:pt x="4520" y="2294"/>
                    <a:pt x="4642" y="1534"/>
                    <a:pt x="4703" y="835"/>
                  </a:cubicBezTo>
                  <a:cubicBezTo>
                    <a:pt x="4771" y="308"/>
                    <a:pt x="4288" y="0"/>
                    <a:pt x="3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5"/>
            <p:cNvSpPr/>
            <p:nvPr/>
          </p:nvSpPr>
          <p:spPr>
            <a:xfrm>
              <a:off x="1303950" y="1037525"/>
              <a:ext cx="189675" cy="168275"/>
            </a:xfrm>
            <a:custGeom>
              <a:avLst/>
              <a:gdLst/>
              <a:ahLst/>
              <a:cxnLst/>
              <a:rect l="l" t="t" r="r" b="b"/>
              <a:pathLst>
                <a:path w="7587" h="6731" extrusionOk="0">
                  <a:moveTo>
                    <a:pt x="3815" y="1"/>
                  </a:moveTo>
                  <a:cubicBezTo>
                    <a:pt x="3449" y="1"/>
                    <a:pt x="3093" y="192"/>
                    <a:pt x="3026" y="610"/>
                  </a:cubicBezTo>
                  <a:cubicBezTo>
                    <a:pt x="2904" y="1279"/>
                    <a:pt x="2813" y="1978"/>
                    <a:pt x="2722" y="2677"/>
                  </a:cubicBezTo>
                  <a:cubicBezTo>
                    <a:pt x="2053" y="2525"/>
                    <a:pt x="1415" y="2403"/>
                    <a:pt x="746" y="2251"/>
                  </a:cubicBezTo>
                  <a:cubicBezTo>
                    <a:pt x="699" y="2239"/>
                    <a:pt x="655" y="2233"/>
                    <a:pt x="613" y="2233"/>
                  </a:cubicBezTo>
                  <a:cubicBezTo>
                    <a:pt x="139" y="2233"/>
                    <a:pt x="0" y="2965"/>
                    <a:pt x="503" y="3133"/>
                  </a:cubicBezTo>
                  <a:cubicBezTo>
                    <a:pt x="1202" y="3346"/>
                    <a:pt x="1901" y="3589"/>
                    <a:pt x="2600" y="3832"/>
                  </a:cubicBezTo>
                  <a:cubicBezTo>
                    <a:pt x="2539" y="4653"/>
                    <a:pt x="2479" y="5504"/>
                    <a:pt x="2509" y="6264"/>
                  </a:cubicBezTo>
                  <a:cubicBezTo>
                    <a:pt x="2509" y="6578"/>
                    <a:pt x="2725" y="6730"/>
                    <a:pt x="2956" y="6730"/>
                  </a:cubicBezTo>
                  <a:cubicBezTo>
                    <a:pt x="3150" y="6730"/>
                    <a:pt x="3354" y="6623"/>
                    <a:pt x="3451" y="6416"/>
                  </a:cubicBezTo>
                  <a:cubicBezTo>
                    <a:pt x="3694" y="5777"/>
                    <a:pt x="3907" y="5078"/>
                    <a:pt x="4090" y="4349"/>
                  </a:cubicBezTo>
                  <a:cubicBezTo>
                    <a:pt x="4819" y="4653"/>
                    <a:pt x="5549" y="4926"/>
                    <a:pt x="6278" y="5078"/>
                  </a:cubicBezTo>
                  <a:cubicBezTo>
                    <a:pt x="6342" y="5090"/>
                    <a:pt x="6403" y="5095"/>
                    <a:pt x="6461" y="5095"/>
                  </a:cubicBezTo>
                  <a:cubicBezTo>
                    <a:pt x="7322" y="5095"/>
                    <a:pt x="7586" y="3902"/>
                    <a:pt x="6704" y="3589"/>
                  </a:cubicBezTo>
                  <a:cubicBezTo>
                    <a:pt x="5974" y="3285"/>
                    <a:pt x="5153" y="3163"/>
                    <a:pt x="4363" y="3011"/>
                  </a:cubicBezTo>
                  <a:cubicBezTo>
                    <a:pt x="4515" y="2282"/>
                    <a:pt x="4606" y="1552"/>
                    <a:pt x="4698" y="823"/>
                  </a:cubicBezTo>
                  <a:cubicBezTo>
                    <a:pt x="4748" y="299"/>
                    <a:pt x="4273" y="1"/>
                    <a:pt x="3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5"/>
          <p:cNvGrpSpPr/>
          <p:nvPr/>
        </p:nvGrpSpPr>
        <p:grpSpPr>
          <a:xfrm>
            <a:off x="1843650" y="4277925"/>
            <a:ext cx="473900" cy="508875"/>
            <a:chOff x="1566150" y="4150650"/>
            <a:chExt cx="473900" cy="508875"/>
          </a:xfrm>
        </p:grpSpPr>
        <p:sp>
          <p:nvSpPr>
            <p:cNvPr id="264" name="Google Shape;264;p15"/>
            <p:cNvSpPr/>
            <p:nvPr/>
          </p:nvSpPr>
          <p:spPr>
            <a:xfrm>
              <a:off x="1566150" y="4282700"/>
              <a:ext cx="113275" cy="79450"/>
            </a:xfrm>
            <a:custGeom>
              <a:avLst/>
              <a:gdLst/>
              <a:ahLst/>
              <a:cxnLst/>
              <a:rect l="l" t="t" r="r" b="b"/>
              <a:pathLst>
                <a:path w="4531" h="3178" extrusionOk="0">
                  <a:moveTo>
                    <a:pt x="2289" y="1"/>
                  </a:moveTo>
                  <a:cubicBezTo>
                    <a:pt x="2192" y="1"/>
                    <a:pt x="2095" y="4"/>
                    <a:pt x="1999" y="10"/>
                  </a:cubicBezTo>
                  <a:cubicBezTo>
                    <a:pt x="1594" y="60"/>
                    <a:pt x="1189" y="136"/>
                    <a:pt x="835" y="364"/>
                  </a:cubicBezTo>
                  <a:cubicBezTo>
                    <a:pt x="380" y="642"/>
                    <a:pt x="25" y="1123"/>
                    <a:pt x="25" y="1655"/>
                  </a:cubicBezTo>
                  <a:cubicBezTo>
                    <a:pt x="0" y="2287"/>
                    <a:pt x="481" y="2870"/>
                    <a:pt x="1088" y="3072"/>
                  </a:cubicBezTo>
                  <a:cubicBezTo>
                    <a:pt x="1303" y="3144"/>
                    <a:pt x="1525" y="3177"/>
                    <a:pt x="1747" y="3177"/>
                  </a:cubicBezTo>
                  <a:cubicBezTo>
                    <a:pt x="2152" y="3177"/>
                    <a:pt x="2560" y="3066"/>
                    <a:pt x="2936" y="2870"/>
                  </a:cubicBezTo>
                  <a:cubicBezTo>
                    <a:pt x="3543" y="2566"/>
                    <a:pt x="4530" y="1958"/>
                    <a:pt x="4378" y="1149"/>
                  </a:cubicBezTo>
                  <a:cubicBezTo>
                    <a:pt x="4328" y="820"/>
                    <a:pt x="4075" y="541"/>
                    <a:pt x="3796" y="364"/>
                  </a:cubicBezTo>
                  <a:cubicBezTo>
                    <a:pt x="3619" y="238"/>
                    <a:pt x="3417" y="162"/>
                    <a:pt x="3214" y="111"/>
                  </a:cubicBezTo>
                  <a:cubicBezTo>
                    <a:pt x="2924" y="34"/>
                    <a:pt x="2605" y="1"/>
                    <a:pt x="2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5"/>
            <p:cNvSpPr/>
            <p:nvPr/>
          </p:nvSpPr>
          <p:spPr>
            <a:xfrm>
              <a:off x="1644600" y="4464300"/>
              <a:ext cx="72925" cy="58625"/>
            </a:xfrm>
            <a:custGeom>
              <a:avLst/>
              <a:gdLst/>
              <a:ahLst/>
              <a:cxnLst/>
              <a:rect l="l" t="t" r="r" b="b"/>
              <a:pathLst>
                <a:path w="2917" h="2345" extrusionOk="0">
                  <a:moveTo>
                    <a:pt x="1272" y="1"/>
                  </a:moveTo>
                  <a:cubicBezTo>
                    <a:pt x="925" y="1"/>
                    <a:pt x="576" y="159"/>
                    <a:pt x="329" y="541"/>
                  </a:cubicBezTo>
                  <a:cubicBezTo>
                    <a:pt x="0" y="1047"/>
                    <a:pt x="177" y="1831"/>
                    <a:pt x="709" y="2160"/>
                  </a:cubicBezTo>
                  <a:cubicBezTo>
                    <a:pt x="888" y="2286"/>
                    <a:pt x="1102" y="2345"/>
                    <a:pt x="1319" y="2345"/>
                  </a:cubicBezTo>
                  <a:cubicBezTo>
                    <a:pt x="1714" y="2345"/>
                    <a:pt x="2116" y="2149"/>
                    <a:pt x="2328" y="1806"/>
                  </a:cubicBezTo>
                  <a:cubicBezTo>
                    <a:pt x="2917" y="897"/>
                    <a:pt x="2099" y="1"/>
                    <a:pt x="1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5"/>
            <p:cNvSpPr/>
            <p:nvPr/>
          </p:nvSpPr>
          <p:spPr>
            <a:xfrm>
              <a:off x="1778100" y="4378350"/>
              <a:ext cx="60125" cy="64200"/>
            </a:xfrm>
            <a:custGeom>
              <a:avLst/>
              <a:gdLst/>
              <a:ahLst/>
              <a:cxnLst/>
              <a:rect l="l" t="t" r="r" b="b"/>
              <a:pathLst>
                <a:path w="2405" h="2568" extrusionOk="0">
                  <a:moveTo>
                    <a:pt x="1217" y="0"/>
                  </a:moveTo>
                  <a:cubicBezTo>
                    <a:pt x="863" y="0"/>
                    <a:pt x="495" y="118"/>
                    <a:pt x="304" y="309"/>
                  </a:cubicBezTo>
                  <a:cubicBezTo>
                    <a:pt x="25" y="587"/>
                    <a:pt x="0" y="992"/>
                    <a:pt x="25" y="1372"/>
                  </a:cubicBezTo>
                  <a:cubicBezTo>
                    <a:pt x="25" y="1676"/>
                    <a:pt x="76" y="2005"/>
                    <a:pt x="278" y="2258"/>
                  </a:cubicBezTo>
                  <a:cubicBezTo>
                    <a:pt x="417" y="2436"/>
                    <a:pt x="649" y="2568"/>
                    <a:pt x="889" y="2568"/>
                  </a:cubicBezTo>
                  <a:cubicBezTo>
                    <a:pt x="956" y="2568"/>
                    <a:pt x="1023" y="2558"/>
                    <a:pt x="1088" y="2536"/>
                  </a:cubicBezTo>
                  <a:cubicBezTo>
                    <a:pt x="1240" y="2460"/>
                    <a:pt x="1367" y="2308"/>
                    <a:pt x="1468" y="2182"/>
                  </a:cubicBezTo>
                  <a:cubicBezTo>
                    <a:pt x="1772" y="1751"/>
                    <a:pt x="2404" y="790"/>
                    <a:pt x="1974" y="284"/>
                  </a:cubicBezTo>
                  <a:cubicBezTo>
                    <a:pt x="1811" y="86"/>
                    <a:pt x="1519" y="0"/>
                    <a:pt x="1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5"/>
            <p:cNvSpPr/>
            <p:nvPr/>
          </p:nvSpPr>
          <p:spPr>
            <a:xfrm>
              <a:off x="1771775" y="4150650"/>
              <a:ext cx="81000" cy="76625"/>
            </a:xfrm>
            <a:custGeom>
              <a:avLst/>
              <a:gdLst/>
              <a:ahLst/>
              <a:cxnLst/>
              <a:rect l="l" t="t" r="r" b="b"/>
              <a:pathLst>
                <a:path w="3240" h="3065" extrusionOk="0">
                  <a:moveTo>
                    <a:pt x="1827" y="0"/>
                  </a:moveTo>
                  <a:cubicBezTo>
                    <a:pt x="1135" y="0"/>
                    <a:pt x="498" y="917"/>
                    <a:pt x="228" y="1496"/>
                  </a:cubicBezTo>
                  <a:cubicBezTo>
                    <a:pt x="101" y="1774"/>
                    <a:pt x="0" y="2052"/>
                    <a:pt x="51" y="2331"/>
                  </a:cubicBezTo>
                  <a:cubicBezTo>
                    <a:pt x="152" y="2685"/>
                    <a:pt x="481" y="2888"/>
                    <a:pt x="810" y="2989"/>
                  </a:cubicBezTo>
                  <a:cubicBezTo>
                    <a:pt x="988" y="3038"/>
                    <a:pt x="1178" y="3065"/>
                    <a:pt x="1367" y="3065"/>
                  </a:cubicBezTo>
                  <a:cubicBezTo>
                    <a:pt x="1662" y="3065"/>
                    <a:pt x="1955" y="3001"/>
                    <a:pt x="2202" y="2862"/>
                  </a:cubicBezTo>
                  <a:cubicBezTo>
                    <a:pt x="3138" y="2356"/>
                    <a:pt x="3239" y="1040"/>
                    <a:pt x="2480" y="306"/>
                  </a:cubicBezTo>
                  <a:cubicBezTo>
                    <a:pt x="2264" y="89"/>
                    <a:pt x="2043" y="0"/>
                    <a:pt x="18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5"/>
            <p:cNvSpPr/>
            <p:nvPr/>
          </p:nvSpPr>
          <p:spPr>
            <a:xfrm>
              <a:off x="1976325" y="4376600"/>
              <a:ext cx="63725" cy="77325"/>
            </a:xfrm>
            <a:custGeom>
              <a:avLst/>
              <a:gdLst/>
              <a:ahLst/>
              <a:cxnLst/>
              <a:rect l="l" t="t" r="r" b="b"/>
              <a:pathLst>
                <a:path w="2549" h="3093" extrusionOk="0">
                  <a:moveTo>
                    <a:pt x="1066" y="0"/>
                  </a:moveTo>
                  <a:cubicBezTo>
                    <a:pt x="509" y="0"/>
                    <a:pt x="1" y="633"/>
                    <a:pt x="94" y="1265"/>
                  </a:cubicBezTo>
                  <a:cubicBezTo>
                    <a:pt x="144" y="1670"/>
                    <a:pt x="397" y="2024"/>
                    <a:pt x="701" y="2302"/>
                  </a:cubicBezTo>
                  <a:cubicBezTo>
                    <a:pt x="1005" y="2581"/>
                    <a:pt x="1359" y="2783"/>
                    <a:pt x="1713" y="2960"/>
                  </a:cubicBezTo>
                  <a:cubicBezTo>
                    <a:pt x="1840" y="3033"/>
                    <a:pt x="1980" y="3092"/>
                    <a:pt x="2115" y="3092"/>
                  </a:cubicBezTo>
                  <a:cubicBezTo>
                    <a:pt x="2168" y="3092"/>
                    <a:pt x="2220" y="3083"/>
                    <a:pt x="2270" y="3062"/>
                  </a:cubicBezTo>
                  <a:cubicBezTo>
                    <a:pt x="2447" y="2986"/>
                    <a:pt x="2523" y="2758"/>
                    <a:pt x="2523" y="2555"/>
                  </a:cubicBezTo>
                  <a:cubicBezTo>
                    <a:pt x="2549" y="1897"/>
                    <a:pt x="2118" y="784"/>
                    <a:pt x="1663" y="278"/>
                  </a:cubicBezTo>
                  <a:cubicBezTo>
                    <a:pt x="1475" y="83"/>
                    <a:pt x="126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5"/>
            <p:cNvSpPr/>
            <p:nvPr/>
          </p:nvSpPr>
          <p:spPr>
            <a:xfrm>
              <a:off x="1845200" y="4620425"/>
              <a:ext cx="51225" cy="39100"/>
            </a:xfrm>
            <a:custGeom>
              <a:avLst/>
              <a:gdLst/>
              <a:ahLst/>
              <a:cxnLst/>
              <a:rect l="l" t="t" r="r" b="b"/>
              <a:pathLst>
                <a:path w="2049" h="1564" extrusionOk="0">
                  <a:moveTo>
                    <a:pt x="1081" y="0"/>
                  </a:moveTo>
                  <a:cubicBezTo>
                    <a:pt x="857" y="0"/>
                    <a:pt x="630" y="85"/>
                    <a:pt x="480" y="268"/>
                  </a:cubicBezTo>
                  <a:cubicBezTo>
                    <a:pt x="1" y="792"/>
                    <a:pt x="467" y="1563"/>
                    <a:pt x="1100" y="1563"/>
                  </a:cubicBezTo>
                  <a:cubicBezTo>
                    <a:pt x="1170" y="1563"/>
                    <a:pt x="1242" y="1554"/>
                    <a:pt x="1315" y="1534"/>
                  </a:cubicBezTo>
                  <a:cubicBezTo>
                    <a:pt x="1846" y="1407"/>
                    <a:pt x="2049" y="724"/>
                    <a:pt x="1720" y="293"/>
                  </a:cubicBezTo>
                  <a:cubicBezTo>
                    <a:pt x="1644" y="192"/>
                    <a:pt x="1543" y="116"/>
                    <a:pt x="1416" y="66"/>
                  </a:cubicBezTo>
                  <a:cubicBezTo>
                    <a:pt x="1313" y="23"/>
                    <a:pt x="1197"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5"/>
            <p:cNvSpPr/>
            <p:nvPr/>
          </p:nvSpPr>
          <p:spPr>
            <a:xfrm>
              <a:off x="1971700" y="4242975"/>
              <a:ext cx="44225" cy="33775"/>
            </a:xfrm>
            <a:custGeom>
              <a:avLst/>
              <a:gdLst/>
              <a:ahLst/>
              <a:cxnLst/>
              <a:rect l="l" t="t" r="r" b="b"/>
              <a:pathLst>
                <a:path w="1769" h="1351" extrusionOk="0">
                  <a:moveTo>
                    <a:pt x="629" y="0"/>
                  </a:moveTo>
                  <a:cubicBezTo>
                    <a:pt x="385" y="0"/>
                    <a:pt x="160" y="79"/>
                    <a:pt x="76" y="283"/>
                  </a:cubicBezTo>
                  <a:cubicBezTo>
                    <a:pt x="0" y="435"/>
                    <a:pt x="51" y="612"/>
                    <a:pt x="127" y="738"/>
                  </a:cubicBezTo>
                  <a:cubicBezTo>
                    <a:pt x="203" y="890"/>
                    <a:pt x="329" y="991"/>
                    <a:pt x="481" y="1093"/>
                  </a:cubicBezTo>
                  <a:cubicBezTo>
                    <a:pt x="658" y="1219"/>
                    <a:pt x="835" y="1346"/>
                    <a:pt x="1063" y="1346"/>
                  </a:cubicBezTo>
                  <a:cubicBezTo>
                    <a:pt x="1095" y="1349"/>
                    <a:pt x="1125" y="1351"/>
                    <a:pt x="1153" y="1351"/>
                  </a:cubicBezTo>
                  <a:cubicBezTo>
                    <a:pt x="1769" y="1351"/>
                    <a:pt x="1729" y="595"/>
                    <a:pt x="1342" y="232"/>
                  </a:cubicBezTo>
                  <a:cubicBezTo>
                    <a:pt x="1195" y="99"/>
                    <a:pt x="900" y="0"/>
                    <a:pt x="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 name="Google Shape;271;p15"/>
          <p:cNvSpPr/>
          <p:nvPr/>
        </p:nvSpPr>
        <p:spPr>
          <a:xfrm>
            <a:off x="-136375" y="463288"/>
            <a:ext cx="1274175" cy="412375"/>
          </a:xfrm>
          <a:custGeom>
            <a:avLst/>
            <a:gdLst/>
            <a:ahLst/>
            <a:cxnLst/>
            <a:rect l="l" t="t" r="r" b="b"/>
            <a:pathLst>
              <a:path w="50967" h="16495" extrusionOk="0">
                <a:moveTo>
                  <a:pt x="38604" y="1"/>
                </a:moveTo>
                <a:cubicBezTo>
                  <a:pt x="35880" y="1"/>
                  <a:pt x="33154" y="860"/>
                  <a:pt x="31002" y="2537"/>
                </a:cubicBezTo>
                <a:cubicBezTo>
                  <a:pt x="29079" y="4030"/>
                  <a:pt x="27636" y="6029"/>
                  <a:pt x="25839" y="7674"/>
                </a:cubicBezTo>
                <a:cubicBezTo>
                  <a:pt x="24284" y="9118"/>
                  <a:pt x="22280" y="10329"/>
                  <a:pt x="20187" y="10329"/>
                </a:cubicBezTo>
                <a:cubicBezTo>
                  <a:pt x="19896" y="10329"/>
                  <a:pt x="19603" y="10305"/>
                  <a:pt x="19310" y="10256"/>
                </a:cubicBezTo>
                <a:cubicBezTo>
                  <a:pt x="15995" y="9699"/>
                  <a:pt x="14046" y="6206"/>
                  <a:pt x="11060" y="4637"/>
                </a:cubicBezTo>
                <a:cubicBezTo>
                  <a:pt x="9986" y="4070"/>
                  <a:pt x="8773" y="3791"/>
                  <a:pt x="7558" y="3791"/>
                </a:cubicBezTo>
                <a:cubicBezTo>
                  <a:pt x="6224" y="3791"/>
                  <a:pt x="4885" y="4127"/>
                  <a:pt x="3720" y="4789"/>
                </a:cubicBezTo>
                <a:cubicBezTo>
                  <a:pt x="2455" y="5498"/>
                  <a:pt x="1417" y="6611"/>
                  <a:pt x="759" y="7927"/>
                </a:cubicBezTo>
                <a:cubicBezTo>
                  <a:pt x="0" y="9395"/>
                  <a:pt x="734" y="11192"/>
                  <a:pt x="2303" y="11749"/>
                </a:cubicBezTo>
                <a:cubicBezTo>
                  <a:pt x="2404" y="11774"/>
                  <a:pt x="2505" y="11799"/>
                  <a:pt x="2607" y="11850"/>
                </a:cubicBezTo>
                <a:cubicBezTo>
                  <a:pt x="2880" y="11941"/>
                  <a:pt x="3164" y="11986"/>
                  <a:pt x="3446" y="11986"/>
                </a:cubicBezTo>
                <a:cubicBezTo>
                  <a:pt x="4182" y="11986"/>
                  <a:pt x="4911" y="11683"/>
                  <a:pt x="5441" y="11116"/>
                </a:cubicBezTo>
                <a:cubicBezTo>
                  <a:pt x="5871" y="10661"/>
                  <a:pt x="6504" y="10306"/>
                  <a:pt x="7061" y="10205"/>
                </a:cubicBezTo>
                <a:cubicBezTo>
                  <a:pt x="7253" y="10158"/>
                  <a:pt x="7446" y="10137"/>
                  <a:pt x="7639" y="10137"/>
                </a:cubicBezTo>
                <a:cubicBezTo>
                  <a:pt x="8491" y="10137"/>
                  <a:pt x="9336" y="10559"/>
                  <a:pt x="9997" y="11116"/>
                </a:cubicBezTo>
                <a:cubicBezTo>
                  <a:pt x="10832" y="11774"/>
                  <a:pt x="11490" y="12635"/>
                  <a:pt x="12249" y="13394"/>
                </a:cubicBezTo>
                <a:cubicBezTo>
                  <a:pt x="14413" y="15467"/>
                  <a:pt x="17438" y="16494"/>
                  <a:pt x="20420" y="16494"/>
                </a:cubicBezTo>
                <a:cubicBezTo>
                  <a:pt x="20751" y="16494"/>
                  <a:pt x="21082" y="16481"/>
                  <a:pt x="21410" y="16456"/>
                </a:cubicBezTo>
                <a:cubicBezTo>
                  <a:pt x="24726" y="16203"/>
                  <a:pt x="27889" y="14760"/>
                  <a:pt x="30496" y="12711"/>
                </a:cubicBezTo>
                <a:cubicBezTo>
                  <a:pt x="32166" y="11420"/>
                  <a:pt x="33659" y="9851"/>
                  <a:pt x="35482" y="8763"/>
                </a:cubicBezTo>
                <a:cubicBezTo>
                  <a:pt x="36726" y="7991"/>
                  <a:pt x="38201" y="7463"/>
                  <a:pt x="39645" y="7463"/>
                </a:cubicBezTo>
                <a:cubicBezTo>
                  <a:pt x="40287" y="7463"/>
                  <a:pt x="40923" y="7567"/>
                  <a:pt x="41530" y="7801"/>
                </a:cubicBezTo>
                <a:cubicBezTo>
                  <a:pt x="42770" y="8282"/>
                  <a:pt x="43757" y="9471"/>
                  <a:pt x="44036" y="10711"/>
                </a:cubicBezTo>
                <a:cubicBezTo>
                  <a:pt x="44339" y="11926"/>
                  <a:pt x="45352" y="12812"/>
                  <a:pt x="46592" y="12812"/>
                </a:cubicBezTo>
                <a:cubicBezTo>
                  <a:pt x="47022" y="12837"/>
                  <a:pt x="47452" y="12837"/>
                  <a:pt x="47882" y="12837"/>
                </a:cubicBezTo>
                <a:cubicBezTo>
                  <a:pt x="47896" y="12837"/>
                  <a:pt x="47909" y="12837"/>
                  <a:pt x="47922" y="12837"/>
                </a:cubicBezTo>
                <a:cubicBezTo>
                  <a:pt x="49673" y="12837"/>
                  <a:pt x="50967" y="11179"/>
                  <a:pt x="50540" y="9471"/>
                </a:cubicBezTo>
                <a:cubicBezTo>
                  <a:pt x="49679" y="6029"/>
                  <a:pt x="47351" y="2942"/>
                  <a:pt x="44162" y="1297"/>
                </a:cubicBezTo>
                <a:cubicBezTo>
                  <a:pt x="42446" y="428"/>
                  <a:pt x="40526" y="1"/>
                  <a:pt x="386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5"/>
          <p:cNvSpPr txBox="1">
            <a:spLocks noGrp="1"/>
          </p:cNvSpPr>
          <p:nvPr>
            <p:ph type="title"/>
          </p:nvPr>
        </p:nvSpPr>
        <p:spPr>
          <a:xfrm>
            <a:off x="713230" y="2278000"/>
            <a:ext cx="31011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2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73" name="Google Shape;273;p15"/>
          <p:cNvSpPr txBox="1">
            <a:spLocks noGrp="1"/>
          </p:cNvSpPr>
          <p:nvPr>
            <p:ph type="subTitle" idx="1"/>
          </p:nvPr>
        </p:nvSpPr>
        <p:spPr>
          <a:xfrm>
            <a:off x="713223" y="3219700"/>
            <a:ext cx="3101100" cy="72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4" name="Google Shape;274;p15"/>
          <p:cNvSpPr txBox="1">
            <a:spLocks noGrp="1"/>
          </p:cNvSpPr>
          <p:nvPr>
            <p:ph type="title" idx="2" hasCustomPrompt="1"/>
          </p:nvPr>
        </p:nvSpPr>
        <p:spPr>
          <a:xfrm>
            <a:off x="713225" y="1197813"/>
            <a:ext cx="2684400" cy="1052400"/>
          </a:xfrm>
          <a:prstGeom prst="rect">
            <a:avLst/>
          </a:prstGeom>
        </p:spPr>
        <p:txBody>
          <a:bodyPr spcFirstLastPara="1" wrap="square" lIns="91425" tIns="91425" rIns="91425" bIns="91425" anchor="ctr" anchorCtr="0">
            <a:noAutofit/>
          </a:bodyPr>
          <a:lstStyle>
            <a:lvl1pPr lvl="0" rtl="0">
              <a:spcBef>
                <a:spcPts val="0"/>
              </a:spcBef>
              <a:spcAft>
                <a:spcPts val="0"/>
              </a:spcAft>
              <a:buSzPts val="8900"/>
              <a:buNone/>
              <a:defRPr sz="8900">
                <a:solidFill>
                  <a:srgbClr val="7A8440"/>
                </a:solidFill>
              </a:defRPr>
            </a:lvl1pPr>
            <a:lvl2pPr lvl="1" rtl="0">
              <a:spcBef>
                <a:spcPts val="0"/>
              </a:spcBef>
              <a:spcAft>
                <a:spcPts val="0"/>
              </a:spcAft>
              <a:buSzPts val="8900"/>
              <a:buNone/>
              <a:defRPr sz="8900"/>
            </a:lvl2pPr>
            <a:lvl3pPr lvl="2" rtl="0">
              <a:spcBef>
                <a:spcPts val="0"/>
              </a:spcBef>
              <a:spcAft>
                <a:spcPts val="0"/>
              </a:spcAft>
              <a:buSzPts val="8900"/>
              <a:buNone/>
              <a:defRPr sz="8900"/>
            </a:lvl3pPr>
            <a:lvl4pPr lvl="3" rtl="0">
              <a:spcBef>
                <a:spcPts val="0"/>
              </a:spcBef>
              <a:spcAft>
                <a:spcPts val="0"/>
              </a:spcAft>
              <a:buSzPts val="8900"/>
              <a:buNone/>
              <a:defRPr sz="8900"/>
            </a:lvl4pPr>
            <a:lvl5pPr lvl="4" rtl="0">
              <a:spcBef>
                <a:spcPts val="0"/>
              </a:spcBef>
              <a:spcAft>
                <a:spcPts val="0"/>
              </a:spcAft>
              <a:buSzPts val="8900"/>
              <a:buNone/>
              <a:defRPr sz="8900"/>
            </a:lvl5pPr>
            <a:lvl6pPr lvl="5" rtl="0">
              <a:spcBef>
                <a:spcPts val="0"/>
              </a:spcBef>
              <a:spcAft>
                <a:spcPts val="0"/>
              </a:spcAft>
              <a:buSzPts val="8900"/>
              <a:buNone/>
              <a:defRPr sz="8900"/>
            </a:lvl6pPr>
            <a:lvl7pPr lvl="6" rtl="0">
              <a:spcBef>
                <a:spcPts val="0"/>
              </a:spcBef>
              <a:spcAft>
                <a:spcPts val="0"/>
              </a:spcAft>
              <a:buSzPts val="8900"/>
              <a:buNone/>
              <a:defRPr sz="8900"/>
            </a:lvl7pPr>
            <a:lvl8pPr lvl="7" rtl="0">
              <a:spcBef>
                <a:spcPts val="0"/>
              </a:spcBef>
              <a:spcAft>
                <a:spcPts val="0"/>
              </a:spcAft>
              <a:buSzPts val="8900"/>
              <a:buNone/>
              <a:defRPr sz="8900"/>
            </a:lvl8pPr>
            <a:lvl9pPr lvl="8" rtl="0">
              <a:spcBef>
                <a:spcPts val="0"/>
              </a:spcBef>
              <a:spcAft>
                <a:spcPts val="0"/>
              </a:spcAft>
              <a:buSzPts val="8900"/>
              <a:buNone/>
              <a:defRPr sz="8900"/>
            </a:lvl9pPr>
          </a:lstStyle>
          <a:p>
            <a:r>
              <a:t>xx%</a:t>
            </a:r>
          </a:p>
        </p:txBody>
      </p:sp>
    </p:spTree>
    <p:extLst>
      <p:ext uri="{BB962C8B-B14F-4D97-AF65-F5344CB8AC3E}">
        <p14:creationId xmlns:p14="http://schemas.microsoft.com/office/powerpoint/2010/main" val="403888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3"/>
          <p:cNvSpPr/>
          <p:nvPr/>
        </p:nvSpPr>
        <p:spPr>
          <a:xfrm rot="8099862" flipH="1">
            <a:off x="-1416607" y="981885"/>
            <a:ext cx="3260546" cy="3891120"/>
          </a:xfrm>
          <a:custGeom>
            <a:avLst/>
            <a:gdLst/>
            <a:ahLst/>
            <a:cxnLst/>
            <a:rect l="l" t="t" r="r" b="b"/>
            <a:pathLst>
              <a:path w="73893" h="88046" extrusionOk="0">
                <a:moveTo>
                  <a:pt x="44457" y="1"/>
                </a:moveTo>
                <a:cubicBezTo>
                  <a:pt x="43581" y="1"/>
                  <a:pt x="42706" y="56"/>
                  <a:pt x="41856" y="146"/>
                </a:cubicBezTo>
                <a:cubicBezTo>
                  <a:pt x="26840" y="1726"/>
                  <a:pt x="12949" y="11575"/>
                  <a:pt x="6475" y="25192"/>
                </a:cubicBezTo>
                <a:cubicBezTo>
                  <a:pt x="1" y="38839"/>
                  <a:pt x="1125" y="55800"/>
                  <a:pt x="9393" y="68445"/>
                </a:cubicBezTo>
                <a:cubicBezTo>
                  <a:pt x="14469" y="76196"/>
                  <a:pt x="22099" y="82153"/>
                  <a:pt x="30670" y="85497"/>
                </a:cubicBezTo>
                <a:cubicBezTo>
                  <a:pt x="35050" y="87190"/>
                  <a:pt x="38950" y="88046"/>
                  <a:pt x="42862" y="88046"/>
                </a:cubicBezTo>
                <a:cubicBezTo>
                  <a:pt x="46252" y="88046"/>
                  <a:pt x="49650" y="87403"/>
                  <a:pt x="53376" y="86104"/>
                </a:cubicBezTo>
                <a:cubicBezTo>
                  <a:pt x="58969" y="84159"/>
                  <a:pt x="63953" y="81424"/>
                  <a:pt x="67631" y="76621"/>
                </a:cubicBezTo>
                <a:cubicBezTo>
                  <a:pt x="72130" y="70755"/>
                  <a:pt x="73893" y="62791"/>
                  <a:pt x="72008" y="55648"/>
                </a:cubicBezTo>
                <a:cubicBezTo>
                  <a:pt x="70306" y="49174"/>
                  <a:pt x="65929" y="43794"/>
                  <a:pt x="61978" y="38383"/>
                </a:cubicBezTo>
                <a:cubicBezTo>
                  <a:pt x="58026" y="32973"/>
                  <a:pt x="54257" y="26924"/>
                  <a:pt x="54136" y="20237"/>
                </a:cubicBezTo>
                <a:cubicBezTo>
                  <a:pt x="54105" y="17198"/>
                  <a:pt x="54804" y="14219"/>
                  <a:pt x="54956" y="11210"/>
                </a:cubicBezTo>
                <a:cubicBezTo>
                  <a:pt x="55078" y="8170"/>
                  <a:pt x="54561" y="4918"/>
                  <a:pt x="52464" y="2729"/>
                </a:cubicBezTo>
                <a:cubicBezTo>
                  <a:pt x="50421" y="639"/>
                  <a:pt x="47434" y="1"/>
                  <a:pt x="444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7220725" y="344300"/>
            <a:ext cx="861300" cy="294450"/>
          </a:xfrm>
          <a:custGeom>
            <a:avLst/>
            <a:gdLst/>
            <a:ahLst/>
            <a:cxnLst/>
            <a:rect l="l" t="t" r="r" b="b"/>
            <a:pathLst>
              <a:path w="34452" h="11778" extrusionOk="0">
                <a:moveTo>
                  <a:pt x="2502" y="1"/>
                </a:moveTo>
                <a:cubicBezTo>
                  <a:pt x="2260" y="1"/>
                  <a:pt x="2017" y="109"/>
                  <a:pt x="1855" y="362"/>
                </a:cubicBezTo>
                <a:cubicBezTo>
                  <a:pt x="1" y="3402"/>
                  <a:pt x="183" y="8386"/>
                  <a:pt x="3496" y="10453"/>
                </a:cubicBezTo>
                <a:cubicBezTo>
                  <a:pt x="4136" y="10846"/>
                  <a:pt x="4821" y="11024"/>
                  <a:pt x="5502" y="11024"/>
                </a:cubicBezTo>
                <a:cubicBezTo>
                  <a:pt x="6664" y="11024"/>
                  <a:pt x="7812" y="10507"/>
                  <a:pt x="8694" y="9663"/>
                </a:cubicBezTo>
                <a:cubicBezTo>
                  <a:pt x="8815" y="9542"/>
                  <a:pt x="8937" y="9390"/>
                  <a:pt x="9059" y="9268"/>
                </a:cubicBezTo>
                <a:cubicBezTo>
                  <a:pt x="9879" y="10453"/>
                  <a:pt x="11004" y="11365"/>
                  <a:pt x="12432" y="11669"/>
                </a:cubicBezTo>
                <a:cubicBezTo>
                  <a:pt x="12747" y="11743"/>
                  <a:pt x="13046" y="11778"/>
                  <a:pt x="13331" y="11778"/>
                </a:cubicBezTo>
                <a:cubicBezTo>
                  <a:pt x="14808" y="11778"/>
                  <a:pt x="15893" y="10841"/>
                  <a:pt x="16657" y="9542"/>
                </a:cubicBezTo>
                <a:cubicBezTo>
                  <a:pt x="17417" y="10514"/>
                  <a:pt x="18512" y="11152"/>
                  <a:pt x="20062" y="11152"/>
                </a:cubicBezTo>
                <a:cubicBezTo>
                  <a:pt x="21946" y="11152"/>
                  <a:pt x="23253" y="10241"/>
                  <a:pt x="24135" y="8934"/>
                </a:cubicBezTo>
                <a:cubicBezTo>
                  <a:pt x="24925" y="10089"/>
                  <a:pt x="26080" y="10940"/>
                  <a:pt x="27721" y="11183"/>
                </a:cubicBezTo>
                <a:cubicBezTo>
                  <a:pt x="27958" y="11218"/>
                  <a:pt x="28194" y="11235"/>
                  <a:pt x="28427" y="11235"/>
                </a:cubicBezTo>
                <a:cubicBezTo>
                  <a:pt x="29806" y="11235"/>
                  <a:pt x="31084" y="10625"/>
                  <a:pt x="31916" y="9481"/>
                </a:cubicBezTo>
                <a:cubicBezTo>
                  <a:pt x="32402" y="8812"/>
                  <a:pt x="32706" y="7991"/>
                  <a:pt x="33041" y="7201"/>
                </a:cubicBezTo>
                <a:cubicBezTo>
                  <a:pt x="33436" y="6228"/>
                  <a:pt x="33922" y="5256"/>
                  <a:pt x="34165" y="4222"/>
                </a:cubicBezTo>
                <a:cubicBezTo>
                  <a:pt x="34451" y="2936"/>
                  <a:pt x="33379" y="1869"/>
                  <a:pt x="32304" y="1869"/>
                </a:cubicBezTo>
                <a:cubicBezTo>
                  <a:pt x="31778" y="1869"/>
                  <a:pt x="31252" y="2124"/>
                  <a:pt x="30883" y="2733"/>
                </a:cubicBezTo>
                <a:cubicBezTo>
                  <a:pt x="30244" y="3797"/>
                  <a:pt x="29880" y="4982"/>
                  <a:pt x="29424" y="6107"/>
                </a:cubicBezTo>
                <a:cubicBezTo>
                  <a:pt x="29188" y="6724"/>
                  <a:pt x="29039" y="7569"/>
                  <a:pt x="28314" y="7569"/>
                </a:cubicBezTo>
                <a:cubicBezTo>
                  <a:pt x="28290" y="7569"/>
                  <a:pt x="28264" y="7568"/>
                  <a:pt x="28238" y="7566"/>
                </a:cubicBezTo>
                <a:cubicBezTo>
                  <a:pt x="26384" y="7444"/>
                  <a:pt x="26050" y="4526"/>
                  <a:pt x="25807" y="3189"/>
                </a:cubicBezTo>
                <a:cubicBezTo>
                  <a:pt x="25647" y="2274"/>
                  <a:pt x="25008" y="1880"/>
                  <a:pt x="24318" y="1880"/>
                </a:cubicBezTo>
                <a:cubicBezTo>
                  <a:pt x="23426" y="1880"/>
                  <a:pt x="22448" y="2539"/>
                  <a:pt x="22311" y="3584"/>
                </a:cubicBezTo>
                <a:cubicBezTo>
                  <a:pt x="22159" y="4769"/>
                  <a:pt x="21855" y="7566"/>
                  <a:pt x="20153" y="7657"/>
                </a:cubicBezTo>
                <a:cubicBezTo>
                  <a:pt x="20128" y="7658"/>
                  <a:pt x="20103" y="7659"/>
                  <a:pt x="20078" y="7659"/>
                </a:cubicBezTo>
                <a:cubicBezTo>
                  <a:pt x="18449" y="7659"/>
                  <a:pt x="18389" y="4724"/>
                  <a:pt x="18329" y="3706"/>
                </a:cubicBezTo>
                <a:cubicBezTo>
                  <a:pt x="18267" y="2566"/>
                  <a:pt x="17410" y="1979"/>
                  <a:pt x="16567" y="1979"/>
                </a:cubicBezTo>
                <a:cubicBezTo>
                  <a:pt x="15769" y="1979"/>
                  <a:pt x="14983" y="2505"/>
                  <a:pt x="14894" y="3584"/>
                </a:cubicBezTo>
                <a:cubicBezTo>
                  <a:pt x="14773" y="4769"/>
                  <a:pt x="14530" y="5924"/>
                  <a:pt x="14043" y="6988"/>
                </a:cubicBezTo>
                <a:cubicBezTo>
                  <a:pt x="13826" y="7533"/>
                  <a:pt x="13656" y="8297"/>
                  <a:pt x="13121" y="8297"/>
                </a:cubicBezTo>
                <a:cubicBezTo>
                  <a:pt x="13059" y="8297"/>
                  <a:pt x="12991" y="8287"/>
                  <a:pt x="12919" y="8265"/>
                </a:cubicBezTo>
                <a:cubicBezTo>
                  <a:pt x="12189" y="8052"/>
                  <a:pt x="11642" y="7049"/>
                  <a:pt x="11308" y="6441"/>
                </a:cubicBezTo>
                <a:cubicBezTo>
                  <a:pt x="10852" y="5529"/>
                  <a:pt x="10639" y="4557"/>
                  <a:pt x="10639" y="3523"/>
                </a:cubicBezTo>
                <a:cubicBezTo>
                  <a:pt x="10639" y="2437"/>
                  <a:pt x="9783" y="1881"/>
                  <a:pt x="8937" y="1881"/>
                </a:cubicBezTo>
                <a:cubicBezTo>
                  <a:pt x="8126" y="1881"/>
                  <a:pt x="7325" y="2391"/>
                  <a:pt x="7296" y="3432"/>
                </a:cubicBezTo>
                <a:cubicBezTo>
                  <a:pt x="7296" y="4617"/>
                  <a:pt x="7356" y="6046"/>
                  <a:pt x="6688" y="7079"/>
                </a:cubicBezTo>
                <a:cubicBezTo>
                  <a:pt x="6342" y="7608"/>
                  <a:pt x="5875" y="7918"/>
                  <a:pt x="5394" y="7918"/>
                </a:cubicBezTo>
                <a:cubicBezTo>
                  <a:pt x="5072" y="7918"/>
                  <a:pt x="4743" y="7779"/>
                  <a:pt x="4438" y="7475"/>
                </a:cubicBezTo>
                <a:cubicBezTo>
                  <a:pt x="2827" y="5894"/>
                  <a:pt x="2615" y="3037"/>
                  <a:pt x="3283" y="1000"/>
                </a:cubicBezTo>
                <a:cubicBezTo>
                  <a:pt x="3466" y="433"/>
                  <a:pt x="2986" y="1"/>
                  <a:pt x="2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3"/>
          <p:cNvGrpSpPr/>
          <p:nvPr/>
        </p:nvGrpSpPr>
        <p:grpSpPr>
          <a:xfrm>
            <a:off x="4609938" y="3977350"/>
            <a:ext cx="947175" cy="861950"/>
            <a:chOff x="3575213" y="4145450"/>
            <a:chExt cx="947175" cy="861950"/>
          </a:xfrm>
        </p:grpSpPr>
        <p:sp>
          <p:nvSpPr>
            <p:cNvPr id="38" name="Google Shape;38;p3"/>
            <p:cNvSpPr/>
            <p:nvPr/>
          </p:nvSpPr>
          <p:spPr>
            <a:xfrm>
              <a:off x="3575213" y="4145450"/>
              <a:ext cx="947175" cy="861950"/>
            </a:xfrm>
            <a:custGeom>
              <a:avLst/>
              <a:gdLst/>
              <a:ahLst/>
              <a:cxnLst/>
              <a:rect l="l" t="t" r="r" b="b"/>
              <a:pathLst>
                <a:path w="37887" h="34478" extrusionOk="0">
                  <a:moveTo>
                    <a:pt x="17078" y="0"/>
                  </a:moveTo>
                  <a:cubicBezTo>
                    <a:pt x="16564" y="0"/>
                    <a:pt x="16071" y="245"/>
                    <a:pt x="15768" y="842"/>
                  </a:cubicBezTo>
                  <a:cubicBezTo>
                    <a:pt x="12984" y="6334"/>
                    <a:pt x="10883" y="12053"/>
                    <a:pt x="9339" y="17950"/>
                  </a:cubicBezTo>
                  <a:cubicBezTo>
                    <a:pt x="9213" y="16204"/>
                    <a:pt x="9061" y="14432"/>
                    <a:pt x="8833" y="12686"/>
                  </a:cubicBezTo>
                  <a:cubicBezTo>
                    <a:pt x="8327" y="8814"/>
                    <a:pt x="8125" y="3018"/>
                    <a:pt x="4253" y="867"/>
                  </a:cubicBezTo>
                  <a:cubicBezTo>
                    <a:pt x="4024" y="734"/>
                    <a:pt x="3764" y="670"/>
                    <a:pt x="3506" y="670"/>
                  </a:cubicBezTo>
                  <a:cubicBezTo>
                    <a:pt x="2881" y="670"/>
                    <a:pt x="2263" y="1047"/>
                    <a:pt x="2101" y="1728"/>
                  </a:cubicBezTo>
                  <a:cubicBezTo>
                    <a:pt x="1" y="10560"/>
                    <a:pt x="785" y="19975"/>
                    <a:pt x="4177" y="28402"/>
                  </a:cubicBezTo>
                  <a:cubicBezTo>
                    <a:pt x="4885" y="30174"/>
                    <a:pt x="5645" y="32679"/>
                    <a:pt x="7214" y="33843"/>
                  </a:cubicBezTo>
                  <a:cubicBezTo>
                    <a:pt x="7831" y="34303"/>
                    <a:pt x="8473" y="34477"/>
                    <a:pt x="9122" y="34477"/>
                  </a:cubicBezTo>
                  <a:cubicBezTo>
                    <a:pt x="9615" y="34477"/>
                    <a:pt x="10112" y="34376"/>
                    <a:pt x="10605" y="34223"/>
                  </a:cubicBezTo>
                  <a:cubicBezTo>
                    <a:pt x="10809" y="34310"/>
                    <a:pt x="11031" y="34360"/>
                    <a:pt x="11260" y="34360"/>
                  </a:cubicBezTo>
                  <a:cubicBezTo>
                    <a:pt x="11626" y="34360"/>
                    <a:pt x="12008" y="34231"/>
                    <a:pt x="12351" y="33919"/>
                  </a:cubicBezTo>
                  <a:cubicBezTo>
                    <a:pt x="12579" y="33717"/>
                    <a:pt x="12832" y="33489"/>
                    <a:pt x="13085" y="33286"/>
                  </a:cubicBezTo>
                  <a:cubicBezTo>
                    <a:pt x="15236" y="32451"/>
                    <a:pt x="17362" y="31566"/>
                    <a:pt x="19488" y="30629"/>
                  </a:cubicBezTo>
                  <a:cubicBezTo>
                    <a:pt x="21968" y="29870"/>
                    <a:pt x="24322" y="28706"/>
                    <a:pt x="26397" y="27162"/>
                  </a:cubicBezTo>
                  <a:cubicBezTo>
                    <a:pt x="30421" y="24859"/>
                    <a:pt x="34141" y="22050"/>
                    <a:pt x="37203" y="18532"/>
                  </a:cubicBezTo>
                  <a:cubicBezTo>
                    <a:pt x="37709" y="17950"/>
                    <a:pt x="37887" y="16963"/>
                    <a:pt x="37229" y="16381"/>
                  </a:cubicBezTo>
                  <a:cubicBezTo>
                    <a:pt x="36560" y="15787"/>
                    <a:pt x="35851" y="15559"/>
                    <a:pt x="35130" y="15559"/>
                  </a:cubicBezTo>
                  <a:cubicBezTo>
                    <a:pt x="33640" y="15559"/>
                    <a:pt x="32097" y="16533"/>
                    <a:pt x="30750" y="17267"/>
                  </a:cubicBezTo>
                  <a:cubicBezTo>
                    <a:pt x="29105" y="18127"/>
                    <a:pt x="27485" y="19038"/>
                    <a:pt x="25891" y="19975"/>
                  </a:cubicBezTo>
                  <a:cubicBezTo>
                    <a:pt x="26523" y="18456"/>
                    <a:pt x="27131" y="16938"/>
                    <a:pt x="27789" y="15470"/>
                  </a:cubicBezTo>
                  <a:cubicBezTo>
                    <a:pt x="29636" y="11243"/>
                    <a:pt x="31433" y="7017"/>
                    <a:pt x="33129" y="2740"/>
                  </a:cubicBezTo>
                  <a:cubicBezTo>
                    <a:pt x="33573" y="1610"/>
                    <a:pt x="32487" y="544"/>
                    <a:pt x="31414" y="544"/>
                  </a:cubicBezTo>
                  <a:cubicBezTo>
                    <a:pt x="31141" y="544"/>
                    <a:pt x="30869" y="612"/>
                    <a:pt x="30623" y="766"/>
                  </a:cubicBezTo>
                  <a:cubicBezTo>
                    <a:pt x="26625" y="3196"/>
                    <a:pt x="23309" y="6435"/>
                    <a:pt x="20146" y="9826"/>
                  </a:cubicBezTo>
                  <a:cubicBezTo>
                    <a:pt x="19538" y="10484"/>
                    <a:pt x="18906" y="11193"/>
                    <a:pt x="18273" y="11927"/>
                  </a:cubicBezTo>
                  <a:cubicBezTo>
                    <a:pt x="19361" y="8460"/>
                    <a:pt x="20272" y="4613"/>
                    <a:pt x="18956" y="1298"/>
                  </a:cubicBezTo>
                  <a:cubicBezTo>
                    <a:pt x="18668" y="553"/>
                    <a:pt x="17850" y="0"/>
                    <a:pt x="17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3660888" y="4217200"/>
              <a:ext cx="782500" cy="680825"/>
            </a:xfrm>
            <a:custGeom>
              <a:avLst/>
              <a:gdLst/>
              <a:ahLst/>
              <a:cxnLst/>
              <a:rect l="l" t="t" r="r" b="b"/>
              <a:pathLst>
                <a:path w="31300" h="27233" extrusionOk="0">
                  <a:moveTo>
                    <a:pt x="13942" y="0"/>
                  </a:moveTo>
                  <a:cubicBezTo>
                    <a:pt x="13908" y="0"/>
                    <a:pt x="13875" y="15"/>
                    <a:pt x="13859" y="47"/>
                  </a:cubicBezTo>
                  <a:cubicBezTo>
                    <a:pt x="10114" y="8196"/>
                    <a:pt x="7785" y="17105"/>
                    <a:pt x="6444" y="25937"/>
                  </a:cubicBezTo>
                  <a:cubicBezTo>
                    <a:pt x="6292" y="25785"/>
                    <a:pt x="6140" y="25532"/>
                    <a:pt x="6039" y="25228"/>
                  </a:cubicBezTo>
                  <a:cubicBezTo>
                    <a:pt x="5837" y="24722"/>
                    <a:pt x="5735" y="24115"/>
                    <a:pt x="5609" y="23583"/>
                  </a:cubicBezTo>
                  <a:cubicBezTo>
                    <a:pt x="5330" y="22571"/>
                    <a:pt x="5077" y="21559"/>
                    <a:pt x="4824" y="20546"/>
                  </a:cubicBezTo>
                  <a:cubicBezTo>
                    <a:pt x="4343" y="18623"/>
                    <a:pt x="3837" y="16700"/>
                    <a:pt x="3356" y="14751"/>
                  </a:cubicBezTo>
                  <a:cubicBezTo>
                    <a:pt x="2319" y="10575"/>
                    <a:pt x="1281" y="6425"/>
                    <a:pt x="218" y="2249"/>
                  </a:cubicBezTo>
                  <a:cubicBezTo>
                    <a:pt x="198" y="2198"/>
                    <a:pt x="157" y="2176"/>
                    <a:pt x="117" y="2176"/>
                  </a:cubicBezTo>
                  <a:cubicBezTo>
                    <a:pt x="58" y="2176"/>
                    <a:pt x="1" y="2224"/>
                    <a:pt x="16" y="2300"/>
                  </a:cubicBezTo>
                  <a:cubicBezTo>
                    <a:pt x="1079" y="7007"/>
                    <a:pt x="2167" y="11714"/>
                    <a:pt x="3280" y="16396"/>
                  </a:cubicBezTo>
                  <a:cubicBezTo>
                    <a:pt x="3837" y="18851"/>
                    <a:pt x="4394" y="21306"/>
                    <a:pt x="4951" y="23761"/>
                  </a:cubicBezTo>
                  <a:cubicBezTo>
                    <a:pt x="5204" y="24874"/>
                    <a:pt x="5381" y="26671"/>
                    <a:pt x="6646" y="27126"/>
                  </a:cubicBezTo>
                  <a:cubicBezTo>
                    <a:pt x="6849" y="27200"/>
                    <a:pt x="7064" y="27232"/>
                    <a:pt x="7289" y="27232"/>
                  </a:cubicBezTo>
                  <a:cubicBezTo>
                    <a:pt x="8609" y="27232"/>
                    <a:pt x="10236" y="26113"/>
                    <a:pt x="11252" y="25659"/>
                  </a:cubicBezTo>
                  <a:cubicBezTo>
                    <a:pt x="13404" y="24722"/>
                    <a:pt x="15555" y="23735"/>
                    <a:pt x="17706" y="22774"/>
                  </a:cubicBezTo>
                  <a:cubicBezTo>
                    <a:pt x="22109" y="20800"/>
                    <a:pt x="26462" y="18800"/>
                    <a:pt x="30841" y="16776"/>
                  </a:cubicBezTo>
                  <a:cubicBezTo>
                    <a:pt x="31300" y="16579"/>
                    <a:pt x="31022" y="15967"/>
                    <a:pt x="30612" y="15967"/>
                  </a:cubicBezTo>
                  <a:cubicBezTo>
                    <a:pt x="30547" y="15967"/>
                    <a:pt x="30479" y="15982"/>
                    <a:pt x="30410" y="16016"/>
                  </a:cubicBezTo>
                  <a:cubicBezTo>
                    <a:pt x="26690" y="17737"/>
                    <a:pt x="22970" y="19433"/>
                    <a:pt x="19250" y="21129"/>
                  </a:cubicBezTo>
                  <a:cubicBezTo>
                    <a:pt x="17377" y="21989"/>
                    <a:pt x="15529" y="22824"/>
                    <a:pt x="13657" y="23685"/>
                  </a:cubicBezTo>
                  <a:cubicBezTo>
                    <a:pt x="12720" y="24090"/>
                    <a:pt x="11784" y="24520"/>
                    <a:pt x="10847" y="24950"/>
                  </a:cubicBezTo>
                  <a:cubicBezTo>
                    <a:pt x="10038" y="25330"/>
                    <a:pt x="8975" y="26038"/>
                    <a:pt x="8064" y="26215"/>
                  </a:cubicBezTo>
                  <a:cubicBezTo>
                    <a:pt x="7785" y="26266"/>
                    <a:pt x="7532" y="26291"/>
                    <a:pt x="7330" y="26291"/>
                  </a:cubicBezTo>
                  <a:cubicBezTo>
                    <a:pt x="14137" y="19104"/>
                    <a:pt x="21198" y="12068"/>
                    <a:pt x="27753" y="4679"/>
                  </a:cubicBezTo>
                  <a:cubicBezTo>
                    <a:pt x="28029" y="4364"/>
                    <a:pt x="27753" y="3926"/>
                    <a:pt x="27438" y="3926"/>
                  </a:cubicBezTo>
                  <a:cubicBezTo>
                    <a:pt x="27348" y="3926"/>
                    <a:pt x="27255" y="3962"/>
                    <a:pt x="27171" y="4046"/>
                  </a:cubicBezTo>
                  <a:cubicBezTo>
                    <a:pt x="20388" y="10803"/>
                    <a:pt x="13960" y="17990"/>
                    <a:pt x="7431" y="24975"/>
                  </a:cubicBezTo>
                  <a:cubicBezTo>
                    <a:pt x="8798" y="16447"/>
                    <a:pt x="11176" y="8298"/>
                    <a:pt x="14062" y="148"/>
                  </a:cubicBezTo>
                  <a:cubicBezTo>
                    <a:pt x="14096" y="63"/>
                    <a:pt x="14014" y="0"/>
                    <a:pt x="139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3"/>
          <p:cNvGrpSpPr/>
          <p:nvPr/>
        </p:nvGrpSpPr>
        <p:grpSpPr>
          <a:xfrm>
            <a:off x="3804263" y="172688"/>
            <a:ext cx="1161050" cy="886150"/>
            <a:chOff x="3804263" y="172688"/>
            <a:chExt cx="1161050" cy="886150"/>
          </a:xfrm>
        </p:grpSpPr>
        <p:sp>
          <p:nvSpPr>
            <p:cNvPr id="41" name="Google Shape;41;p3"/>
            <p:cNvSpPr/>
            <p:nvPr/>
          </p:nvSpPr>
          <p:spPr>
            <a:xfrm>
              <a:off x="3804263" y="297413"/>
              <a:ext cx="898975" cy="761425"/>
            </a:xfrm>
            <a:custGeom>
              <a:avLst/>
              <a:gdLst/>
              <a:ahLst/>
              <a:cxnLst/>
              <a:rect l="l" t="t" r="r" b="b"/>
              <a:pathLst>
                <a:path w="35959" h="30457" extrusionOk="0">
                  <a:moveTo>
                    <a:pt x="19359" y="6180"/>
                  </a:moveTo>
                  <a:cubicBezTo>
                    <a:pt x="23654" y="6180"/>
                    <a:pt x="28178" y="8886"/>
                    <a:pt x="28876" y="13374"/>
                  </a:cubicBezTo>
                  <a:cubicBezTo>
                    <a:pt x="29727" y="18967"/>
                    <a:pt x="24895" y="23313"/>
                    <a:pt x="19788" y="24164"/>
                  </a:cubicBezTo>
                  <a:cubicBezTo>
                    <a:pt x="19093" y="24278"/>
                    <a:pt x="18385" y="24333"/>
                    <a:pt x="17675" y="24333"/>
                  </a:cubicBezTo>
                  <a:cubicBezTo>
                    <a:pt x="15338" y="24333"/>
                    <a:pt x="12971" y="23733"/>
                    <a:pt x="10943" y="22614"/>
                  </a:cubicBezTo>
                  <a:cubicBezTo>
                    <a:pt x="9271" y="21702"/>
                    <a:pt x="8025" y="20456"/>
                    <a:pt x="7052" y="18967"/>
                  </a:cubicBezTo>
                  <a:cubicBezTo>
                    <a:pt x="6931" y="18511"/>
                    <a:pt x="6870" y="18055"/>
                    <a:pt x="6870" y="17568"/>
                  </a:cubicBezTo>
                  <a:cubicBezTo>
                    <a:pt x="6748" y="11854"/>
                    <a:pt x="12493" y="7234"/>
                    <a:pt x="17691" y="6322"/>
                  </a:cubicBezTo>
                  <a:cubicBezTo>
                    <a:pt x="18237" y="6227"/>
                    <a:pt x="18796" y="6180"/>
                    <a:pt x="19359" y="6180"/>
                  </a:cubicBezTo>
                  <a:close/>
                  <a:moveTo>
                    <a:pt x="19485" y="0"/>
                  </a:moveTo>
                  <a:cubicBezTo>
                    <a:pt x="11411" y="0"/>
                    <a:pt x="2995" y="6094"/>
                    <a:pt x="1125" y="14042"/>
                  </a:cubicBezTo>
                  <a:cubicBezTo>
                    <a:pt x="0" y="18784"/>
                    <a:pt x="1338" y="24316"/>
                    <a:pt x="5563" y="27143"/>
                  </a:cubicBezTo>
                  <a:cubicBezTo>
                    <a:pt x="7539" y="28480"/>
                    <a:pt x="10183" y="29453"/>
                    <a:pt x="12858" y="29848"/>
                  </a:cubicBezTo>
                  <a:cubicBezTo>
                    <a:pt x="14499" y="30243"/>
                    <a:pt x="16201" y="30456"/>
                    <a:pt x="17873" y="30456"/>
                  </a:cubicBezTo>
                  <a:cubicBezTo>
                    <a:pt x="26414" y="30395"/>
                    <a:pt x="34074" y="24620"/>
                    <a:pt x="35016" y="15897"/>
                  </a:cubicBezTo>
                  <a:cubicBezTo>
                    <a:pt x="35959" y="7416"/>
                    <a:pt x="28542" y="547"/>
                    <a:pt x="20457" y="30"/>
                  </a:cubicBezTo>
                  <a:cubicBezTo>
                    <a:pt x="20134" y="10"/>
                    <a:pt x="19810" y="0"/>
                    <a:pt x="194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3814913" y="172688"/>
              <a:ext cx="778900" cy="694925"/>
            </a:xfrm>
            <a:custGeom>
              <a:avLst/>
              <a:gdLst/>
              <a:ahLst/>
              <a:cxnLst/>
              <a:rect l="l" t="t" r="r" b="b"/>
              <a:pathLst>
                <a:path w="31156" h="27797" extrusionOk="0">
                  <a:moveTo>
                    <a:pt x="15940" y="1901"/>
                  </a:moveTo>
                  <a:cubicBezTo>
                    <a:pt x="17827" y="1901"/>
                    <a:pt x="19825" y="2456"/>
                    <a:pt x="21915" y="3742"/>
                  </a:cubicBezTo>
                  <a:cubicBezTo>
                    <a:pt x="28694" y="7876"/>
                    <a:pt x="29058" y="17968"/>
                    <a:pt x="23070" y="22983"/>
                  </a:cubicBezTo>
                  <a:cubicBezTo>
                    <a:pt x="20754" y="24937"/>
                    <a:pt x="17892" y="25862"/>
                    <a:pt x="15039" y="25862"/>
                  </a:cubicBezTo>
                  <a:cubicBezTo>
                    <a:pt x="10704" y="25862"/>
                    <a:pt x="6389" y="23726"/>
                    <a:pt x="4043" y="19822"/>
                  </a:cubicBezTo>
                  <a:cubicBezTo>
                    <a:pt x="2371" y="17056"/>
                    <a:pt x="1945" y="13925"/>
                    <a:pt x="2796" y="10977"/>
                  </a:cubicBezTo>
                  <a:cubicBezTo>
                    <a:pt x="5228" y="7572"/>
                    <a:pt x="8237" y="4320"/>
                    <a:pt x="11763" y="2800"/>
                  </a:cubicBezTo>
                  <a:cubicBezTo>
                    <a:pt x="12219" y="2648"/>
                    <a:pt x="12675" y="2496"/>
                    <a:pt x="13131" y="2314"/>
                  </a:cubicBezTo>
                  <a:cubicBezTo>
                    <a:pt x="14037" y="2046"/>
                    <a:pt x="14974" y="1901"/>
                    <a:pt x="15940" y="1901"/>
                  </a:cubicBezTo>
                  <a:close/>
                  <a:moveTo>
                    <a:pt x="15470" y="1"/>
                  </a:moveTo>
                  <a:cubicBezTo>
                    <a:pt x="14521" y="1"/>
                    <a:pt x="13572" y="101"/>
                    <a:pt x="12645" y="308"/>
                  </a:cubicBezTo>
                  <a:cubicBezTo>
                    <a:pt x="9483" y="976"/>
                    <a:pt x="7021" y="2800"/>
                    <a:pt x="4985" y="5080"/>
                  </a:cubicBezTo>
                  <a:cubicBezTo>
                    <a:pt x="3860" y="5931"/>
                    <a:pt x="2888" y="7025"/>
                    <a:pt x="2128" y="8454"/>
                  </a:cubicBezTo>
                  <a:cubicBezTo>
                    <a:pt x="0" y="12314"/>
                    <a:pt x="274" y="16965"/>
                    <a:pt x="2462" y="20734"/>
                  </a:cubicBezTo>
                  <a:cubicBezTo>
                    <a:pt x="5100" y="25293"/>
                    <a:pt x="10108" y="27797"/>
                    <a:pt x="15141" y="27797"/>
                  </a:cubicBezTo>
                  <a:cubicBezTo>
                    <a:pt x="18229" y="27797"/>
                    <a:pt x="21326" y="26855"/>
                    <a:pt x="23891" y="24867"/>
                  </a:cubicBezTo>
                  <a:cubicBezTo>
                    <a:pt x="30517" y="19731"/>
                    <a:pt x="31156" y="9031"/>
                    <a:pt x="24773" y="3469"/>
                  </a:cubicBezTo>
                  <a:cubicBezTo>
                    <a:pt x="22234" y="1263"/>
                    <a:pt x="18845" y="1"/>
                    <a:pt x="15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4731238" y="539488"/>
              <a:ext cx="234075" cy="194050"/>
            </a:xfrm>
            <a:custGeom>
              <a:avLst/>
              <a:gdLst/>
              <a:ahLst/>
              <a:cxnLst/>
              <a:rect l="l" t="t" r="r" b="b"/>
              <a:pathLst>
                <a:path w="9363" h="7762" extrusionOk="0">
                  <a:moveTo>
                    <a:pt x="2888" y="1545"/>
                  </a:moveTo>
                  <a:cubicBezTo>
                    <a:pt x="4347" y="1545"/>
                    <a:pt x="6049" y="1606"/>
                    <a:pt x="6900" y="3004"/>
                  </a:cubicBezTo>
                  <a:cubicBezTo>
                    <a:pt x="7812" y="4433"/>
                    <a:pt x="6931" y="5953"/>
                    <a:pt x="5320" y="6135"/>
                  </a:cubicBezTo>
                  <a:cubicBezTo>
                    <a:pt x="5210" y="6146"/>
                    <a:pt x="5099" y="6151"/>
                    <a:pt x="4989" y="6151"/>
                  </a:cubicBezTo>
                  <a:cubicBezTo>
                    <a:pt x="3848" y="6151"/>
                    <a:pt x="2707" y="5588"/>
                    <a:pt x="2098" y="4646"/>
                  </a:cubicBezTo>
                  <a:cubicBezTo>
                    <a:pt x="1277" y="3430"/>
                    <a:pt x="1763" y="2153"/>
                    <a:pt x="2888" y="1545"/>
                  </a:cubicBezTo>
                  <a:close/>
                  <a:moveTo>
                    <a:pt x="3976" y="0"/>
                  </a:moveTo>
                  <a:cubicBezTo>
                    <a:pt x="3528" y="0"/>
                    <a:pt x="3079" y="49"/>
                    <a:pt x="2645" y="147"/>
                  </a:cubicBezTo>
                  <a:cubicBezTo>
                    <a:pt x="2341" y="208"/>
                    <a:pt x="2159" y="421"/>
                    <a:pt x="2128" y="664"/>
                  </a:cubicBezTo>
                  <a:cubicBezTo>
                    <a:pt x="852" y="1150"/>
                    <a:pt x="0" y="2731"/>
                    <a:pt x="244" y="4099"/>
                  </a:cubicBezTo>
                  <a:cubicBezTo>
                    <a:pt x="617" y="6310"/>
                    <a:pt x="2889" y="7761"/>
                    <a:pt x="5036" y="7761"/>
                  </a:cubicBezTo>
                  <a:cubicBezTo>
                    <a:pt x="5161" y="7761"/>
                    <a:pt x="5287" y="7756"/>
                    <a:pt x="5411" y="7746"/>
                  </a:cubicBezTo>
                  <a:cubicBezTo>
                    <a:pt x="7630" y="7564"/>
                    <a:pt x="9362" y="5740"/>
                    <a:pt x="8846" y="3460"/>
                  </a:cubicBezTo>
                  <a:cubicBezTo>
                    <a:pt x="8341" y="1165"/>
                    <a:pt x="6162" y="0"/>
                    <a:pt x="39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3"/>
          <p:cNvGrpSpPr/>
          <p:nvPr/>
        </p:nvGrpSpPr>
        <p:grpSpPr>
          <a:xfrm>
            <a:off x="997650" y="444975"/>
            <a:ext cx="882900" cy="752850"/>
            <a:chOff x="5897925" y="231425"/>
            <a:chExt cx="882900" cy="752850"/>
          </a:xfrm>
        </p:grpSpPr>
        <p:sp>
          <p:nvSpPr>
            <p:cNvPr id="45" name="Google Shape;45;p3"/>
            <p:cNvSpPr/>
            <p:nvPr/>
          </p:nvSpPr>
          <p:spPr>
            <a:xfrm>
              <a:off x="5897925" y="397450"/>
              <a:ext cx="242250" cy="120650"/>
            </a:xfrm>
            <a:custGeom>
              <a:avLst/>
              <a:gdLst/>
              <a:ahLst/>
              <a:cxnLst/>
              <a:rect l="l" t="t" r="r" b="b"/>
              <a:pathLst>
                <a:path w="9690" h="4826" extrusionOk="0">
                  <a:moveTo>
                    <a:pt x="4759" y="1"/>
                  </a:moveTo>
                  <a:cubicBezTo>
                    <a:pt x="2516" y="1"/>
                    <a:pt x="332" y="1303"/>
                    <a:pt x="56" y="3949"/>
                  </a:cubicBezTo>
                  <a:cubicBezTo>
                    <a:pt x="0" y="4474"/>
                    <a:pt x="429" y="4825"/>
                    <a:pt x="859" y="4825"/>
                  </a:cubicBezTo>
                  <a:cubicBezTo>
                    <a:pt x="1127" y="4825"/>
                    <a:pt x="1394" y="4690"/>
                    <a:pt x="1546" y="4375"/>
                  </a:cubicBezTo>
                  <a:cubicBezTo>
                    <a:pt x="2214" y="2916"/>
                    <a:pt x="2944" y="1609"/>
                    <a:pt x="4707" y="1366"/>
                  </a:cubicBezTo>
                  <a:cubicBezTo>
                    <a:pt x="4880" y="1340"/>
                    <a:pt x="5051" y="1328"/>
                    <a:pt x="5219" y="1328"/>
                  </a:cubicBezTo>
                  <a:cubicBezTo>
                    <a:pt x="6669" y="1328"/>
                    <a:pt x="7899" y="2234"/>
                    <a:pt x="8689" y="3433"/>
                  </a:cubicBezTo>
                  <a:cubicBezTo>
                    <a:pt x="8779" y="3569"/>
                    <a:pt x="8911" y="3626"/>
                    <a:pt x="9045" y="3626"/>
                  </a:cubicBezTo>
                  <a:cubicBezTo>
                    <a:pt x="9360" y="3626"/>
                    <a:pt x="9689" y="3309"/>
                    <a:pt x="9540" y="2946"/>
                  </a:cubicBezTo>
                  <a:cubicBezTo>
                    <a:pt x="8718" y="992"/>
                    <a:pt x="6716" y="1"/>
                    <a:pt x="47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078300" y="231425"/>
              <a:ext cx="238975" cy="114375"/>
            </a:xfrm>
            <a:custGeom>
              <a:avLst/>
              <a:gdLst/>
              <a:ahLst/>
              <a:cxnLst/>
              <a:rect l="l" t="t" r="r" b="b"/>
              <a:pathLst>
                <a:path w="9559" h="4575" extrusionOk="0">
                  <a:moveTo>
                    <a:pt x="830" y="1"/>
                  </a:moveTo>
                  <a:cubicBezTo>
                    <a:pt x="412" y="1"/>
                    <a:pt x="0" y="391"/>
                    <a:pt x="136" y="955"/>
                  </a:cubicBezTo>
                  <a:cubicBezTo>
                    <a:pt x="714" y="3052"/>
                    <a:pt x="2872" y="4542"/>
                    <a:pt x="5000" y="4572"/>
                  </a:cubicBezTo>
                  <a:cubicBezTo>
                    <a:pt x="5047" y="4574"/>
                    <a:pt x="5095" y="4574"/>
                    <a:pt x="5143" y="4574"/>
                  </a:cubicBezTo>
                  <a:cubicBezTo>
                    <a:pt x="6931" y="4574"/>
                    <a:pt x="9441" y="3485"/>
                    <a:pt x="9559" y="1502"/>
                  </a:cubicBezTo>
                  <a:cubicBezTo>
                    <a:pt x="9559" y="1156"/>
                    <a:pt x="9243" y="883"/>
                    <a:pt x="8964" y="883"/>
                  </a:cubicBezTo>
                  <a:cubicBezTo>
                    <a:pt x="8802" y="883"/>
                    <a:pt x="8653" y="975"/>
                    <a:pt x="8586" y="1198"/>
                  </a:cubicBezTo>
                  <a:cubicBezTo>
                    <a:pt x="8161" y="2528"/>
                    <a:pt x="6594" y="3183"/>
                    <a:pt x="5231" y="3183"/>
                  </a:cubicBezTo>
                  <a:cubicBezTo>
                    <a:pt x="5037" y="3183"/>
                    <a:pt x="4847" y="3170"/>
                    <a:pt x="4665" y="3143"/>
                  </a:cubicBezTo>
                  <a:cubicBezTo>
                    <a:pt x="3085" y="2931"/>
                    <a:pt x="2142" y="1776"/>
                    <a:pt x="1443" y="408"/>
                  </a:cubicBezTo>
                  <a:cubicBezTo>
                    <a:pt x="1301" y="124"/>
                    <a:pt x="1065" y="1"/>
                    <a:pt x="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5957250" y="865575"/>
              <a:ext cx="211600" cy="118700"/>
            </a:xfrm>
            <a:custGeom>
              <a:avLst/>
              <a:gdLst/>
              <a:ahLst/>
              <a:cxnLst/>
              <a:rect l="l" t="t" r="r" b="b"/>
              <a:pathLst>
                <a:path w="8464" h="4748" extrusionOk="0">
                  <a:moveTo>
                    <a:pt x="7922" y="0"/>
                  </a:moveTo>
                  <a:cubicBezTo>
                    <a:pt x="7761" y="0"/>
                    <a:pt x="7599" y="78"/>
                    <a:pt x="7532" y="240"/>
                  </a:cubicBezTo>
                  <a:cubicBezTo>
                    <a:pt x="6954" y="1516"/>
                    <a:pt x="6346" y="2702"/>
                    <a:pt x="4918" y="3127"/>
                  </a:cubicBezTo>
                  <a:cubicBezTo>
                    <a:pt x="4583" y="3234"/>
                    <a:pt x="4267" y="3281"/>
                    <a:pt x="3963" y="3281"/>
                  </a:cubicBezTo>
                  <a:cubicBezTo>
                    <a:pt x="2971" y="3281"/>
                    <a:pt x="2117" y="2781"/>
                    <a:pt x="1209" y="2246"/>
                  </a:cubicBezTo>
                  <a:cubicBezTo>
                    <a:pt x="1112" y="2188"/>
                    <a:pt x="1014" y="2162"/>
                    <a:pt x="918" y="2162"/>
                  </a:cubicBezTo>
                  <a:cubicBezTo>
                    <a:pt x="416" y="2162"/>
                    <a:pt x="1" y="2875"/>
                    <a:pt x="358" y="3310"/>
                  </a:cubicBezTo>
                  <a:cubicBezTo>
                    <a:pt x="1171" y="4305"/>
                    <a:pt x="2353" y="4747"/>
                    <a:pt x="3560" y="4747"/>
                  </a:cubicBezTo>
                  <a:cubicBezTo>
                    <a:pt x="5964" y="4747"/>
                    <a:pt x="8464" y="2992"/>
                    <a:pt x="8322" y="361"/>
                  </a:cubicBezTo>
                  <a:cubicBezTo>
                    <a:pt x="8322" y="124"/>
                    <a:pt x="8124" y="0"/>
                    <a:pt x="79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6171150" y="466475"/>
              <a:ext cx="249150" cy="211525"/>
            </a:xfrm>
            <a:custGeom>
              <a:avLst/>
              <a:gdLst/>
              <a:ahLst/>
              <a:cxnLst/>
              <a:rect l="l" t="t" r="r" b="b"/>
              <a:pathLst>
                <a:path w="9966" h="8461" extrusionOk="0">
                  <a:moveTo>
                    <a:pt x="5222" y="1"/>
                  </a:moveTo>
                  <a:cubicBezTo>
                    <a:pt x="5086" y="1"/>
                    <a:pt x="4949" y="11"/>
                    <a:pt x="4812" y="33"/>
                  </a:cubicBezTo>
                  <a:cubicBezTo>
                    <a:pt x="4173" y="155"/>
                    <a:pt x="4143" y="1036"/>
                    <a:pt x="4781" y="1158"/>
                  </a:cubicBezTo>
                  <a:cubicBezTo>
                    <a:pt x="6301" y="1492"/>
                    <a:pt x="8581" y="4380"/>
                    <a:pt x="7030" y="5808"/>
                  </a:cubicBezTo>
                  <a:cubicBezTo>
                    <a:pt x="6356" y="6422"/>
                    <a:pt x="5403" y="6641"/>
                    <a:pt x="4425" y="6641"/>
                  </a:cubicBezTo>
                  <a:cubicBezTo>
                    <a:pt x="3464" y="6641"/>
                    <a:pt x="2479" y="6429"/>
                    <a:pt x="1711" y="6173"/>
                  </a:cubicBezTo>
                  <a:cubicBezTo>
                    <a:pt x="1601" y="6135"/>
                    <a:pt x="1494" y="6118"/>
                    <a:pt x="1392" y="6118"/>
                  </a:cubicBezTo>
                  <a:cubicBezTo>
                    <a:pt x="510" y="6118"/>
                    <a:pt x="1" y="7406"/>
                    <a:pt x="982" y="7815"/>
                  </a:cubicBezTo>
                  <a:cubicBezTo>
                    <a:pt x="1877" y="8211"/>
                    <a:pt x="3094" y="8460"/>
                    <a:pt x="4323" y="8460"/>
                  </a:cubicBezTo>
                  <a:cubicBezTo>
                    <a:pt x="6389" y="8460"/>
                    <a:pt x="8491" y="7756"/>
                    <a:pt x="9158" y="5869"/>
                  </a:cubicBezTo>
                  <a:cubicBezTo>
                    <a:pt x="9965" y="3591"/>
                    <a:pt x="7737" y="1"/>
                    <a:pt x="52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6496425" y="407725"/>
              <a:ext cx="284400" cy="231000"/>
            </a:xfrm>
            <a:custGeom>
              <a:avLst/>
              <a:gdLst/>
              <a:ahLst/>
              <a:cxnLst/>
              <a:rect l="l" t="t" r="r" b="b"/>
              <a:pathLst>
                <a:path w="11376" h="9240" extrusionOk="0">
                  <a:moveTo>
                    <a:pt x="4821" y="0"/>
                  </a:moveTo>
                  <a:cubicBezTo>
                    <a:pt x="3244" y="0"/>
                    <a:pt x="1668" y="540"/>
                    <a:pt x="555" y="1623"/>
                  </a:cubicBezTo>
                  <a:cubicBezTo>
                    <a:pt x="0" y="2178"/>
                    <a:pt x="615" y="3122"/>
                    <a:pt x="1324" y="3122"/>
                  </a:cubicBezTo>
                  <a:cubicBezTo>
                    <a:pt x="1431" y="3122"/>
                    <a:pt x="1541" y="3100"/>
                    <a:pt x="1649" y="3052"/>
                  </a:cubicBezTo>
                  <a:cubicBezTo>
                    <a:pt x="2780" y="2541"/>
                    <a:pt x="4021" y="2019"/>
                    <a:pt x="5234" y="2019"/>
                  </a:cubicBezTo>
                  <a:cubicBezTo>
                    <a:pt x="6041" y="2019"/>
                    <a:pt x="6835" y="2250"/>
                    <a:pt x="7576" y="2870"/>
                  </a:cubicBezTo>
                  <a:cubicBezTo>
                    <a:pt x="9278" y="4268"/>
                    <a:pt x="9126" y="6548"/>
                    <a:pt x="8032" y="8250"/>
                  </a:cubicBezTo>
                  <a:cubicBezTo>
                    <a:pt x="7803" y="8606"/>
                    <a:pt x="8043" y="9240"/>
                    <a:pt x="8466" y="9240"/>
                  </a:cubicBezTo>
                  <a:cubicBezTo>
                    <a:pt x="8548" y="9240"/>
                    <a:pt x="8637" y="9216"/>
                    <a:pt x="8731" y="9162"/>
                  </a:cubicBezTo>
                  <a:cubicBezTo>
                    <a:pt x="11375" y="7703"/>
                    <a:pt x="11132" y="3751"/>
                    <a:pt x="9248" y="1775"/>
                  </a:cubicBezTo>
                  <a:cubicBezTo>
                    <a:pt x="8128" y="593"/>
                    <a:pt x="6474" y="0"/>
                    <a:pt x="4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3"/>
          <p:cNvSpPr txBox="1">
            <a:spLocks noGrp="1"/>
          </p:cNvSpPr>
          <p:nvPr>
            <p:ph type="title"/>
          </p:nvPr>
        </p:nvSpPr>
        <p:spPr>
          <a:xfrm flipH="1">
            <a:off x="4501966" y="2307590"/>
            <a:ext cx="39288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2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1" name="Google Shape;51;p3"/>
          <p:cNvSpPr txBox="1">
            <a:spLocks noGrp="1"/>
          </p:cNvSpPr>
          <p:nvPr>
            <p:ph type="subTitle" idx="1"/>
          </p:nvPr>
        </p:nvSpPr>
        <p:spPr>
          <a:xfrm flipH="1">
            <a:off x="5266675" y="3219700"/>
            <a:ext cx="3164100" cy="726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 name="Google Shape;52;p3"/>
          <p:cNvSpPr txBox="1">
            <a:spLocks noGrp="1"/>
          </p:cNvSpPr>
          <p:nvPr>
            <p:ph type="title" idx="2" hasCustomPrompt="1"/>
          </p:nvPr>
        </p:nvSpPr>
        <p:spPr>
          <a:xfrm flipH="1">
            <a:off x="5746366" y="1197813"/>
            <a:ext cx="2684400" cy="105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900"/>
              <a:buNone/>
              <a:defRPr sz="8900">
                <a:solidFill>
                  <a:schemeClr val="accent2"/>
                </a:solidFill>
              </a:defRPr>
            </a:lvl1pPr>
            <a:lvl2pPr lvl="1" algn="ctr" rtl="0">
              <a:spcBef>
                <a:spcPts val="0"/>
              </a:spcBef>
              <a:spcAft>
                <a:spcPts val="0"/>
              </a:spcAft>
              <a:buSzPts val="8900"/>
              <a:buNone/>
              <a:defRPr sz="8900"/>
            </a:lvl2pPr>
            <a:lvl3pPr lvl="2" algn="ctr" rtl="0">
              <a:spcBef>
                <a:spcPts val="0"/>
              </a:spcBef>
              <a:spcAft>
                <a:spcPts val="0"/>
              </a:spcAft>
              <a:buSzPts val="8900"/>
              <a:buNone/>
              <a:defRPr sz="8900"/>
            </a:lvl3pPr>
            <a:lvl4pPr lvl="3" algn="ctr" rtl="0">
              <a:spcBef>
                <a:spcPts val="0"/>
              </a:spcBef>
              <a:spcAft>
                <a:spcPts val="0"/>
              </a:spcAft>
              <a:buSzPts val="8900"/>
              <a:buNone/>
              <a:defRPr sz="8900"/>
            </a:lvl4pPr>
            <a:lvl5pPr lvl="4" algn="ctr" rtl="0">
              <a:spcBef>
                <a:spcPts val="0"/>
              </a:spcBef>
              <a:spcAft>
                <a:spcPts val="0"/>
              </a:spcAft>
              <a:buSzPts val="8900"/>
              <a:buNone/>
              <a:defRPr sz="8900"/>
            </a:lvl5pPr>
            <a:lvl6pPr lvl="5" algn="ctr" rtl="0">
              <a:spcBef>
                <a:spcPts val="0"/>
              </a:spcBef>
              <a:spcAft>
                <a:spcPts val="0"/>
              </a:spcAft>
              <a:buSzPts val="8900"/>
              <a:buNone/>
              <a:defRPr sz="8900"/>
            </a:lvl6pPr>
            <a:lvl7pPr lvl="6" algn="ctr" rtl="0">
              <a:spcBef>
                <a:spcPts val="0"/>
              </a:spcBef>
              <a:spcAft>
                <a:spcPts val="0"/>
              </a:spcAft>
              <a:buSzPts val="8900"/>
              <a:buNone/>
              <a:defRPr sz="8900"/>
            </a:lvl7pPr>
            <a:lvl8pPr lvl="7" algn="ctr" rtl="0">
              <a:spcBef>
                <a:spcPts val="0"/>
              </a:spcBef>
              <a:spcAft>
                <a:spcPts val="0"/>
              </a:spcAft>
              <a:buSzPts val="8900"/>
              <a:buNone/>
              <a:defRPr sz="8900"/>
            </a:lvl8pPr>
            <a:lvl9pPr lvl="8" algn="ctr" rtl="0">
              <a:spcBef>
                <a:spcPts val="0"/>
              </a:spcBef>
              <a:spcAft>
                <a:spcPts val="0"/>
              </a:spcAft>
              <a:buSzPts val="8900"/>
              <a:buNone/>
              <a:defRPr sz="89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6"/>
          <p:cNvSpPr/>
          <p:nvPr/>
        </p:nvSpPr>
        <p:spPr>
          <a:xfrm rot="-567027">
            <a:off x="-1136319" y="2625406"/>
            <a:ext cx="2633565" cy="2905230"/>
          </a:xfrm>
          <a:custGeom>
            <a:avLst/>
            <a:gdLst/>
            <a:ahLst/>
            <a:cxnLst/>
            <a:rect l="l" t="t" r="r" b="b"/>
            <a:pathLst>
              <a:path w="51098" h="56369" extrusionOk="0">
                <a:moveTo>
                  <a:pt x="16663" y="1"/>
                </a:moveTo>
                <a:cubicBezTo>
                  <a:pt x="16380" y="1"/>
                  <a:pt x="16098" y="17"/>
                  <a:pt x="15818" y="50"/>
                </a:cubicBezTo>
                <a:cubicBezTo>
                  <a:pt x="12402" y="455"/>
                  <a:pt x="9491" y="2885"/>
                  <a:pt x="7770" y="5821"/>
                </a:cubicBezTo>
                <a:cubicBezTo>
                  <a:pt x="5822" y="9111"/>
                  <a:pt x="5138" y="12932"/>
                  <a:pt x="4455" y="16678"/>
                </a:cubicBezTo>
                <a:cubicBezTo>
                  <a:pt x="3265" y="23409"/>
                  <a:pt x="2076" y="30116"/>
                  <a:pt x="887" y="36848"/>
                </a:cubicBezTo>
                <a:cubicBezTo>
                  <a:pt x="431" y="39404"/>
                  <a:pt x="1" y="42188"/>
                  <a:pt x="1342" y="44415"/>
                </a:cubicBezTo>
                <a:cubicBezTo>
                  <a:pt x="2506" y="46364"/>
                  <a:pt x="4708" y="47376"/>
                  <a:pt x="6809" y="48211"/>
                </a:cubicBezTo>
                <a:cubicBezTo>
                  <a:pt x="17615" y="52513"/>
                  <a:pt x="29054" y="55196"/>
                  <a:pt x="40645" y="56158"/>
                </a:cubicBezTo>
                <a:cubicBezTo>
                  <a:pt x="41678" y="56243"/>
                  <a:pt x="42837" y="56369"/>
                  <a:pt x="43974" y="56369"/>
                </a:cubicBezTo>
                <a:cubicBezTo>
                  <a:pt x="46210" y="56369"/>
                  <a:pt x="48361" y="55883"/>
                  <a:pt x="49300" y="53652"/>
                </a:cubicBezTo>
                <a:cubicBezTo>
                  <a:pt x="50718" y="50236"/>
                  <a:pt x="51097" y="45908"/>
                  <a:pt x="49908" y="42416"/>
                </a:cubicBezTo>
                <a:cubicBezTo>
                  <a:pt x="48617" y="38543"/>
                  <a:pt x="45529" y="35304"/>
                  <a:pt x="41708" y="33836"/>
                </a:cubicBezTo>
                <a:cubicBezTo>
                  <a:pt x="39709" y="33077"/>
                  <a:pt x="37431" y="32723"/>
                  <a:pt x="35912" y="31204"/>
                </a:cubicBezTo>
                <a:cubicBezTo>
                  <a:pt x="33863" y="29154"/>
                  <a:pt x="33964" y="25839"/>
                  <a:pt x="34141" y="22929"/>
                </a:cubicBezTo>
                <a:cubicBezTo>
                  <a:pt x="34318" y="20018"/>
                  <a:pt x="34217" y="16652"/>
                  <a:pt x="31939" y="14855"/>
                </a:cubicBezTo>
                <a:cubicBezTo>
                  <a:pt x="29788" y="13135"/>
                  <a:pt x="26270" y="13413"/>
                  <a:pt x="24752" y="11135"/>
                </a:cubicBezTo>
                <a:cubicBezTo>
                  <a:pt x="23588" y="9414"/>
                  <a:pt x="24170" y="7111"/>
                  <a:pt x="23714" y="5087"/>
                </a:cubicBezTo>
                <a:cubicBezTo>
                  <a:pt x="23018" y="2022"/>
                  <a:pt x="19807" y="1"/>
                  <a:pt x="166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6"/>
          <p:cNvGrpSpPr/>
          <p:nvPr/>
        </p:nvGrpSpPr>
        <p:grpSpPr>
          <a:xfrm>
            <a:off x="478588" y="252788"/>
            <a:ext cx="1161050" cy="886150"/>
            <a:chOff x="3804263" y="172688"/>
            <a:chExt cx="1161050" cy="886150"/>
          </a:xfrm>
        </p:grpSpPr>
        <p:sp>
          <p:nvSpPr>
            <p:cNvPr id="89" name="Google Shape;89;p6"/>
            <p:cNvSpPr/>
            <p:nvPr/>
          </p:nvSpPr>
          <p:spPr>
            <a:xfrm>
              <a:off x="3804263" y="297413"/>
              <a:ext cx="898975" cy="761425"/>
            </a:xfrm>
            <a:custGeom>
              <a:avLst/>
              <a:gdLst/>
              <a:ahLst/>
              <a:cxnLst/>
              <a:rect l="l" t="t" r="r" b="b"/>
              <a:pathLst>
                <a:path w="35959" h="30457" extrusionOk="0">
                  <a:moveTo>
                    <a:pt x="19359" y="6180"/>
                  </a:moveTo>
                  <a:cubicBezTo>
                    <a:pt x="23654" y="6180"/>
                    <a:pt x="28178" y="8886"/>
                    <a:pt x="28876" y="13374"/>
                  </a:cubicBezTo>
                  <a:cubicBezTo>
                    <a:pt x="29727" y="18967"/>
                    <a:pt x="24895" y="23313"/>
                    <a:pt x="19788" y="24164"/>
                  </a:cubicBezTo>
                  <a:cubicBezTo>
                    <a:pt x="19093" y="24278"/>
                    <a:pt x="18385" y="24333"/>
                    <a:pt x="17675" y="24333"/>
                  </a:cubicBezTo>
                  <a:cubicBezTo>
                    <a:pt x="15338" y="24333"/>
                    <a:pt x="12971" y="23733"/>
                    <a:pt x="10943" y="22614"/>
                  </a:cubicBezTo>
                  <a:cubicBezTo>
                    <a:pt x="9271" y="21702"/>
                    <a:pt x="8025" y="20456"/>
                    <a:pt x="7052" y="18967"/>
                  </a:cubicBezTo>
                  <a:cubicBezTo>
                    <a:pt x="6931" y="18511"/>
                    <a:pt x="6870" y="18055"/>
                    <a:pt x="6870" y="17568"/>
                  </a:cubicBezTo>
                  <a:cubicBezTo>
                    <a:pt x="6748" y="11854"/>
                    <a:pt x="12493" y="7234"/>
                    <a:pt x="17691" y="6322"/>
                  </a:cubicBezTo>
                  <a:cubicBezTo>
                    <a:pt x="18237" y="6227"/>
                    <a:pt x="18796" y="6180"/>
                    <a:pt x="19359" y="6180"/>
                  </a:cubicBezTo>
                  <a:close/>
                  <a:moveTo>
                    <a:pt x="19485" y="0"/>
                  </a:moveTo>
                  <a:cubicBezTo>
                    <a:pt x="11411" y="0"/>
                    <a:pt x="2995" y="6094"/>
                    <a:pt x="1125" y="14042"/>
                  </a:cubicBezTo>
                  <a:cubicBezTo>
                    <a:pt x="0" y="18784"/>
                    <a:pt x="1338" y="24316"/>
                    <a:pt x="5563" y="27143"/>
                  </a:cubicBezTo>
                  <a:cubicBezTo>
                    <a:pt x="7539" y="28480"/>
                    <a:pt x="10183" y="29453"/>
                    <a:pt x="12858" y="29848"/>
                  </a:cubicBezTo>
                  <a:cubicBezTo>
                    <a:pt x="14499" y="30243"/>
                    <a:pt x="16201" y="30456"/>
                    <a:pt x="17873" y="30456"/>
                  </a:cubicBezTo>
                  <a:cubicBezTo>
                    <a:pt x="26414" y="30395"/>
                    <a:pt x="34074" y="24620"/>
                    <a:pt x="35016" y="15897"/>
                  </a:cubicBezTo>
                  <a:cubicBezTo>
                    <a:pt x="35959" y="7416"/>
                    <a:pt x="28542" y="547"/>
                    <a:pt x="20457" y="30"/>
                  </a:cubicBezTo>
                  <a:cubicBezTo>
                    <a:pt x="20134" y="10"/>
                    <a:pt x="19810" y="0"/>
                    <a:pt x="194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3814913" y="172688"/>
              <a:ext cx="778900" cy="694925"/>
            </a:xfrm>
            <a:custGeom>
              <a:avLst/>
              <a:gdLst/>
              <a:ahLst/>
              <a:cxnLst/>
              <a:rect l="l" t="t" r="r" b="b"/>
              <a:pathLst>
                <a:path w="31156" h="27797" extrusionOk="0">
                  <a:moveTo>
                    <a:pt x="15940" y="1901"/>
                  </a:moveTo>
                  <a:cubicBezTo>
                    <a:pt x="17827" y="1901"/>
                    <a:pt x="19825" y="2456"/>
                    <a:pt x="21915" y="3742"/>
                  </a:cubicBezTo>
                  <a:cubicBezTo>
                    <a:pt x="28694" y="7876"/>
                    <a:pt x="29058" y="17968"/>
                    <a:pt x="23070" y="22983"/>
                  </a:cubicBezTo>
                  <a:cubicBezTo>
                    <a:pt x="20754" y="24937"/>
                    <a:pt x="17892" y="25862"/>
                    <a:pt x="15039" y="25862"/>
                  </a:cubicBezTo>
                  <a:cubicBezTo>
                    <a:pt x="10704" y="25862"/>
                    <a:pt x="6389" y="23726"/>
                    <a:pt x="4043" y="19822"/>
                  </a:cubicBezTo>
                  <a:cubicBezTo>
                    <a:pt x="2371" y="17056"/>
                    <a:pt x="1945" y="13925"/>
                    <a:pt x="2796" y="10977"/>
                  </a:cubicBezTo>
                  <a:cubicBezTo>
                    <a:pt x="5228" y="7572"/>
                    <a:pt x="8237" y="4320"/>
                    <a:pt x="11763" y="2800"/>
                  </a:cubicBezTo>
                  <a:cubicBezTo>
                    <a:pt x="12219" y="2648"/>
                    <a:pt x="12675" y="2496"/>
                    <a:pt x="13131" y="2314"/>
                  </a:cubicBezTo>
                  <a:cubicBezTo>
                    <a:pt x="14037" y="2046"/>
                    <a:pt x="14974" y="1901"/>
                    <a:pt x="15940" y="1901"/>
                  </a:cubicBezTo>
                  <a:close/>
                  <a:moveTo>
                    <a:pt x="15470" y="1"/>
                  </a:moveTo>
                  <a:cubicBezTo>
                    <a:pt x="14521" y="1"/>
                    <a:pt x="13572" y="101"/>
                    <a:pt x="12645" y="308"/>
                  </a:cubicBezTo>
                  <a:cubicBezTo>
                    <a:pt x="9483" y="976"/>
                    <a:pt x="7021" y="2800"/>
                    <a:pt x="4985" y="5080"/>
                  </a:cubicBezTo>
                  <a:cubicBezTo>
                    <a:pt x="3860" y="5931"/>
                    <a:pt x="2888" y="7025"/>
                    <a:pt x="2128" y="8454"/>
                  </a:cubicBezTo>
                  <a:cubicBezTo>
                    <a:pt x="0" y="12314"/>
                    <a:pt x="274" y="16965"/>
                    <a:pt x="2462" y="20734"/>
                  </a:cubicBezTo>
                  <a:cubicBezTo>
                    <a:pt x="5100" y="25293"/>
                    <a:pt x="10108" y="27797"/>
                    <a:pt x="15141" y="27797"/>
                  </a:cubicBezTo>
                  <a:cubicBezTo>
                    <a:pt x="18229" y="27797"/>
                    <a:pt x="21326" y="26855"/>
                    <a:pt x="23891" y="24867"/>
                  </a:cubicBezTo>
                  <a:cubicBezTo>
                    <a:pt x="30517" y="19731"/>
                    <a:pt x="31156" y="9031"/>
                    <a:pt x="24773" y="3469"/>
                  </a:cubicBezTo>
                  <a:cubicBezTo>
                    <a:pt x="22234" y="1263"/>
                    <a:pt x="18845" y="1"/>
                    <a:pt x="15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31238" y="539488"/>
              <a:ext cx="234075" cy="194050"/>
            </a:xfrm>
            <a:custGeom>
              <a:avLst/>
              <a:gdLst/>
              <a:ahLst/>
              <a:cxnLst/>
              <a:rect l="l" t="t" r="r" b="b"/>
              <a:pathLst>
                <a:path w="9363" h="7762" extrusionOk="0">
                  <a:moveTo>
                    <a:pt x="2888" y="1545"/>
                  </a:moveTo>
                  <a:cubicBezTo>
                    <a:pt x="4347" y="1545"/>
                    <a:pt x="6049" y="1606"/>
                    <a:pt x="6900" y="3004"/>
                  </a:cubicBezTo>
                  <a:cubicBezTo>
                    <a:pt x="7812" y="4433"/>
                    <a:pt x="6931" y="5953"/>
                    <a:pt x="5320" y="6135"/>
                  </a:cubicBezTo>
                  <a:cubicBezTo>
                    <a:pt x="5210" y="6146"/>
                    <a:pt x="5099" y="6151"/>
                    <a:pt x="4989" y="6151"/>
                  </a:cubicBezTo>
                  <a:cubicBezTo>
                    <a:pt x="3848" y="6151"/>
                    <a:pt x="2707" y="5588"/>
                    <a:pt x="2098" y="4646"/>
                  </a:cubicBezTo>
                  <a:cubicBezTo>
                    <a:pt x="1277" y="3430"/>
                    <a:pt x="1763" y="2153"/>
                    <a:pt x="2888" y="1545"/>
                  </a:cubicBezTo>
                  <a:close/>
                  <a:moveTo>
                    <a:pt x="3976" y="0"/>
                  </a:moveTo>
                  <a:cubicBezTo>
                    <a:pt x="3528" y="0"/>
                    <a:pt x="3079" y="49"/>
                    <a:pt x="2645" y="147"/>
                  </a:cubicBezTo>
                  <a:cubicBezTo>
                    <a:pt x="2341" y="208"/>
                    <a:pt x="2159" y="421"/>
                    <a:pt x="2128" y="664"/>
                  </a:cubicBezTo>
                  <a:cubicBezTo>
                    <a:pt x="852" y="1150"/>
                    <a:pt x="0" y="2731"/>
                    <a:pt x="244" y="4099"/>
                  </a:cubicBezTo>
                  <a:cubicBezTo>
                    <a:pt x="617" y="6310"/>
                    <a:pt x="2889" y="7761"/>
                    <a:pt x="5036" y="7761"/>
                  </a:cubicBezTo>
                  <a:cubicBezTo>
                    <a:pt x="5161" y="7761"/>
                    <a:pt x="5287" y="7756"/>
                    <a:pt x="5411" y="7746"/>
                  </a:cubicBezTo>
                  <a:cubicBezTo>
                    <a:pt x="7630" y="7564"/>
                    <a:pt x="9362" y="5740"/>
                    <a:pt x="8846" y="3460"/>
                  </a:cubicBezTo>
                  <a:cubicBezTo>
                    <a:pt x="8341" y="1165"/>
                    <a:pt x="6162" y="0"/>
                    <a:pt x="39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92;p6"/>
          <p:cNvGrpSpPr/>
          <p:nvPr/>
        </p:nvGrpSpPr>
        <p:grpSpPr>
          <a:xfrm>
            <a:off x="8218475" y="346925"/>
            <a:ext cx="424575" cy="380200"/>
            <a:chOff x="3158625" y="1679100"/>
            <a:chExt cx="424575" cy="380200"/>
          </a:xfrm>
        </p:grpSpPr>
        <p:sp>
          <p:nvSpPr>
            <p:cNvPr id="93" name="Google Shape;93;p6"/>
            <p:cNvSpPr/>
            <p:nvPr/>
          </p:nvSpPr>
          <p:spPr>
            <a:xfrm>
              <a:off x="3184575" y="1824750"/>
              <a:ext cx="392925" cy="89250"/>
            </a:xfrm>
            <a:custGeom>
              <a:avLst/>
              <a:gdLst/>
              <a:ahLst/>
              <a:cxnLst/>
              <a:rect l="l" t="t" r="r" b="b"/>
              <a:pathLst>
                <a:path w="15717" h="3570" extrusionOk="0">
                  <a:moveTo>
                    <a:pt x="9873" y="0"/>
                  </a:moveTo>
                  <a:cubicBezTo>
                    <a:pt x="8769" y="0"/>
                    <a:pt x="7665" y="49"/>
                    <a:pt x="6555" y="109"/>
                  </a:cubicBezTo>
                  <a:cubicBezTo>
                    <a:pt x="4859" y="210"/>
                    <a:pt x="3113" y="83"/>
                    <a:pt x="1493" y="539"/>
                  </a:cubicBezTo>
                  <a:cubicBezTo>
                    <a:pt x="987" y="691"/>
                    <a:pt x="456" y="944"/>
                    <a:pt x="253" y="1425"/>
                  </a:cubicBezTo>
                  <a:cubicBezTo>
                    <a:pt x="0" y="2007"/>
                    <a:pt x="380" y="2715"/>
                    <a:pt x="911" y="3019"/>
                  </a:cubicBezTo>
                  <a:cubicBezTo>
                    <a:pt x="1468" y="3348"/>
                    <a:pt x="2151" y="3399"/>
                    <a:pt x="2784" y="3424"/>
                  </a:cubicBezTo>
                  <a:cubicBezTo>
                    <a:pt x="4474" y="3508"/>
                    <a:pt x="6170" y="3570"/>
                    <a:pt x="7865" y="3570"/>
                  </a:cubicBezTo>
                  <a:cubicBezTo>
                    <a:pt x="9725" y="3570"/>
                    <a:pt x="11585" y="3496"/>
                    <a:pt x="13439" y="3297"/>
                  </a:cubicBezTo>
                  <a:cubicBezTo>
                    <a:pt x="13945" y="3247"/>
                    <a:pt x="14451" y="3171"/>
                    <a:pt x="14907" y="2918"/>
                  </a:cubicBezTo>
                  <a:cubicBezTo>
                    <a:pt x="15362" y="2690"/>
                    <a:pt x="15716" y="2209"/>
                    <a:pt x="15691" y="1703"/>
                  </a:cubicBezTo>
                  <a:cubicBezTo>
                    <a:pt x="15666" y="767"/>
                    <a:pt x="14502" y="362"/>
                    <a:pt x="13591" y="235"/>
                  </a:cubicBezTo>
                  <a:cubicBezTo>
                    <a:pt x="12347" y="61"/>
                    <a:pt x="11110" y="0"/>
                    <a:pt x="98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3158625" y="1969800"/>
              <a:ext cx="424575" cy="89500"/>
            </a:xfrm>
            <a:custGeom>
              <a:avLst/>
              <a:gdLst/>
              <a:ahLst/>
              <a:cxnLst/>
              <a:rect l="l" t="t" r="r" b="b"/>
              <a:pathLst>
                <a:path w="16983" h="3580" extrusionOk="0">
                  <a:moveTo>
                    <a:pt x="5335" y="0"/>
                  </a:moveTo>
                  <a:cubicBezTo>
                    <a:pt x="4090" y="0"/>
                    <a:pt x="2858" y="104"/>
                    <a:pt x="1646" y="482"/>
                  </a:cubicBezTo>
                  <a:cubicBezTo>
                    <a:pt x="937" y="709"/>
                    <a:pt x="153" y="1114"/>
                    <a:pt x="77" y="1848"/>
                  </a:cubicBezTo>
                  <a:cubicBezTo>
                    <a:pt x="1" y="2430"/>
                    <a:pt x="431" y="2962"/>
                    <a:pt x="962" y="3215"/>
                  </a:cubicBezTo>
                  <a:cubicBezTo>
                    <a:pt x="1494" y="3443"/>
                    <a:pt x="2101" y="3468"/>
                    <a:pt x="2683" y="3468"/>
                  </a:cubicBezTo>
                  <a:cubicBezTo>
                    <a:pt x="4860" y="3493"/>
                    <a:pt x="7036" y="3544"/>
                    <a:pt x="9213" y="3569"/>
                  </a:cubicBezTo>
                  <a:cubicBezTo>
                    <a:pt x="9631" y="3574"/>
                    <a:pt x="10051" y="3580"/>
                    <a:pt x="10470" y="3580"/>
                  </a:cubicBezTo>
                  <a:cubicBezTo>
                    <a:pt x="12105" y="3580"/>
                    <a:pt x="13736" y="3501"/>
                    <a:pt x="15287" y="3038"/>
                  </a:cubicBezTo>
                  <a:cubicBezTo>
                    <a:pt x="16071" y="2810"/>
                    <a:pt x="16957" y="2304"/>
                    <a:pt x="16957" y="1494"/>
                  </a:cubicBezTo>
                  <a:cubicBezTo>
                    <a:pt x="16982" y="937"/>
                    <a:pt x="16527" y="456"/>
                    <a:pt x="15995" y="254"/>
                  </a:cubicBezTo>
                  <a:cubicBezTo>
                    <a:pt x="15489" y="51"/>
                    <a:pt x="14907" y="51"/>
                    <a:pt x="14350" y="51"/>
                  </a:cubicBezTo>
                  <a:cubicBezTo>
                    <a:pt x="12889" y="84"/>
                    <a:pt x="11428" y="149"/>
                    <a:pt x="9973" y="149"/>
                  </a:cubicBezTo>
                  <a:cubicBezTo>
                    <a:pt x="9186" y="149"/>
                    <a:pt x="8401" y="130"/>
                    <a:pt x="7618" y="77"/>
                  </a:cubicBezTo>
                  <a:cubicBezTo>
                    <a:pt x="6853" y="38"/>
                    <a:pt x="6091" y="0"/>
                    <a:pt x="53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6"/>
            <p:cNvSpPr/>
            <p:nvPr/>
          </p:nvSpPr>
          <p:spPr>
            <a:xfrm>
              <a:off x="3158625" y="1679100"/>
              <a:ext cx="424575" cy="89800"/>
            </a:xfrm>
            <a:custGeom>
              <a:avLst/>
              <a:gdLst/>
              <a:ahLst/>
              <a:cxnLst/>
              <a:rect l="l" t="t" r="r" b="b"/>
              <a:pathLst>
                <a:path w="16983" h="3592" extrusionOk="0">
                  <a:moveTo>
                    <a:pt x="5357" y="1"/>
                  </a:moveTo>
                  <a:cubicBezTo>
                    <a:pt x="4104" y="1"/>
                    <a:pt x="2865" y="113"/>
                    <a:pt x="1646" y="493"/>
                  </a:cubicBezTo>
                  <a:cubicBezTo>
                    <a:pt x="937" y="696"/>
                    <a:pt x="153" y="1126"/>
                    <a:pt x="77" y="1860"/>
                  </a:cubicBezTo>
                  <a:cubicBezTo>
                    <a:pt x="1" y="2442"/>
                    <a:pt x="431" y="2974"/>
                    <a:pt x="962" y="3227"/>
                  </a:cubicBezTo>
                  <a:cubicBezTo>
                    <a:pt x="1494" y="3454"/>
                    <a:pt x="2101" y="3480"/>
                    <a:pt x="2683" y="3480"/>
                  </a:cubicBezTo>
                  <a:cubicBezTo>
                    <a:pt x="4860" y="3505"/>
                    <a:pt x="7036" y="3530"/>
                    <a:pt x="9213" y="3581"/>
                  </a:cubicBezTo>
                  <a:cubicBezTo>
                    <a:pt x="9631" y="3586"/>
                    <a:pt x="10051" y="3591"/>
                    <a:pt x="10470" y="3591"/>
                  </a:cubicBezTo>
                  <a:cubicBezTo>
                    <a:pt x="12105" y="3591"/>
                    <a:pt x="13736" y="3513"/>
                    <a:pt x="15287" y="3049"/>
                  </a:cubicBezTo>
                  <a:cubicBezTo>
                    <a:pt x="16071" y="2822"/>
                    <a:pt x="16957" y="2316"/>
                    <a:pt x="16957" y="1506"/>
                  </a:cubicBezTo>
                  <a:cubicBezTo>
                    <a:pt x="16982" y="949"/>
                    <a:pt x="16527" y="468"/>
                    <a:pt x="15995" y="240"/>
                  </a:cubicBezTo>
                  <a:cubicBezTo>
                    <a:pt x="15590" y="78"/>
                    <a:pt x="15137" y="62"/>
                    <a:pt x="14686" y="62"/>
                  </a:cubicBezTo>
                  <a:cubicBezTo>
                    <a:pt x="14574" y="62"/>
                    <a:pt x="14462" y="63"/>
                    <a:pt x="14350" y="63"/>
                  </a:cubicBezTo>
                  <a:cubicBezTo>
                    <a:pt x="12897" y="96"/>
                    <a:pt x="11443" y="150"/>
                    <a:pt x="9996" y="150"/>
                  </a:cubicBezTo>
                  <a:cubicBezTo>
                    <a:pt x="9201" y="150"/>
                    <a:pt x="8408" y="133"/>
                    <a:pt x="7618" y="88"/>
                  </a:cubicBezTo>
                  <a:cubicBezTo>
                    <a:pt x="6860" y="41"/>
                    <a:pt x="6106" y="1"/>
                    <a:pt x="53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96;p6"/>
          <p:cNvGrpSpPr/>
          <p:nvPr/>
        </p:nvGrpSpPr>
        <p:grpSpPr>
          <a:xfrm>
            <a:off x="7517725" y="423113"/>
            <a:ext cx="484500" cy="449300"/>
            <a:chOff x="1303950" y="1037525"/>
            <a:chExt cx="484500" cy="449300"/>
          </a:xfrm>
        </p:grpSpPr>
        <p:sp>
          <p:nvSpPr>
            <p:cNvPr id="97" name="Google Shape;97;p6"/>
            <p:cNvSpPr/>
            <p:nvPr/>
          </p:nvSpPr>
          <p:spPr>
            <a:xfrm>
              <a:off x="1443600" y="1318250"/>
              <a:ext cx="189850" cy="168575"/>
            </a:xfrm>
            <a:custGeom>
              <a:avLst/>
              <a:gdLst/>
              <a:ahLst/>
              <a:cxnLst/>
              <a:rect l="l" t="t" r="r" b="b"/>
              <a:pathLst>
                <a:path w="7594" h="6743" extrusionOk="0">
                  <a:moveTo>
                    <a:pt x="3803" y="0"/>
                  </a:moveTo>
                  <a:cubicBezTo>
                    <a:pt x="3443" y="0"/>
                    <a:pt x="3099" y="186"/>
                    <a:pt x="3033" y="597"/>
                  </a:cubicBezTo>
                  <a:cubicBezTo>
                    <a:pt x="2911" y="1266"/>
                    <a:pt x="2820" y="1995"/>
                    <a:pt x="2729" y="2694"/>
                  </a:cubicBezTo>
                  <a:cubicBezTo>
                    <a:pt x="2060" y="2542"/>
                    <a:pt x="1422" y="2390"/>
                    <a:pt x="753" y="2238"/>
                  </a:cubicBezTo>
                  <a:cubicBezTo>
                    <a:pt x="713" y="2230"/>
                    <a:pt x="676" y="2226"/>
                    <a:pt x="640" y="2226"/>
                  </a:cubicBezTo>
                  <a:cubicBezTo>
                    <a:pt x="150" y="2226"/>
                    <a:pt x="0" y="2950"/>
                    <a:pt x="510" y="3120"/>
                  </a:cubicBezTo>
                  <a:cubicBezTo>
                    <a:pt x="1209" y="3363"/>
                    <a:pt x="1908" y="3606"/>
                    <a:pt x="2607" y="3849"/>
                  </a:cubicBezTo>
                  <a:cubicBezTo>
                    <a:pt x="2546" y="4670"/>
                    <a:pt x="2485" y="5491"/>
                    <a:pt x="2516" y="6281"/>
                  </a:cubicBezTo>
                  <a:cubicBezTo>
                    <a:pt x="2516" y="6590"/>
                    <a:pt x="2725" y="6743"/>
                    <a:pt x="2952" y="6743"/>
                  </a:cubicBezTo>
                  <a:cubicBezTo>
                    <a:pt x="3149" y="6743"/>
                    <a:pt x="3359" y="6628"/>
                    <a:pt x="3458" y="6403"/>
                  </a:cubicBezTo>
                  <a:cubicBezTo>
                    <a:pt x="3701" y="5764"/>
                    <a:pt x="3914" y="5065"/>
                    <a:pt x="4096" y="4366"/>
                  </a:cubicBezTo>
                  <a:cubicBezTo>
                    <a:pt x="4826" y="4640"/>
                    <a:pt x="5555" y="4944"/>
                    <a:pt x="6285" y="5096"/>
                  </a:cubicBezTo>
                  <a:cubicBezTo>
                    <a:pt x="6348" y="5107"/>
                    <a:pt x="6409" y="5113"/>
                    <a:pt x="6468" y="5113"/>
                  </a:cubicBezTo>
                  <a:cubicBezTo>
                    <a:pt x="7329" y="5113"/>
                    <a:pt x="7593" y="3918"/>
                    <a:pt x="6710" y="3576"/>
                  </a:cubicBezTo>
                  <a:cubicBezTo>
                    <a:pt x="5981" y="3302"/>
                    <a:pt x="5160" y="3181"/>
                    <a:pt x="4370" y="3029"/>
                  </a:cubicBezTo>
                  <a:cubicBezTo>
                    <a:pt x="4522" y="2299"/>
                    <a:pt x="4613" y="1539"/>
                    <a:pt x="4704" y="840"/>
                  </a:cubicBezTo>
                  <a:cubicBezTo>
                    <a:pt x="4756" y="309"/>
                    <a:pt x="4267" y="0"/>
                    <a:pt x="38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a:off x="1597900" y="1136775"/>
              <a:ext cx="190550" cy="168450"/>
            </a:xfrm>
            <a:custGeom>
              <a:avLst/>
              <a:gdLst/>
              <a:ahLst/>
              <a:cxnLst/>
              <a:rect l="l" t="t" r="r" b="b"/>
              <a:pathLst>
                <a:path w="7622" h="6738" extrusionOk="0">
                  <a:moveTo>
                    <a:pt x="3823" y="0"/>
                  </a:moveTo>
                  <a:cubicBezTo>
                    <a:pt x="3455" y="0"/>
                    <a:pt x="3098" y="193"/>
                    <a:pt x="3031" y="622"/>
                  </a:cubicBezTo>
                  <a:cubicBezTo>
                    <a:pt x="2940" y="1291"/>
                    <a:pt x="2818" y="1990"/>
                    <a:pt x="2757" y="2689"/>
                  </a:cubicBezTo>
                  <a:cubicBezTo>
                    <a:pt x="2089" y="2537"/>
                    <a:pt x="1450" y="2385"/>
                    <a:pt x="782" y="2233"/>
                  </a:cubicBezTo>
                  <a:cubicBezTo>
                    <a:pt x="742" y="2225"/>
                    <a:pt x="704" y="2221"/>
                    <a:pt x="668" y="2221"/>
                  </a:cubicBezTo>
                  <a:cubicBezTo>
                    <a:pt x="175" y="2221"/>
                    <a:pt x="0" y="2947"/>
                    <a:pt x="538" y="3145"/>
                  </a:cubicBezTo>
                  <a:cubicBezTo>
                    <a:pt x="1238" y="3358"/>
                    <a:pt x="1937" y="3601"/>
                    <a:pt x="2636" y="3844"/>
                  </a:cubicBezTo>
                  <a:cubicBezTo>
                    <a:pt x="2545" y="4665"/>
                    <a:pt x="2514" y="5485"/>
                    <a:pt x="2545" y="6276"/>
                  </a:cubicBezTo>
                  <a:cubicBezTo>
                    <a:pt x="2545" y="6585"/>
                    <a:pt x="2754" y="6737"/>
                    <a:pt x="2976" y="6737"/>
                  </a:cubicBezTo>
                  <a:cubicBezTo>
                    <a:pt x="3169" y="6737"/>
                    <a:pt x="3372" y="6623"/>
                    <a:pt x="3456" y="6397"/>
                  </a:cubicBezTo>
                  <a:cubicBezTo>
                    <a:pt x="3730" y="5759"/>
                    <a:pt x="3943" y="5090"/>
                    <a:pt x="4095" y="4361"/>
                  </a:cubicBezTo>
                  <a:cubicBezTo>
                    <a:pt x="4824" y="4634"/>
                    <a:pt x="5584" y="4938"/>
                    <a:pt x="6314" y="5090"/>
                  </a:cubicBezTo>
                  <a:cubicBezTo>
                    <a:pt x="6377" y="5102"/>
                    <a:pt x="6438" y="5107"/>
                    <a:pt x="6496" y="5107"/>
                  </a:cubicBezTo>
                  <a:cubicBezTo>
                    <a:pt x="7358" y="5107"/>
                    <a:pt x="7622" y="3912"/>
                    <a:pt x="6739" y="3570"/>
                  </a:cubicBezTo>
                  <a:cubicBezTo>
                    <a:pt x="6010" y="3297"/>
                    <a:pt x="5189" y="3175"/>
                    <a:pt x="4399" y="3023"/>
                  </a:cubicBezTo>
                  <a:cubicBezTo>
                    <a:pt x="4520" y="2294"/>
                    <a:pt x="4642" y="1534"/>
                    <a:pt x="4703" y="835"/>
                  </a:cubicBezTo>
                  <a:cubicBezTo>
                    <a:pt x="4771" y="308"/>
                    <a:pt x="4288" y="0"/>
                    <a:pt x="3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p:nvPr/>
          </p:nvSpPr>
          <p:spPr>
            <a:xfrm>
              <a:off x="1303950" y="1037525"/>
              <a:ext cx="189675" cy="168275"/>
            </a:xfrm>
            <a:custGeom>
              <a:avLst/>
              <a:gdLst/>
              <a:ahLst/>
              <a:cxnLst/>
              <a:rect l="l" t="t" r="r" b="b"/>
              <a:pathLst>
                <a:path w="7587" h="6731" extrusionOk="0">
                  <a:moveTo>
                    <a:pt x="3815" y="1"/>
                  </a:moveTo>
                  <a:cubicBezTo>
                    <a:pt x="3449" y="1"/>
                    <a:pt x="3093" y="192"/>
                    <a:pt x="3026" y="610"/>
                  </a:cubicBezTo>
                  <a:cubicBezTo>
                    <a:pt x="2904" y="1279"/>
                    <a:pt x="2813" y="1978"/>
                    <a:pt x="2722" y="2677"/>
                  </a:cubicBezTo>
                  <a:cubicBezTo>
                    <a:pt x="2053" y="2525"/>
                    <a:pt x="1415" y="2403"/>
                    <a:pt x="746" y="2251"/>
                  </a:cubicBezTo>
                  <a:cubicBezTo>
                    <a:pt x="699" y="2239"/>
                    <a:pt x="655" y="2233"/>
                    <a:pt x="613" y="2233"/>
                  </a:cubicBezTo>
                  <a:cubicBezTo>
                    <a:pt x="139" y="2233"/>
                    <a:pt x="0" y="2965"/>
                    <a:pt x="503" y="3133"/>
                  </a:cubicBezTo>
                  <a:cubicBezTo>
                    <a:pt x="1202" y="3346"/>
                    <a:pt x="1901" y="3589"/>
                    <a:pt x="2600" y="3832"/>
                  </a:cubicBezTo>
                  <a:cubicBezTo>
                    <a:pt x="2539" y="4653"/>
                    <a:pt x="2479" y="5504"/>
                    <a:pt x="2509" y="6264"/>
                  </a:cubicBezTo>
                  <a:cubicBezTo>
                    <a:pt x="2509" y="6578"/>
                    <a:pt x="2725" y="6730"/>
                    <a:pt x="2956" y="6730"/>
                  </a:cubicBezTo>
                  <a:cubicBezTo>
                    <a:pt x="3150" y="6730"/>
                    <a:pt x="3354" y="6623"/>
                    <a:pt x="3451" y="6416"/>
                  </a:cubicBezTo>
                  <a:cubicBezTo>
                    <a:pt x="3694" y="5777"/>
                    <a:pt x="3907" y="5078"/>
                    <a:pt x="4090" y="4349"/>
                  </a:cubicBezTo>
                  <a:cubicBezTo>
                    <a:pt x="4819" y="4653"/>
                    <a:pt x="5549" y="4926"/>
                    <a:pt x="6278" y="5078"/>
                  </a:cubicBezTo>
                  <a:cubicBezTo>
                    <a:pt x="6342" y="5090"/>
                    <a:pt x="6403" y="5095"/>
                    <a:pt x="6461" y="5095"/>
                  </a:cubicBezTo>
                  <a:cubicBezTo>
                    <a:pt x="7322" y="5095"/>
                    <a:pt x="7586" y="3902"/>
                    <a:pt x="6704" y="3589"/>
                  </a:cubicBezTo>
                  <a:cubicBezTo>
                    <a:pt x="5974" y="3285"/>
                    <a:pt x="5153" y="3163"/>
                    <a:pt x="4363" y="3011"/>
                  </a:cubicBezTo>
                  <a:cubicBezTo>
                    <a:pt x="4515" y="2282"/>
                    <a:pt x="4606" y="1552"/>
                    <a:pt x="4698" y="823"/>
                  </a:cubicBezTo>
                  <a:cubicBezTo>
                    <a:pt x="4748" y="299"/>
                    <a:pt x="4273" y="1"/>
                    <a:pt x="3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Google Shape;100;p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3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92"/>
        <p:cNvGrpSpPr/>
        <p:nvPr/>
      </p:nvGrpSpPr>
      <p:grpSpPr>
        <a:xfrm>
          <a:off x="0" y="0"/>
          <a:ext cx="0" cy="0"/>
          <a:chOff x="0" y="0"/>
          <a:chExt cx="0" cy="0"/>
        </a:xfrm>
      </p:grpSpPr>
      <p:sp>
        <p:nvSpPr>
          <p:cNvPr id="193" name="Google Shape;193;p13"/>
          <p:cNvSpPr/>
          <p:nvPr/>
        </p:nvSpPr>
        <p:spPr>
          <a:xfrm rot="-567027">
            <a:off x="-950394" y="2885168"/>
            <a:ext cx="2633565" cy="2905230"/>
          </a:xfrm>
          <a:custGeom>
            <a:avLst/>
            <a:gdLst/>
            <a:ahLst/>
            <a:cxnLst/>
            <a:rect l="l" t="t" r="r" b="b"/>
            <a:pathLst>
              <a:path w="51098" h="56369" extrusionOk="0">
                <a:moveTo>
                  <a:pt x="16663" y="1"/>
                </a:moveTo>
                <a:cubicBezTo>
                  <a:pt x="16380" y="1"/>
                  <a:pt x="16098" y="17"/>
                  <a:pt x="15818" y="50"/>
                </a:cubicBezTo>
                <a:cubicBezTo>
                  <a:pt x="12402" y="455"/>
                  <a:pt x="9491" y="2885"/>
                  <a:pt x="7770" y="5821"/>
                </a:cubicBezTo>
                <a:cubicBezTo>
                  <a:pt x="5822" y="9111"/>
                  <a:pt x="5138" y="12932"/>
                  <a:pt x="4455" y="16678"/>
                </a:cubicBezTo>
                <a:cubicBezTo>
                  <a:pt x="3265" y="23409"/>
                  <a:pt x="2076" y="30116"/>
                  <a:pt x="887" y="36848"/>
                </a:cubicBezTo>
                <a:cubicBezTo>
                  <a:pt x="431" y="39404"/>
                  <a:pt x="1" y="42188"/>
                  <a:pt x="1342" y="44415"/>
                </a:cubicBezTo>
                <a:cubicBezTo>
                  <a:pt x="2506" y="46364"/>
                  <a:pt x="4708" y="47376"/>
                  <a:pt x="6809" y="48211"/>
                </a:cubicBezTo>
                <a:cubicBezTo>
                  <a:pt x="17615" y="52513"/>
                  <a:pt x="29054" y="55196"/>
                  <a:pt x="40645" y="56158"/>
                </a:cubicBezTo>
                <a:cubicBezTo>
                  <a:pt x="41678" y="56243"/>
                  <a:pt x="42837" y="56369"/>
                  <a:pt x="43974" y="56369"/>
                </a:cubicBezTo>
                <a:cubicBezTo>
                  <a:pt x="46210" y="56369"/>
                  <a:pt x="48361" y="55883"/>
                  <a:pt x="49300" y="53652"/>
                </a:cubicBezTo>
                <a:cubicBezTo>
                  <a:pt x="50718" y="50236"/>
                  <a:pt x="51097" y="45908"/>
                  <a:pt x="49908" y="42416"/>
                </a:cubicBezTo>
                <a:cubicBezTo>
                  <a:pt x="48617" y="38543"/>
                  <a:pt x="45529" y="35304"/>
                  <a:pt x="41708" y="33836"/>
                </a:cubicBezTo>
                <a:cubicBezTo>
                  <a:pt x="39709" y="33077"/>
                  <a:pt x="37431" y="32723"/>
                  <a:pt x="35912" y="31204"/>
                </a:cubicBezTo>
                <a:cubicBezTo>
                  <a:pt x="33863" y="29154"/>
                  <a:pt x="33964" y="25839"/>
                  <a:pt x="34141" y="22929"/>
                </a:cubicBezTo>
                <a:cubicBezTo>
                  <a:pt x="34318" y="20018"/>
                  <a:pt x="34217" y="16652"/>
                  <a:pt x="31939" y="14855"/>
                </a:cubicBezTo>
                <a:cubicBezTo>
                  <a:pt x="29788" y="13135"/>
                  <a:pt x="26270" y="13413"/>
                  <a:pt x="24752" y="11135"/>
                </a:cubicBezTo>
                <a:cubicBezTo>
                  <a:pt x="23588" y="9414"/>
                  <a:pt x="24170" y="7111"/>
                  <a:pt x="23714" y="5087"/>
                </a:cubicBezTo>
                <a:cubicBezTo>
                  <a:pt x="23018" y="2022"/>
                  <a:pt x="19807" y="1"/>
                  <a:pt x="166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4220650" y="4325300"/>
            <a:ext cx="1332279" cy="818197"/>
          </a:xfrm>
          <a:custGeom>
            <a:avLst/>
            <a:gdLst/>
            <a:ahLst/>
            <a:cxnLst/>
            <a:rect l="l" t="t" r="r" b="b"/>
            <a:pathLst>
              <a:path w="28699" h="17625" extrusionOk="0">
                <a:moveTo>
                  <a:pt x="16665" y="1"/>
                </a:moveTo>
                <a:cubicBezTo>
                  <a:pt x="16367" y="1"/>
                  <a:pt x="16077" y="124"/>
                  <a:pt x="15867" y="426"/>
                </a:cubicBezTo>
                <a:cubicBezTo>
                  <a:pt x="14627" y="2172"/>
                  <a:pt x="14222" y="4601"/>
                  <a:pt x="13843" y="6677"/>
                </a:cubicBezTo>
                <a:cubicBezTo>
                  <a:pt x="13792" y="7082"/>
                  <a:pt x="13691" y="7461"/>
                  <a:pt x="13615" y="7866"/>
                </a:cubicBezTo>
                <a:cubicBezTo>
                  <a:pt x="13387" y="7512"/>
                  <a:pt x="13159" y="7132"/>
                  <a:pt x="12957" y="6778"/>
                </a:cubicBezTo>
                <a:cubicBezTo>
                  <a:pt x="11843" y="4905"/>
                  <a:pt x="10907" y="2931"/>
                  <a:pt x="9768" y="1084"/>
                </a:cubicBezTo>
                <a:cubicBezTo>
                  <a:pt x="9504" y="656"/>
                  <a:pt x="9100" y="471"/>
                  <a:pt x="8692" y="471"/>
                </a:cubicBezTo>
                <a:cubicBezTo>
                  <a:pt x="7966" y="471"/>
                  <a:pt x="7230" y="1060"/>
                  <a:pt x="7263" y="1919"/>
                </a:cubicBezTo>
                <a:cubicBezTo>
                  <a:pt x="7313" y="4146"/>
                  <a:pt x="7997" y="6677"/>
                  <a:pt x="8756" y="8777"/>
                </a:cubicBezTo>
                <a:cubicBezTo>
                  <a:pt x="8958" y="9359"/>
                  <a:pt x="9186" y="9941"/>
                  <a:pt x="9439" y="10523"/>
                </a:cubicBezTo>
                <a:cubicBezTo>
                  <a:pt x="6655" y="8524"/>
                  <a:pt x="4681" y="5184"/>
                  <a:pt x="2505" y="2653"/>
                </a:cubicBezTo>
                <a:cubicBezTo>
                  <a:pt x="2275" y="2386"/>
                  <a:pt x="1961" y="2271"/>
                  <a:pt x="1636" y="2271"/>
                </a:cubicBezTo>
                <a:cubicBezTo>
                  <a:pt x="850" y="2271"/>
                  <a:pt x="1" y="2943"/>
                  <a:pt x="126" y="3766"/>
                </a:cubicBezTo>
                <a:cubicBezTo>
                  <a:pt x="1163" y="10675"/>
                  <a:pt x="6706" y="17230"/>
                  <a:pt x="13969" y="17610"/>
                </a:cubicBezTo>
                <a:cubicBezTo>
                  <a:pt x="14163" y="17619"/>
                  <a:pt x="14355" y="17624"/>
                  <a:pt x="14546" y="17624"/>
                </a:cubicBezTo>
                <a:cubicBezTo>
                  <a:pt x="21778" y="17624"/>
                  <a:pt x="26791" y="10708"/>
                  <a:pt x="28369" y="4272"/>
                </a:cubicBezTo>
                <a:cubicBezTo>
                  <a:pt x="28698" y="2830"/>
                  <a:pt x="27711" y="1337"/>
                  <a:pt x="26294" y="1033"/>
                </a:cubicBezTo>
                <a:cubicBezTo>
                  <a:pt x="26084" y="985"/>
                  <a:pt x="25879" y="962"/>
                  <a:pt x="25682" y="962"/>
                </a:cubicBezTo>
                <a:cubicBezTo>
                  <a:pt x="24433" y="962"/>
                  <a:pt x="23470" y="1881"/>
                  <a:pt x="23055" y="3083"/>
                </a:cubicBezTo>
                <a:cubicBezTo>
                  <a:pt x="22169" y="5766"/>
                  <a:pt x="20752" y="9005"/>
                  <a:pt x="18423" y="10802"/>
                </a:cubicBezTo>
                <a:cubicBezTo>
                  <a:pt x="18474" y="9638"/>
                  <a:pt x="18423" y="8448"/>
                  <a:pt x="18474" y="7385"/>
                </a:cubicBezTo>
                <a:cubicBezTo>
                  <a:pt x="18550" y="5335"/>
                  <a:pt x="18778" y="2779"/>
                  <a:pt x="17943" y="856"/>
                </a:cubicBezTo>
                <a:cubicBezTo>
                  <a:pt x="17748" y="387"/>
                  <a:pt x="17193" y="1"/>
                  <a:pt x="166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 name="Google Shape;195;p13"/>
          <p:cNvGrpSpPr/>
          <p:nvPr/>
        </p:nvGrpSpPr>
        <p:grpSpPr>
          <a:xfrm>
            <a:off x="8235925" y="2275325"/>
            <a:ext cx="1379829" cy="1190198"/>
            <a:chOff x="8235925" y="2275325"/>
            <a:chExt cx="1379829" cy="1190198"/>
          </a:xfrm>
        </p:grpSpPr>
        <p:sp>
          <p:nvSpPr>
            <p:cNvPr id="196" name="Google Shape;196;p13"/>
            <p:cNvSpPr/>
            <p:nvPr/>
          </p:nvSpPr>
          <p:spPr>
            <a:xfrm>
              <a:off x="8454642" y="2275325"/>
              <a:ext cx="1161112" cy="1190198"/>
            </a:xfrm>
            <a:custGeom>
              <a:avLst/>
              <a:gdLst/>
              <a:ahLst/>
              <a:cxnLst/>
              <a:rect l="l" t="t" r="r" b="b"/>
              <a:pathLst>
                <a:path w="18273" h="18730" extrusionOk="0">
                  <a:moveTo>
                    <a:pt x="9744" y="3348"/>
                  </a:moveTo>
                  <a:cubicBezTo>
                    <a:pt x="9997" y="3399"/>
                    <a:pt x="10250" y="3475"/>
                    <a:pt x="10478" y="3576"/>
                  </a:cubicBezTo>
                  <a:cubicBezTo>
                    <a:pt x="13313" y="4740"/>
                    <a:pt x="14376" y="8536"/>
                    <a:pt x="13718" y="11295"/>
                  </a:cubicBezTo>
                  <a:cubicBezTo>
                    <a:pt x="13209" y="13486"/>
                    <a:pt x="11151" y="15445"/>
                    <a:pt x="8865" y="15445"/>
                  </a:cubicBezTo>
                  <a:cubicBezTo>
                    <a:pt x="8538" y="15445"/>
                    <a:pt x="8205" y="15404"/>
                    <a:pt x="7872" y="15319"/>
                  </a:cubicBezTo>
                  <a:cubicBezTo>
                    <a:pt x="4936" y="14534"/>
                    <a:pt x="3822" y="11244"/>
                    <a:pt x="4480" y="8536"/>
                  </a:cubicBezTo>
                  <a:cubicBezTo>
                    <a:pt x="4860" y="6967"/>
                    <a:pt x="5847" y="5499"/>
                    <a:pt x="7112" y="4512"/>
                  </a:cubicBezTo>
                  <a:cubicBezTo>
                    <a:pt x="7922" y="3880"/>
                    <a:pt x="8808" y="3525"/>
                    <a:pt x="9744" y="3348"/>
                  </a:cubicBezTo>
                  <a:close/>
                  <a:moveTo>
                    <a:pt x="9135" y="0"/>
                  </a:moveTo>
                  <a:cubicBezTo>
                    <a:pt x="8058" y="0"/>
                    <a:pt x="6991" y="276"/>
                    <a:pt x="6049" y="893"/>
                  </a:cubicBezTo>
                  <a:cubicBezTo>
                    <a:pt x="4961" y="1577"/>
                    <a:pt x="3923" y="2665"/>
                    <a:pt x="3164" y="3905"/>
                  </a:cubicBezTo>
                  <a:cubicBezTo>
                    <a:pt x="2607" y="4639"/>
                    <a:pt x="2127" y="5423"/>
                    <a:pt x="1772" y="6258"/>
                  </a:cubicBezTo>
                  <a:cubicBezTo>
                    <a:pt x="1" y="10485"/>
                    <a:pt x="1216" y="15496"/>
                    <a:pt x="5315" y="17824"/>
                  </a:cubicBezTo>
                  <a:cubicBezTo>
                    <a:pt x="6422" y="18447"/>
                    <a:pt x="7601" y="18730"/>
                    <a:pt x="8768" y="18730"/>
                  </a:cubicBezTo>
                  <a:cubicBezTo>
                    <a:pt x="11819" y="18730"/>
                    <a:pt x="14795" y="16803"/>
                    <a:pt x="16223" y="14003"/>
                  </a:cubicBezTo>
                  <a:cubicBezTo>
                    <a:pt x="18273" y="10004"/>
                    <a:pt x="17109" y="4209"/>
                    <a:pt x="13439" y="1475"/>
                  </a:cubicBezTo>
                  <a:cubicBezTo>
                    <a:pt x="12207" y="555"/>
                    <a:pt x="10662" y="0"/>
                    <a:pt x="91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8235925" y="2553774"/>
              <a:ext cx="968197" cy="874061"/>
            </a:xfrm>
            <a:custGeom>
              <a:avLst/>
              <a:gdLst/>
              <a:ahLst/>
              <a:cxnLst/>
              <a:rect l="l" t="t" r="r" b="b"/>
              <a:pathLst>
                <a:path w="15237" h="13755" extrusionOk="0">
                  <a:moveTo>
                    <a:pt x="6632" y="864"/>
                  </a:moveTo>
                  <a:cubicBezTo>
                    <a:pt x="8631" y="1168"/>
                    <a:pt x="10706" y="1775"/>
                    <a:pt x="12149" y="2990"/>
                  </a:cubicBezTo>
                  <a:cubicBezTo>
                    <a:pt x="12326" y="3142"/>
                    <a:pt x="12503" y="3319"/>
                    <a:pt x="12655" y="3496"/>
                  </a:cubicBezTo>
                  <a:cubicBezTo>
                    <a:pt x="13591" y="4483"/>
                    <a:pt x="14123" y="5850"/>
                    <a:pt x="13971" y="7647"/>
                  </a:cubicBezTo>
                  <a:cubicBezTo>
                    <a:pt x="13711" y="10708"/>
                    <a:pt x="10935" y="12820"/>
                    <a:pt x="8059" y="12820"/>
                  </a:cubicBezTo>
                  <a:cubicBezTo>
                    <a:pt x="7297" y="12820"/>
                    <a:pt x="6528" y="12672"/>
                    <a:pt x="5796" y="12354"/>
                  </a:cubicBezTo>
                  <a:cubicBezTo>
                    <a:pt x="2355" y="10861"/>
                    <a:pt x="1039" y="6457"/>
                    <a:pt x="3013" y="3319"/>
                  </a:cubicBezTo>
                  <a:cubicBezTo>
                    <a:pt x="3873" y="2003"/>
                    <a:pt x="5138" y="1143"/>
                    <a:pt x="6632" y="864"/>
                  </a:cubicBezTo>
                  <a:close/>
                  <a:moveTo>
                    <a:pt x="7365" y="0"/>
                  </a:moveTo>
                  <a:cubicBezTo>
                    <a:pt x="5293" y="0"/>
                    <a:pt x="3406" y="1122"/>
                    <a:pt x="2279" y="2838"/>
                  </a:cubicBezTo>
                  <a:cubicBezTo>
                    <a:pt x="1" y="6331"/>
                    <a:pt x="1393" y="11316"/>
                    <a:pt x="5138" y="13113"/>
                  </a:cubicBezTo>
                  <a:cubicBezTo>
                    <a:pt x="6050" y="13550"/>
                    <a:pt x="7031" y="13755"/>
                    <a:pt x="8007" y="13755"/>
                  </a:cubicBezTo>
                  <a:cubicBezTo>
                    <a:pt x="10987" y="13755"/>
                    <a:pt x="13923" y="11848"/>
                    <a:pt x="14705" y="8836"/>
                  </a:cubicBezTo>
                  <a:cubicBezTo>
                    <a:pt x="15236" y="6786"/>
                    <a:pt x="14755" y="4483"/>
                    <a:pt x="13439" y="2838"/>
                  </a:cubicBezTo>
                  <a:cubicBezTo>
                    <a:pt x="12452" y="1598"/>
                    <a:pt x="11111" y="915"/>
                    <a:pt x="9669" y="535"/>
                  </a:cubicBezTo>
                  <a:cubicBezTo>
                    <a:pt x="9061" y="231"/>
                    <a:pt x="8378" y="54"/>
                    <a:pt x="7568" y="4"/>
                  </a:cubicBezTo>
                  <a:cubicBezTo>
                    <a:pt x="7500" y="1"/>
                    <a:pt x="7433" y="0"/>
                    <a:pt x="73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3"/>
          <p:cNvGrpSpPr/>
          <p:nvPr/>
        </p:nvGrpSpPr>
        <p:grpSpPr>
          <a:xfrm>
            <a:off x="5897925" y="231425"/>
            <a:ext cx="882900" cy="752850"/>
            <a:chOff x="5897925" y="231425"/>
            <a:chExt cx="882900" cy="752850"/>
          </a:xfrm>
        </p:grpSpPr>
        <p:sp>
          <p:nvSpPr>
            <p:cNvPr id="199" name="Google Shape;199;p13"/>
            <p:cNvSpPr/>
            <p:nvPr/>
          </p:nvSpPr>
          <p:spPr>
            <a:xfrm>
              <a:off x="5897925" y="397450"/>
              <a:ext cx="242250" cy="120650"/>
            </a:xfrm>
            <a:custGeom>
              <a:avLst/>
              <a:gdLst/>
              <a:ahLst/>
              <a:cxnLst/>
              <a:rect l="l" t="t" r="r" b="b"/>
              <a:pathLst>
                <a:path w="9690" h="4826" extrusionOk="0">
                  <a:moveTo>
                    <a:pt x="4759" y="1"/>
                  </a:moveTo>
                  <a:cubicBezTo>
                    <a:pt x="2516" y="1"/>
                    <a:pt x="332" y="1303"/>
                    <a:pt x="56" y="3949"/>
                  </a:cubicBezTo>
                  <a:cubicBezTo>
                    <a:pt x="0" y="4474"/>
                    <a:pt x="429" y="4825"/>
                    <a:pt x="859" y="4825"/>
                  </a:cubicBezTo>
                  <a:cubicBezTo>
                    <a:pt x="1127" y="4825"/>
                    <a:pt x="1394" y="4690"/>
                    <a:pt x="1546" y="4375"/>
                  </a:cubicBezTo>
                  <a:cubicBezTo>
                    <a:pt x="2214" y="2916"/>
                    <a:pt x="2944" y="1609"/>
                    <a:pt x="4707" y="1366"/>
                  </a:cubicBezTo>
                  <a:cubicBezTo>
                    <a:pt x="4880" y="1340"/>
                    <a:pt x="5051" y="1328"/>
                    <a:pt x="5219" y="1328"/>
                  </a:cubicBezTo>
                  <a:cubicBezTo>
                    <a:pt x="6669" y="1328"/>
                    <a:pt x="7899" y="2234"/>
                    <a:pt x="8689" y="3433"/>
                  </a:cubicBezTo>
                  <a:cubicBezTo>
                    <a:pt x="8779" y="3569"/>
                    <a:pt x="8911" y="3626"/>
                    <a:pt x="9045" y="3626"/>
                  </a:cubicBezTo>
                  <a:cubicBezTo>
                    <a:pt x="9360" y="3626"/>
                    <a:pt x="9689" y="3309"/>
                    <a:pt x="9540" y="2946"/>
                  </a:cubicBezTo>
                  <a:cubicBezTo>
                    <a:pt x="8718" y="992"/>
                    <a:pt x="6716" y="1"/>
                    <a:pt x="47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6078300" y="231425"/>
              <a:ext cx="238975" cy="114375"/>
            </a:xfrm>
            <a:custGeom>
              <a:avLst/>
              <a:gdLst/>
              <a:ahLst/>
              <a:cxnLst/>
              <a:rect l="l" t="t" r="r" b="b"/>
              <a:pathLst>
                <a:path w="9559" h="4575" extrusionOk="0">
                  <a:moveTo>
                    <a:pt x="830" y="1"/>
                  </a:moveTo>
                  <a:cubicBezTo>
                    <a:pt x="412" y="1"/>
                    <a:pt x="0" y="391"/>
                    <a:pt x="136" y="955"/>
                  </a:cubicBezTo>
                  <a:cubicBezTo>
                    <a:pt x="714" y="3052"/>
                    <a:pt x="2872" y="4542"/>
                    <a:pt x="5000" y="4572"/>
                  </a:cubicBezTo>
                  <a:cubicBezTo>
                    <a:pt x="5047" y="4574"/>
                    <a:pt x="5095" y="4574"/>
                    <a:pt x="5143" y="4574"/>
                  </a:cubicBezTo>
                  <a:cubicBezTo>
                    <a:pt x="6931" y="4574"/>
                    <a:pt x="9441" y="3485"/>
                    <a:pt x="9559" y="1502"/>
                  </a:cubicBezTo>
                  <a:cubicBezTo>
                    <a:pt x="9559" y="1156"/>
                    <a:pt x="9243" y="883"/>
                    <a:pt x="8964" y="883"/>
                  </a:cubicBezTo>
                  <a:cubicBezTo>
                    <a:pt x="8802" y="883"/>
                    <a:pt x="8653" y="975"/>
                    <a:pt x="8586" y="1198"/>
                  </a:cubicBezTo>
                  <a:cubicBezTo>
                    <a:pt x="8161" y="2528"/>
                    <a:pt x="6594" y="3183"/>
                    <a:pt x="5231" y="3183"/>
                  </a:cubicBezTo>
                  <a:cubicBezTo>
                    <a:pt x="5037" y="3183"/>
                    <a:pt x="4847" y="3170"/>
                    <a:pt x="4665" y="3143"/>
                  </a:cubicBezTo>
                  <a:cubicBezTo>
                    <a:pt x="3085" y="2931"/>
                    <a:pt x="2142" y="1776"/>
                    <a:pt x="1443" y="408"/>
                  </a:cubicBezTo>
                  <a:cubicBezTo>
                    <a:pt x="1301" y="124"/>
                    <a:pt x="1065" y="1"/>
                    <a:pt x="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5957250" y="865575"/>
              <a:ext cx="211600" cy="118700"/>
            </a:xfrm>
            <a:custGeom>
              <a:avLst/>
              <a:gdLst/>
              <a:ahLst/>
              <a:cxnLst/>
              <a:rect l="l" t="t" r="r" b="b"/>
              <a:pathLst>
                <a:path w="8464" h="4748" extrusionOk="0">
                  <a:moveTo>
                    <a:pt x="7922" y="0"/>
                  </a:moveTo>
                  <a:cubicBezTo>
                    <a:pt x="7761" y="0"/>
                    <a:pt x="7599" y="78"/>
                    <a:pt x="7532" y="240"/>
                  </a:cubicBezTo>
                  <a:cubicBezTo>
                    <a:pt x="6954" y="1516"/>
                    <a:pt x="6346" y="2702"/>
                    <a:pt x="4918" y="3127"/>
                  </a:cubicBezTo>
                  <a:cubicBezTo>
                    <a:pt x="4583" y="3234"/>
                    <a:pt x="4267" y="3281"/>
                    <a:pt x="3963" y="3281"/>
                  </a:cubicBezTo>
                  <a:cubicBezTo>
                    <a:pt x="2971" y="3281"/>
                    <a:pt x="2117" y="2781"/>
                    <a:pt x="1209" y="2246"/>
                  </a:cubicBezTo>
                  <a:cubicBezTo>
                    <a:pt x="1112" y="2188"/>
                    <a:pt x="1014" y="2162"/>
                    <a:pt x="918" y="2162"/>
                  </a:cubicBezTo>
                  <a:cubicBezTo>
                    <a:pt x="416" y="2162"/>
                    <a:pt x="1" y="2875"/>
                    <a:pt x="358" y="3310"/>
                  </a:cubicBezTo>
                  <a:cubicBezTo>
                    <a:pt x="1171" y="4305"/>
                    <a:pt x="2353" y="4747"/>
                    <a:pt x="3560" y="4747"/>
                  </a:cubicBezTo>
                  <a:cubicBezTo>
                    <a:pt x="5964" y="4747"/>
                    <a:pt x="8464" y="2992"/>
                    <a:pt x="8322" y="361"/>
                  </a:cubicBezTo>
                  <a:cubicBezTo>
                    <a:pt x="8322" y="124"/>
                    <a:pt x="8124" y="0"/>
                    <a:pt x="79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6171150" y="466475"/>
              <a:ext cx="249150" cy="211525"/>
            </a:xfrm>
            <a:custGeom>
              <a:avLst/>
              <a:gdLst/>
              <a:ahLst/>
              <a:cxnLst/>
              <a:rect l="l" t="t" r="r" b="b"/>
              <a:pathLst>
                <a:path w="9966" h="8461" extrusionOk="0">
                  <a:moveTo>
                    <a:pt x="5222" y="1"/>
                  </a:moveTo>
                  <a:cubicBezTo>
                    <a:pt x="5086" y="1"/>
                    <a:pt x="4949" y="11"/>
                    <a:pt x="4812" y="33"/>
                  </a:cubicBezTo>
                  <a:cubicBezTo>
                    <a:pt x="4173" y="155"/>
                    <a:pt x="4143" y="1036"/>
                    <a:pt x="4781" y="1158"/>
                  </a:cubicBezTo>
                  <a:cubicBezTo>
                    <a:pt x="6301" y="1492"/>
                    <a:pt x="8581" y="4380"/>
                    <a:pt x="7030" y="5808"/>
                  </a:cubicBezTo>
                  <a:cubicBezTo>
                    <a:pt x="6356" y="6422"/>
                    <a:pt x="5403" y="6641"/>
                    <a:pt x="4425" y="6641"/>
                  </a:cubicBezTo>
                  <a:cubicBezTo>
                    <a:pt x="3464" y="6641"/>
                    <a:pt x="2479" y="6429"/>
                    <a:pt x="1711" y="6173"/>
                  </a:cubicBezTo>
                  <a:cubicBezTo>
                    <a:pt x="1601" y="6135"/>
                    <a:pt x="1494" y="6118"/>
                    <a:pt x="1392" y="6118"/>
                  </a:cubicBezTo>
                  <a:cubicBezTo>
                    <a:pt x="510" y="6118"/>
                    <a:pt x="1" y="7406"/>
                    <a:pt x="982" y="7815"/>
                  </a:cubicBezTo>
                  <a:cubicBezTo>
                    <a:pt x="1877" y="8211"/>
                    <a:pt x="3094" y="8460"/>
                    <a:pt x="4323" y="8460"/>
                  </a:cubicBezTo>
                  <a:cubicBezTo>
                    <a:pt x="6389" y="8460"/>
                    <a:pt x="8491" y="7756"/>
                    <a:pt x="9158" y="5869"/>
                  </a:cubicBezTo>
                  <a:cubicBezTo>
                    <a:pt x="9965" y="3591"/>
                    <a:pt x="7737" y="1"/>
                    <a:pt x="52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p:nvPr/>
          </p:nvSpPr>
          <p:spPr>
            <a:xfrm>
              <a:off x="6496425" y="407725"/>
              <a:ext cx="284400" cy="231000"/>
            </a:xfrm>
            <a:custGeom>
              <a:avLst/>
              <a:gdLst/>
              <a:ahLst/>
              <a:cxnLst/>
              <a:rect l="l" t="t" r="r" b="b"/>
              <a:pathLst>
                <a:path w="11376" h="9240" extrusionOk="0">
                  <a:moveTo>
                    <a:pt x="4821" y="0"/>
                  </a:moveTo>
                  <a:cubicBezTo>
                    <a:pt x="3244" y="0"/>
                    <a:pt x="1668" y="540"/>
                    <a:pt x="555" y="1623"/>
                  </a:cubicBezTo>
                  <a:cubicBezTo>
                    <a:pt x="0" y="2178"/>
                    <a:pt x="615" y="3122"/>
                    <a:pt x="1324" y="3122"/>
                  </a:cubicBezTo>
                  <a:cubicBezTo>
                    <a:pt x="1431" y="3122"/>
                    <a:pt x="1541" y="3100"/>
                    <a:pt x="1649" y="3052"/>
                  </a:cubicBezTo>
                  <a:cubicBezTo>
                    <a:pt x="2780" y="2541"/>
                    <a:pt x="4021" y="2019"/>
                    <a:pt x="5234" y="2019"/>
                  </a:cubicBezTo>
                  <a:cubicBezTo>
                    <a:pt x="6041" y="2019"/>
                    <a:pt x="6835" y="2250"/>
                    <a:pt x="7576" y="2870"/>
                  </a:cubicBezTo>
                  <a:cubicBezTo>
                    <a:pt x="9278" y="4268"/>
                    <a:pt x="9126" y="6548"/>
                    <a:pt x="8032" y="8250"/>
                  </a:cubicBezTo>
                  <a:cubicBezTo>
                    <a:pt x="7803" y="8606"/>
                    <a:pt x="8043" y="9240"/>
                    <a:pt x="8466" y="9240"/>
                  </a:cubicBezTo>
                  <a:cubicBezTo>
                    <a:pt x="8548" y="9240"/>
                    <a:pt x="8637" y="9216"/>
                    <a:pt x="8731" y="9162"/>
                  </a:cubicBezTo>
                  <a:cubicBezTo>
                    <a:pt x="11375" y="7703"/>
                    <a:pt x="11132" y="3751"/>
                    <a:pt x="9248" y="1775"/>
                  </a:cubicBezTo>
                  <a:cubicBezTo>
                    <a:pt x="8128" y="593"/>
                    <a:pt x="6474" y="0"/>
                    <a:pt x="4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 name="Google Shape;204;p13"/>
          <p:cNvSpPr/>
          <p:nvPr/>
        </p:nvSpPr>
        <p:spPr>
          <a:xfrm>
            <a:off x="-216425" y="1243600"/>
            <a:ext cx="949025" cy="309850"/>
          </a:xfrm>
          <a:custGeom>
            <a:avLst/>
            <a:gdLst/>
            <a:ahLst/>
            <a:cxnLst/>
            <a:rect l="l" t="t" r="r" b="b"/>
            <a:pathLst>
              <a:path w="37961" h="12394" extrusionOk="0">
                <a:moveTo>
                  <a:pt x="35344" y="1"/>
                </a:moveTo>
                <a:cubicBezTo>
                  <a:pt x="34826" y="1"/>
                  <a:pt x="34308" y="452"/>
                  <a:pt x="34465" y="1082"/>
                </a:cubicBezTo>
                <a:cubicBezTo>
                  <a:pt x="35104" y="3362"/>
                  <a:pt x="34708" y="6493"/>
                  <a:pt x="32854" y="8134"/>
                </a:cubicBezTo>
                <a:cubicBezTo>
                  <a:pt x="32524" y="8441"/>
                  <a:pt x="32177" y="8578"/>
                  <a:pt x="31842" y="8578"/>
                </a:cubicBezTo>
                <a:cubicBezTo>
                  <a:pt x="31282" y="8578"/>
                  <a:pt x="30754" y="8196"/>
                  <a:pt x="30392" y="7587"/>
                </a:cubicBezTo>
                <a:cubicBezTo>
                  <a:pt x="29693" y="6402"/>
                  <a:pt x="29845" y="4821"/>
                  <a:pt x="29906" y="3514"/>
                </a:cubicBezTo>
                <a:cubicBezTo>
                  <a:pt x="29937" y="2313"/>
                  <a:pt x="29024" y="1705"/>
                  <a:pt x="28100" y="1705"/>
                </a:cubicBezTo>
                <a:cubicBezTo>
                  <a:pt x="27200" y="1705"/>
                  <a:pt x="26288" y="2283"/>
                  <a:pt x="26228" y="3453"/>
                </a:cubicBezTo>
                <a:cubicBezTo>
                  <a:pt x="26167" y="4578"/>
                  <a:pt x="25894" y="5642"/>
                  <a:pt x="25316" y="6614"/>
                </a:cubicBezTo>
                <a:cubicBezTo>
                  <a:pt x="24921" y="7253"/>
                  <a:pt x="24252" y="8347"/>
                  <a:pt x="23462" y="8529"/>
                </a:cubicBezTo>
                <a:cubicBezTo>
                  <a:pt x="23387" y="8550"/>
                  <a:pt x="23317" y="8559"/>
                  <a:pt x="23253" y="8559"/>
                </a:cubicBezTo>
                <a:cubicBezTo>
                  <a:pt x="22642" y="8559"/>
                  <a:pt x="22494" y="7703"/>
                  <a:pt x="22246" y="7070"/>
                </a:cubicBezTo>
                <a:cubicBezTo>
                  <a:pt x="21821" y="5855"/>
                  <a:pt x="21577" y="4578"/>
                  <a:pt x="21547" y="3271"/>
                </a:cubicBezTo>
                <a:cubicBezTo>
                  <a:pt x="21501" y="2021"/>
                  <a:pt x="20577" y="1390"/>
                  <a:pt x="19646" y="1390"/>
                </a:cubicBezTo>
                <a:cubicBezTo>
                  <a:pt x="18745" y="1390"/>
                  <a:pt x="17837" y="1983"/>
                  <a:pt x="17717" y="3180"/>
                </a:cubicBezTo>
                <a:cubicBezTo>
                  <a:pt x="17599" y="4304"/>
                  <a:pt x="17365" y="7473"/>
                  <a:pt x="15643" y="7473"/>
                </a:cubicBezTo>
                <a:cubicBezTo>
                  <a:pt x="15596" y="7473"/>
                  <a:pt x="15548" y="7470"/>
                  <a:pt x="15498" y="7466"/>
                </a:cubicBezTo>
                <a:cubicBezTo>
                  <a:pt x="13614" y="7253"/>
                  <a:pt x="13431" y="4183"/>
                  <a:pt x="13340" y="2815"/>
                </a:cubicBezTo>
                <a:cubicBezTo>
                  <a:pt x="13235" y="1635"/>
                  <a:pt x="12139" y="853"/>
                  <a:pt x="11136" y="853"/>
                </a:cubicBezTo>
                <a:cubicBezTo>
                  <a:pt x="10408" y="853"/>
                  <a:pt x="9728" y="1266"/>
                  <a:pt x="9510" y="2237"/>
                </a:cubicBezTo>
                <a:cubicBezTo>
                  <a:pt x="9176" y="3696"/>
                  <a:pt x="8629" y="6888"/>
                  <a:pt x="6592" y="6918"/>
                </a:cubicBezTo>
                <a:cubicBezTo>
                  <a:pt x="5680" y="6918"/>
                  <a:pt x="5559" y="5946"/>
                  <a:pt x="5346" y="5247"/>
                </a:cubicBezTo>
                <a:cubicBezTo>
                  <a:pt x="4921" y="3940"/>
                  <a:pt x="4556" y="2633"/>
                  <a:pt x="3918" y="1417"/>
                </a:cubicBezTo>
                <a:cubicBezTo>
                  <a:pt x="3529" y="693"/>
                  <a:pt x="2927" y="389"/>
                  <a:pt x="2321" y="389"/>
                </a:cubicBezTo>
                <a:cubicBezTo>
                  <a:pt x="1170" y="389"/>
                  <a:pt x="1" y="1483"/>
                  <a:pt x="240" y="2876"/>
                </a:cubicBezTo>
                <a:cubicBezTo>
                  <a:pt x="452" y="4061"/>
                  <a:pt x="908" y="5155"/>
                  <a:pt x="1303" y="6250"/>
                </a:cubicBezTo>
                <a:cubicBezTo>
                  <a:pt x="1638" y="7131"/>
                  <a:pt x="1911" y="8043"/>
                  <a:pt x="2428" y="8833"/>
                </a:cubicBezTo>
                <a:cubicBezTo>
                  <a:pt x="3333" y="10205"/>
                  <a:pt x="4832" y="10957"/>
                  <a:pt x="6434" y="10957"/>
                </a:cubicBezTo>
                <a:cubicBezTo>
                  <a:pt x="6607" y="10957"/>
                  <a:pt x="6782" y="10948"/>
                  <a:pt x="6957" y="10931"/>
                </a:cubicBezTo>
                <a:cubicBezTo>
                  <a:pt x="8781" y="10748"/>
                  <a:pt x="10088" y="9867"/>
                  <a:pt x="11030" y="8651"/>
                </a:cubicBezTo>
                <a:cubicBezTo>
                  <a:pt x="11942" y="10140"/>
                  <a:pt x="13310" y="11235"/>
                  <a:pt x="15407" y="11326"/>
                </a:cubicBezTo>
                <a:cubicBezTo>
                  <a:pt x="15511" y="11331"/>
                  <a:pt x="15613" y="11334"/>
                  <a:pt x="15714" y="11334"/>
                </a:cubicBezTo>
                <a:cubicBezTo>
                  <a:pt x="17260" y="11334"/>
                  <a:pt x="18411" y="10687"/>
                  <a:pt x="19267" y="9745"/>
                </a:cubicBezTo>
                <a:cubicBezTo>
                  <a:pt x="20070" y="11269"/>
                  <a:pt x="21272" y="12394"/>
                  <a:pt x="23039" y="12394"/>
                </a:cubicBezTo>
                <a:cubicBezTo>
                  <a:pt x="23281" y="12394"/>
                  <a:pt x="23533" y="12373"/>
                  <a:pt x="23796" y="12329"/>
                </a:cubicBezTo>
                <a:cubicBezTo>
                  <a:pt x="25377" y="12055"/>
                  <a:pt x="26654" y="11113"/>
                  <a:pt x="27657" y="9867"/>
                </a:cubicBezTo>
                <a:cubicBezTo>
                  <a:pt x="27778" y="10019"/>
                  <a:pt x="27900" y="10171"/>
                  <a:pt x="28021" y="10323"/>
                </a:cubicBezTo>
                <a:cubicBezTo>
                  <a:pt x="28997" y="11339"/>
                  <a:pt x="30341" y="11989"/>
                  <a:pt x="31706" y="11989"/>
                </a:cubicBezTo>
                <a:cubicBezTo>
                  <a:pt x="32381" y="11989"/>
                  <a:pt x="33061" y="11830"/>
                  <a:pt x="33705" y="11478"/>
                </a:cubicBezTo>
                <a:cubicBezTo>
                  <a:pt x="37505" y="9380"/>
                  <a:pt x="37961" y="3879"/>
                  <a:pt x="36076" y="444"/>
                </a:cubicBezTo>
                <a:cubicBezTo>
                  <a:pt x="35905" y="134"/>
                  <a:pt x="35625" y="1"/>
                  <a:pt x="353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p:nvPr/>
        </p:nvSpPr>
        <p:spPr>
          <a:xfrm>
            <a:off x="6809975" y="-396887"/>
            <a:ext cx="2805783" cy="2101514"/>
          </a:xfrm>
          <a:custGeom>
            <a:avLst/>
            <a:gdLst/>
            <a:ahLst/>
            <a:cxnLst/>
            <a:rect l="l" t="t" r="r" b="b"/>
            <a:pathLst>
              <a:path w="79265" h="59369" extrusionOk="0">
                <a:moveTo>
                  <a:pt x="63624" y="1"/>
                </a:moveTo>
                <a:cubicBezTo>
                  <a:pt x="63615" y="1"/>
                  <a:pt x="63607" y="2"/>
                  <a:pt x="63599" y="4"/>
                </a:cubicBezTo>
                <a:cubicBezTo>
                  <a:pt x="43075" y="6154"/>
                  <a:pt x="21690" y="9292"/>
                  <a:pt x="1" y="9368"/>
                </a:cubicBezTo>
                <a:cubicBezTo>
                  <a:pt x="1798" y="20504"/>
                  <a:pt x="10681" y="30222"/>
                  <a:pt x="19766" y="31057"/>
                </a:cubicBezTo>
                <a:cubicBezTo>
                  <a:pt x="20296" y="31105"/>
                  <a:pt x="20825" y="31126"/>
                  <a:pt x="21352" y="31126"/>
                </a:cubicBezTo>
                <a:cubicBezTo>
                  <a:pt x="25709" y="31126"/>
                  <a:pt x="30006" y="29675"/>
                  <a:pt x="34286" y="29675"/>
                </a:cubicBezTo>
                <a:cubicBezTo>
                  <a:pt x="36079" y="29675"/>
                  <a:pt x="37868" y="29929"/>
                  <a:pt x="39658" y="30652"/>
                </a:cubicBezTo>
                <a:cubicBezTo>
                  <a:pt x="44391" y="32550"/>
                  <a:pt x="48161" y="37384"/>
                  <a:pt x="51401" y="42243"/>
                </a:cubicBezTo>
                <a:cubicBezTo>
                  <a:pt x="54640" y="47077"/>
                  <a:pt x="57702" y="52316"/>
                  <a:pt x="61954" y="55757"/>
                </a:cubicBezTo>
                <a:cubicBezTo>
                  <a:pt x="64676" y="57974"/>
                  <a:pt x="69085" y="59368"/>
                  <a:pt x="72681" y="59368"/>
                </a:cubicBezTo>
                <a:cubicBezTo>
                  <a:pt x="73766" y="59368"/>
                  <a:pt x="74777" y="59241"/>
                  <a:pt x="75646" y="58971"/>
                </a:cubicBezTo>
                <a:cubicBezTo>
                  <a:pt x="79265" y="57833"/>
                  <a:pt x="76734" y="47305"/>
                  <a:pt x="76101" y="42800"/>
                </a:cubicBezTo>
                <a:cubicBezTo>
                  <a:pt x="75038" y="35208"/>
                  <a:pt x="73393" y="27641"/>
                  <a:pt x="71192" y="20276"/>
                </a:cubicBezTo>
                <a:cubicBezTo>
                  <a:pt x="70664" y="18494"/>
                  <a:pt x="64683" y="1"/>
                  <a:pt x="636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 name="Google Shape;206;p13"/>
          <p:cNvGrpSpPr/>
          <p:nvPr/>
        </p:nvGrpSpPr>
        <p:grpSpPr>
          <a:xfrm>
            <a:off x="5801575" y="4294900"/>
            <a:ext cx="467000" cy="431100"/>
            <a:chOff x="1849650" y="1202325"/>
            <a:chExt cx="467000" cy="431100"/>
          </a:xfrm>
        </p:grpSpPr>
        <p:sp>
          <p:nvSpPr>
            <p:cNvPr id="207" name="Google Shape;207;p13"/>
            <p:cNvSpPr/>
            <p:nvPr/>
          </p:nvSpPr>
          <p:spPr>
            <a:xfrm>
              <a:off x="1880150" y="1400725"/>
              <a:ext cx="241525" cy="156500"/>
            </a:xfrm>
            <a:custGeom>
              <a:avLst/>
              <a:gdLst/>
              <a:ahLst/>
              <a:cxnLst/>
              <a:rect l="l" t="t" r="r" b="b"/>
              <a:pathLst>
                <a:path w="9661" h="6260" extrusionOk="0">
                  <a:moveTo>
                    <a:pt x="6275" y="0"/>
                  </a:moveTo>
                  <a:lnTo>
                    <a:pt x="6218" y="153"/>
                  </a:lnTo>
                  <a:cubicBezTo>
                    <a:pt x="4430" y="913"/>
                    <a:pt x="245" y="2701"/>
                    <a:pt x="36" y="5155"/>
                  </a:cubicBezTo>
                  <a:cubicBezTo>
                    <a:pt x="0" y="5983"/>
                    <a:pt x="417" y="6259"/>
                    <a:pt x="997" y="6259"/>
                  </a:cubicBezTo>
                  <a:cubicBezTo>
                    <a:pt x="1963" y="6259"/>
                    <a:pt x="3381" y="5493"/>
                    <a:pt x="3916" y="5231"/>
                  </a:cubicBezTo>
                  <a:cubicBezTo>
                    <a:pt x="5381" y="4413"/>
                    <a:pt x="9661" y="1085"/>
                    <a:pt x="6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p:nvPr/>
          </p:nvSpPr>
          <p:spPr>
            <a:xfrm>
              <a:off x="1849650" y="1236200"/>
              <a:ext cx="216400" cy="208800"/>
            </a:xfrm>
            <a:custGeom>
              <a:avLst/>
              <a:gdLst/>
              <a:ahLst/>
              <a:cxnLst/>
              <a:rect l="l" t="t" r="r" b="b"/>
              <a:pathLst>
                <a:path w="8656" h="8352" extrusionOk="0">
                  <a:moveTo>
                    <a:pt x="2910" y="1"/>
                  </a:moveTo>
                  <a:cubicBezTo>
                    <a:pt x="2591" y="1"/>
                    <a:pt x="2279" y="72"/>
                    <a:pt x="1979" y="228"/>
                  </a:cubicBezTo>
                  <a:cubicBezTo>
                    <a:pt x="1" y="1275"/>
                    <a:pt x="400" y="4375"/>
                    <a:pt x="1351" y="5897"/>
                  </a:cubicBezTo>
                  <a:cubicBezTo>
                    <a:pt x="2131" y="7221"/>
                    <a:pt x="4158" y="8352"/>
                    <a:pt x="5946" y="8352"/>
                  </a:cubicBezTo>
                  <a:cubicBezTo>
                    <a:pt x="6906" y="8352"/>
                    <a:pt x="7797" y="8026"/>
                    <a:pt x="8389" y="7228"/>
                  </a:cubicBezTo>
                  <a:lnTo>
                    <a:pt x="8655" y="6125"/>
                  </a:lnTo>
                  <a:cubicBezTo>
                    <a:pt x="8251" y="4272"/>
                    <a:pt x="5384" y="1"/>
                    <a:pt x="2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3"/>
            <p:cNvSpPr/>
            <p:nvPr/>
          </p:nvSpPr>
          <p:spPr>
            <a:xfrm>
              <a:off x="2002225" y="1422750"/>
              <a:ext cx="168900" cy="210675"/>
            </a:xfrm>
            <a:custGeom>
              <a:avLst/>
              <a:gdLst/>
              <a:ahLst/>
              <a:cxnLst/>
              <a:rect l="l" t="t" r="r" b="b"/>
              <a:pathLst>
                <a:path w="6756" h="8427" extrusionOk="0">
                  <a:moveTo>
                    <a:pt x="2424" y="0"/>
                  </a:moveTo>
                  <a:cubicBezTo>
                    <a:pt x="1" y="0"/>
                    <a:pt x="1569" y="4431"/>
                    <a:pt x="2286" y="5777"/>
                  </a:cubicBezTo>
                  <a:cubicBezTo>
                    <a:pt x="2667" y="6422"/>
                    <a:pt x="3762" y="8427"/>
                    <a:pt x="4758" y="8427"/>
                  </a:cubicBezTo>
                  <a:cubicBezTo>
                    <a:pt x="5053" y="8427"/>
                    <a:pt x="5339" y="8251"/>
                    <a:pt x="5595" y="7812"/>
                  </a:cubicBezTo>
                  <a:cubicBezTo>
                    <a:pt x="6756" y="5663"/>
                    <a:pt x="4207" y="1877"/>
                    <a:pt x="3123" y="261"/>
                  </a:cubicBezTo>
                  <a:lnTo>
                    <a:pt x="3161" y="108"/>
                  </a:lnTo>
                  <a:cubicBezTo>
                    <a:pt x="2882" y="35"/>
                    <a:pt x="2638" y="0"/>
                    <a:pt x="2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a:off x="2059825" y="1330725"/>
              <a:ext cx="256825" cy="166800"/>
            </a:xfrm>
            <a:custGeom>
              <a:avLst/>
              <a:gdLst/>
              <a:ahLst/>
              <a:cxnLst/>
              <a:rect l="l" t="t" r="r" b="b"/>
              <a:pathLst>
                <a:path w="10273" h="6672" extrusionOk="0">
                  <a:moveTo>
                    <a:pt x="6729" y="1"/>
                  </a:moveTo>
                  <a:cubicBezTo>
                    <a:pt x="4439" y="1"/>
                    <a:pt x="1416" y="1436"/>
                    <a:pt x="381" y="2458"/>
                  </a:cubicBezTo>
                  <a:lnTo>
                    <a:pt x="1" y="3542"/>
                  </a:lnTo>
                  <a:cubicBezTo>
                    <a:pt x="140" y="5616"/>
                    <a:pt x="2499" y="6671"/>
                    <a:pt x="4574" y="6671"/>
                  </a:cubicBezTo>
                  <a:cubicBezTo>
                    <a:pt x="5335" y="6671"/>
                    <a:pt x="6059" y="6529"/>
                    <a:pt x="6620" y="6243"/>
                  </a:cubicBezTo>
                  <a:cubicBezTo>
                    <a:pt x="8256" y="5482"/>
                    <a:pt x="10272" y="3086"/>
                    <a:pt x="9188" y="1146"/>
                  </a:cubicBezTo>
                  <a:cubicBezTo>
                    <a:pt x="8719" y="318"/>
                    <a:pt x="7805" y="1"/>
                    <a:pt x="6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a:off x="2002300" y="1349400"/>
              <a:ext cx="114625" cy="210275"/>
            </a:xfrm>
            <a:custGeom>
              <a:avLst/>
              <a:gdLst/>
              <a:ahLst/>
              <a:cxnLst/>
              <a:rect l="l" t="t" r="r" b="b"/>
              <a:pathLst>
                <a:path w="4585" h="8411" extrusionOk="0">
                  <a:moveTo>
                    <a:pt x="2962" y="0"/>
                  </a:moveTo>
                  <a:cubicBezTo>
                    <a:pt x="1556" y="0"/>
                    <a:pt x="1" y="8281"/>
                    <a:pt x="324" y="8406"/>
                  </a:cubicBezTo>
                  <a:cubicBezTo>
                    <a:pt x="332" y="8409"/>
                    <a:pt x="340" y="8411"/>
                    <a:pt x="349" y="8411"/>
                  </a:cubicBezTo>
                  <a:cubicBezTo>
                    <a:pt x="996" y="8411"/>
                    <a:pt x="4584" y="1145"/>
                    <a:pt x="3215" y="94"/>
                  </a:cubicBezTo>
                  <a:cubicBezTo>
                    <a:pt x="3132" y="30"/>
                    <a:pt x="3047" y="0"/>
                    <a:pt x="2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p:nvPr/>
          </p:nvSpPr>
          <p:spPr>
            <a:xfrm>
              <a:off x="2064600" y="1202325"/>
              <a:ext cx="118425" cy="158000"/>
            </a:xfrm>
            <a:custGeom>
              <a:avLst/>
              <a:gdLst/>
              <a:ahLst/>
              <a:cxnLst/>
              <a:rect l="l" t="t" r="r" b="b"/>
              <a:pathLst>
                <a:path w="4737" h="6320" extrusionOk="0">
                  <a:moveTo>
                    <a:pt x="497" y="0"/>
                  </a:moveTo>
                  <a:cubicBezTo>
                    <a:pt x="473" y="0"/>
                    <a:pt x="447" y="8"/>
                    <a:pt x="418" y="24"/>
                  </a:cubicBezTo>
                  <a:cubicBezTo>
                    <a:pt x="0" y="252"/>
                    <a:pt x="114" y="4246"/>
                    <a:pt x="171" y="6263"/>
                  </a:cubicBezTo>
                  <a:lnTo>
                    <a:pt x="495" y="6320"/>
                  </a:lnTo>
                  <a:cubicBezTo>
                    <a:pt x="1997" y="4741"/>
                    <a:pt x="4736" y="1583"/>
                    <a:pt x="4242" y="1108"/>
                  </a:cubicBezTo>
                  <a:cubicBezTo>
                    <a:pt x="4218" y="1086"/>
                    <a:pt x="4189" y="1076"/>
                    <a:pt x="4156" y="1076"/>
                  </a:cubicBezTo>
                  <a:cubicBezTo>
                    <a:pt x="3535" y="1076"/>
                    <a:pt x="1273" y="4577"/>
                    <a:pt x="552" y="5768"/>
                  </a:cubicBezTo>
                  <a:cubicBezTo>
                    <a:pt x="479" y="4072"/>
                    <a:pt x="1052" y="0"/>
                    <a:pt x="4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a:off x="1875325" y="1263875"/>
              <a:ext cx="84200" cy="75450"/>
            </a:xfrm>
            <a:custGeom>
              <a:avLst/>
              <a:gdLst/>
              <a:ahLst/>
              <a:cxnLst/>
              <a:rect l="l" t="t" r="r" b="b"/>
              <a:pathLst>
                <a:path w="3368" h="3018" extrusionOk="0">
                  <a:moveTo>
                    <a:pt x="1479" y="0"/>
                  </a:moveTo>
                  <a:cubicBezTo>
                    <a:pt x="939" y="0"/>
                    <a:pt x="532" y="434"/>
                    <a:pt x="305" y="1024"/>
                  </a:cubicBezTo>
                  <a:cubicBezTo>
                    <a:pt x="1" y="1746"/>
                    <a:pt x="381" y="2602"/>
                    <a:pt x="1142" y="2907"/>
                  </a:cubicBezTo>
                  <a:cubicBezTo>
                    <a:pt x="1335" y="2982"/>
                    <a:pt x="1532" y="3017"/>
                    <a:pt x="1724" y="3017"/>
                  </a:cubicBezTo>
                  <a:cubicBezTo>
                    <a:pt x="2310" y="3017"/>
                    <a:pt x="2848" y="2685"/>
                    <a:pt x="3063" y="2127"/>
                  </a:cubicBezTo>
                  <a:cubicBezTo>
                    <a:pt x="3367" y="1404"/>
                    <a:pt x="2702" y="396"/>
                    <a:pt x="1922" y="91"/>
                  </a:cubicBezTo>
                  <a:cubicBezTo>
                    <a:pt x="1766" y="29"/>
                    <a:pt x="1618" y="0"/>
                    <a:pt x="1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p:nvPr/>
          </p:nvSpPr>
          <p:spPr>
            <a:xfrm>
              <a:off x="1899100" y="1285300"/>
              <a:ext cx="37600" cy="34850"/>
            </a:xfrm>
            <a:custGeom>
              <a:avLst/>
              <a:gdLst/>
              <a:ahLst/>
              <a:cxnLst/>
              <a:rect l="l" t="t" r="r" b="b"/>
              <a:pathLst>
                <a:path w="1504" h="1394" extrusionOk="0">
                  <a:moveTo>
                    <a:pt x="725" y="1"/>
                  </a:moveTo>
                  <a:cubicBezTo>
                    <a:pt x="412" y="1"/>
                    <a:pt x="127" y="232"/>
                    <a:pt x="77" y="566"/>
                  </a:cubicBezTo>
                  <a:cubicBezTo>
                    <a:pt x="1" y="946"/>
                    <a:pt x="229" y="1308"/>
                    <a:pt x="590" y="1384"/>
                  </a:cubicBezTo>
                  <a:cubicBezTo>
                    <a:pt x="622" y="1390"/>
                    <a:pt x="654" y="1393"/>
                    <a:pt x="686" y="1393"/>
                  </a:cubicBezTo>
                  <a:cubicBezTo>
                    <a:pt x="1035" y="1393"/>
                    <a:pt x="1375" y="1029"/>
                    <a:pt x="1427" y="680"/>
                  </a:cubicBezTo>
                  <a:cubicBezTo>
                    <a:pt x="1503" y="300"/>
                    <a:pt x="1218" y="71"/>
                    <a:pt x="857" y="14"/>
                  </a:cubicBezTo>
                  <a:cubicBezTo>
                    <a:pt x="813" y="5"/>
                    <a:pt x="769"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3"/>
            <p:cNvSpPr/>
            <p:nvPr/>
          </p:nvSpPr>
          <p:spPr>
            <a:xfrm>
              <a:off x="1895775" y="1499450"/>
              <a:ext cx="43775" cy="39150"/>
            </a:xfrm>
            <a:custGeom>
              <a:avLst/>
              <a:gdLst/>
              <a:ahLst/>
              <a:cxnLst/>
              <a:rect l="l" t="t" r="r" b="b"/>
              <a:pathLst>
                <a:path w="1751" h="1566" extrusionOk="0">
                  <a:moveTo>
                    <a:pt x="776" y="0"/>
                  </a:moveTo>
                  <a:cubicBezTo>
                    <a:pt x="491" y="0"/>
                    <a:pt x="274" y="219"/>
                    <a:pt x="153" y="521"/>
                  </a:cubicBezTo>
                  <a:cubicBezTo>
                    <a:pt x="1" y="902"/>
                    <a:pt x="210" y="1358"/>
                    <a:pt x="609" y="1510"/>
                  </a:cubicBezTo>
                  <a:cubicBezTo>
                    <a:pt x="708" y="1548"/>
                    <a:pt x="808" y="1566"/>
                    <a:pt x="906" y="1566"/>
                  </a:cubicBezTo>
                  <a:cubicBezTo>
                    <a:pt x="1207" y="1566"/>
                    <a:pt x="1484" y="1398"/>
                    <a:pt x="1598" y="1111"/>
                  </a:cubicBezTo>
                  <a:cubicBezTo>
                    <a:pt x="1751" y="730"/>
                    <a:pt x="1408" y="198"/>
                    <a:pt x="1009" y="46"/>
                  </a:cubicBezTo>
                  <a:cubicBezTo>
                    <a:pt x="927" y="15"/>
                    <a:pt x="849" y="0"/>
                    <a:pt x="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3"/>
            <p:cNvSpPr/>
            <p:nvPr/>
          </p:nvSpPr>
          <p:spPr>
            <a:xfrm>
              <a:off x="1908150" y="1510400"/>
              <a:ext cx="20000" cy="18375"/>
            </a:xfrm>
            <a:custGeom>
              <a:avLst/>
              <a:gdLst/>
              <a:ahLst/>
              <a:cxnLst/>
              <a:rect l="l" t="t" r="r" b="b"/>
              <a:pathLst>
                <a:path w="800" h="735" extrusionOk="0">
                  <a:moveTo>
                    <a:pt x="391" y="1"/>
                  </a:moveTo>
                  <a:cubicBezTo>
                    <a:pt x="225" y="1"/>
                    <a:pt x="72" y="126"/>
                    <a:pt x="38" y="312"/>
                  </a:cubicBezTo>
                  <a:cubicBezTo>
                    <a:pt x="0" y="502"/>
                    <a:pt x="133" y="692"/>
                    <a:pt x="324" y="730"/>
                  </a:cubicBezTo>
                  <a:cubicBezTo>
                    <a:pt x="339" y="733"/>
                    <a:pt x="354" y="734"/>
                    <a:pt x="370" y="734"/>
                  </a:cubicBezTo>
                  <a:cubicBezTo>
                    <a:pt x="546" y="734"/>
                    <a:pt x="726" y="543"/>
                    <a:pt x="761" y="369"/>
                  </a:cubicBezTo>
                  <a:cubicBezTo>
                    <a:pt x="799" y="159"/>
                    <a:pt x="647" y="45"/>
                    <a:pt x="457" y="7"/>
                  </a:cubicBezTo>
                  <a:cubicBezTo>
                    <a:pt x="435" y="3"/>
                    <a:pt x="413"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3"/>
            <p:cNvSpPr/>
            <p:nvPr/>
          </p:nvSpPr>
          <p:spPr>
            <a:xfrm>
              <a:off x="2089325" y="1563750"/>
              <a:ext cx="39950" cy="38675"/>
            </a:xfrm>
            <a:custGeom>
              <a:avLst/>
              <a:gdLst/>
              <a:ahLst/>
              <a:cxnLst/>
              <a:rect l="l" t="t" r="r" b="b"/>
              <a:pathLst>
                <a:path w="1598" h="1547" extrusionOk="0">
                  <a:moveTo>
                    <a:pt x="789" y="0"/>
                  </a:moveTo>
                  <a:cubicBezTo>
                    <a:pt x="400" y="0"/>
                    <a:pt x="74" y="311"/>
                    <a:pt x="38" y="707"/>
                  </a:cubicBezTo>
                  <a:cubicBezTo>
                    <a:pt x="0" y="1145"/>
                    <a:pt x="304" y="1525"/>
                    <a:pt x="723" y="1544"/>
                  </a:cubicBezTo>
                  <a:cubicBezTo>
                    <a:pt x="739" y="1546"/>
                    <a:pt x="754" y="1546"/>
                    <a:pt x="770" y="1546"/>
                  </a:cubicBezTo>
                  <a:cubicBezTo>
                    <a:pt x="1170" y="1546"/>
                    <a:pt x="1523" y="1090"/>
                    <a:pt x="1560" y="669"/>
                  </a:cubicBezTo>
                  <a:cubicBezTo>
                    <a:pt x="1598" y="251"/>
                    <a:pt x="1255" y="42"/>
                    <a:pt x="856" y="4"/>
                  </a:cubicBezTo>
                  <a:cubicBezTo>
                    <a:pt x="834" y="1"/>
                    <a:pt x="811"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3"/>
            <p:cNvSpPr/>
            <p:nvPr/>
          </p:nvSpPr>
          <p:spPr>
            <a:xfrm>
              <a:off x="2099775" y="1574250"/>
              <a:ext cx="19050" cy="17700"/>
            </a:xfrm>
            <a:custGeom>
              <a:avLst/>
              <a:gdLst/>
              <a:ahLst/>
              <a:cxnLst/>
              <a:rect l="l" t="t" r="r" b="b"/>
              <a:pathLst>
                <a:path w="762" h="708" extrusionOk="0">
                  <a:moveTo>
                    <a:pt x="379" y="0"/>
                  </a:moveTo>
                  <a:cubicBezTo>
                    <a:pt x="367" y="0"/>
                    <a:pt x="355" y="1"/>
                    <a:pt x="343" y="2"/>
                  </a:cubicBezTo>
                  <a:cubicBezTo>
                    <a:pt x="134" y="21"/>
                    <a:pt x="1" y="192"/>
                    <a:pt x="20" y="401"/>
                  </a:cubicBezTo>
                  <a:cubicBezTo>
                    <a:pt x="37" y="579"/>
                    <a:pt x="272" y="708"/>
                    <a:pt x="458" y="708"/>
                  </a:cubicBezTo>
                  <a:cubicBezTo>
                    <a:pt x="471" y="708"/>
                    <a:pt x="483" y="707"/>
                    <a:pt x="495" y="706"/>
                  </a:cubicBezTo>
                  <a:cubicBezTo>
                    <a:pt x="704" y="687"/>
                    <a:pt x="761" y="496"/>
                    <a:pt x="742" y="306"/>
                  </a:cubicBezTo>
                  <a:cubicBezTo>
                    <a:pt x="725" y="128"/>
                    <a:pt x="557"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3"/>
            <p:cNvSpPr/>
            <p:nvPr/>
          </p:nvSpPr>
          <p:spPr>
            <a:xfrm>
              <a:off x="2199625" y="1362050"/>
              <a:ext cx="84675" cy="73900"/>
            </a:xfrm>
            <a:custGeom>
              <a:avLst/>
              <a:gdLst/>
              <a:ahLst/>
              <a:cxnLst/>
              <a:rect l="l" t="t" r="r" b="b"/>
              <a:pathLst>
                <a:path w="3387" h="2956" extrusionOk="0">
                  <a:moveTo>
                    <a:pt x="1659" y="0"/>
                  </a:moveTo>
                  <a:cubicBezTo>
                    <a:pt x="1063" y="0"/>
                    <a:pt x="493" y="379"/>
                    <a:pt x="267" y="996"/>
                  </a:cubicBezTo>
                  <a:cubicBezTo>
                    <a:pt x="1" y="1776"/>
                    <a:pt x="362" y="2632"/>
                    <a:pt x="1104" y="2898"/>
                  </a:cubicBezTo>
                  <a:cubicBezTo>
                    <a:pt x="1214" y="2937"/>
                    <a:pt x="1328" y="2955"/>
                    <a:pt x="1445" y="2955"/>
                  </a:cubicBezTo>
                  <a:cubicBezTo>
                    <a:pt x="2122" y="2955"/>
                    <a:pt x="2877" y="2348"/>
                    <a:pt x="3120" y="1700"/>
                  </a:cubicBezTo>
                  <a:cubicBezTo>
                    <a:pt x="3387" y="920"/>
                    <a:pt x="2873" y="368"/>
                    <a:pt x="2131" y="83"/>
                  </a:cubicBezTo>
                  <a:cubicBezTo>
                    <a:pt x="1976" y="27"/>
                    <a:pt x="1816" y="0"/>
                    <a:pt x="1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3"/>
            <p:cNvSpPr/>
            <p:nvPr/>
          </p:nvSpPr>
          <p:spPr>
            <a:xfrm>
              <a:off x="2221975" y="1382450"/>
              <a:ext cx="37600" cy="34650"/>
            </a:xfrm>
            <a:custGeom>
              <a:avLst/>
              <a:gdLst/>
              <a:ahLst/>
              <a:cxnLst/>
              <a:rect l="l" t="t" r="r" b="b"/>
              <a:pathLst>
                <a:path w="1504" h="1386" extrusionOk="0">
                  <a:moveTo>
                    <a:pt x="747" y="0"/>
                  </a:moveTo>
                  <a:cubicBezTo>
                    <a:pt x="409" y="0"/>
                    <a:pt x="110" y="234"/>
                    <a:pt x="58" y="560"/>
                  </a:cubicBezTo>
                  <a:cubicBezTo>
                    <a:pt x="1" y="922"/>
                    <a:pt x="400" y="1321"/>
                    <a:pt x="781" y="1378"/>
                  </a:cubicBezTo>
                  <a:cubicBezTo>
                    <a:pt x="814" y="1383"/>
                    <a:pt x="845" y="1385"/>
                    <a:pt x="875" y="1385"/>
                  </a:cubicBezTo>
                  <a:cubicBezTo>
                    <a:pt x="1196" y="1385"/>
                    <a:pt x="1375" y="1119"/>
                    <a:pt x="1427" y="788"/>
                  </a:cubicBezTo>
                  <a:cubicBezTo>
                    <a:pt x="1504" y="427"/>
                    <a:pt x="1237" y="66"/>
                    <a:pt x="857" y="9"/>
                  </a:cubicBezTo>
                  <a:cubicBezTo>
                    <a:pt x="820" y="3"/>
                    <a:pt x="783" y="0"/>
                    <a:pt x="7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13"/>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22" name="Google Shape;222;p13"/>
          <p:cNvSpPr txBox="1">
            <a:spLocks noGrp="1"/>
          </p:cNvSpPr>
          <p:nvPr>
            <p:ph type="subTitle" idx="1"/>
          </p:nvPr>
        </p:nvSpPr>
        <p:spPr>
          <a:xfrm>
            <a:off x="1793963" y="1453225"/>
            <a:ext cx="27732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400">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3" name="Google Shape;223;p13"/>
          <p:cNvSpPr txBox="1">
            <a:spLocks noGrp="1"/>
          </p:cNvSpPr>
          <p:nvPr>
            <p:ph type="subTitle" idx="2"/>
          </p:nvPr>
        </p:nvSpPr>
        <p:spPr>
          <a:xfrm>
            <a:off x="5603663" y="1453225"/>
            <a:ext cx="27732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400">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4" name="Google Shape;224;p13"/>
          <p:cNvSpPr txBox="1">
            <a:spLocks noGrp="1"/>
          </p:cNvSpPr>
          <p:nvPr>
            <p:ph type="subTitle" idx="3"/>
          </p:nvPr>
        </p:nvSpPr>
        <p:spPr>
          <a:xfrm>
            <a:off x="1793963" y="2934828"/>
            <a:ext cx="27732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400">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5" name="Google Shape;225;p13"/>
          <p:cNvSpPr txBox="1">
            <a:spLocks noGrp="1"/>
          </p:cNvSpPr>
          <p:nvPr>
            <p:ph type="subTitle" idx="4"/>
          </p:nvPr>
        </p:nvSpPr>
        <p:spPr>
          <a:xfrm>
            <a:off x="5603663" y="2934828"/>
            <a:ext cx="27732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400">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6" name="Google Shape;226;p13"/>
          <p:cNvSpPr txBox="1">
            <a:spLocks noGrp="1"/>
          </p:cNvSpPr>
          <p:nvPr>
            <p:ph type="subTitle" idx="5"/>
          </p:nvPr>
        </p:nvSpPr>
        <p:spPr>
          <a:xfrm>
            <a:off x="1793963" y="1930500"/>
            <a:ext cx="2773200" cy="636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13"/>
          <p:cNvSpPr txBox="1">
            <a:spLocks noGrp="1"/>
          </p:cNvSpPr>
          <p:nvPr>
            <p:ph type="subTitle" idx="6"/>
          </p:nvPr>
        </p:nvSpPr>
        <p:spPr>
          <a:xfrm>
            <a:off x="5603663" y="1930500"/>
            <a:ext cx="2773200" cy="636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8" name="Google Shape;228;p13"/>
          <p:cNvSpPr txBox="1">
            <a:spLocks noGrp="1"/>
          </p:cNvSpPr>
          <p:nvPr>
            <p:ph type="subTitle" idx="7"/>
          </p:nvPr>
        </p:nvSpPr>
        <p:spPr>
          <a:xfrm>
            <a:off x="1793963" y="3409275"/>
            <a:ext cx="2773200" cy="636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13"/>
          <p:cNvSpPr txBox="1">
            <a:spLocks noGrp="1"/>
          </p:cNvSpPr>
          <p:nvPr>
            <p:ph type="subTitle" idx="8"/>
          </p:nvPr>
        </p:nvSpPr>
        <p:spPr>
          <a:xfrm>
            <a:off x="5603663" y="3409275"/>
            <a:ext cx="2773200" cy="636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0" name="Google Shape;230;p13"/>
          <p:cNvSpPr txBox="1">
            <a:spLocks noGrp="1"/>
          </p:cNvSpPr>
          <p:nvPr>
            <p:ph type="title" idx="9" hasCustomPrompt="1"/>
          </p:nvPr>
        </p:nvSpPr>
        <p:spPr>
          <a:xfrm>
            <a:off x="754163" y="1377574"/>
            <a:ext cx="963600" cy="742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5000">
                <a:solidFill>
                  <a:srgbClr val="7A8440"/>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sp>
        <p:nvSpPr>
          <p:cNvPr id="231" name="Google Shape;231;p13"/>
          <p:cNvSpPr txBox="1">
            <a:spLocks noGrp="1"/>
          </p:cNvSpPr>
          <p:nvPr>
            <p:ph type="title" idx="13" hasCustomPrompt="1"/>
          </p:nvPr>
        </p:nvSpPr>
        <p:spPr>
          <a:xfrm>
            <a:off x="4563862" y="1377574"/>
            <a:ext cx="963600" cy="742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5000">
                <a:solidFill>
                  <a:srgbClr val="7A8440"/>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sp>
        <p:nvSpPr>
          <p:cNvPr id="232" name="Google Shape;232;p13"/>
          <p:cNvSpPr txBox="1">
            <a:spLocks noGrp="1"/>
          </p:cNvSpPr>
          <p:nvPr>
            <p:ph type="title" idx="14" hasCustomPrompt="1"/>
          </p:nvPr>
        </p:nvSpPr>
        <p:spPr>
          <a:xfrm>
            <a:off x="754163" y="2855586"/>
            <a:ext cx="963600" cy="742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5000">
                <a:solidFill>
                  <a:srgbClr val="7A8440"/>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sp>
        <p:nvSpPr>
          <p:cNvPr id="233" name="Google Shape;233;p13"/>
          <p:cNvSpPr txBox="1">
            <a:spLocks noGrp="1"/>
          </p:cNvSpPr>
          <p:nvPr>
            <p:ph type="title" idx="15" hasCustomPrompt="1"/>
          </p:nvPr>
        </p:nvSpPr>
        <p:spPr>
          <a:xfrm>
            <a:off x="4563863" y="2855586"/>
            <a:ext cx="963600" cy="742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5000">
                <a:solidFill>
                  <a:srgbClr val="7A8440"/>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2">
  <p:cSld name="CUSTOM_9">
    <p:spTree>
      <p:nvGrpSpPr>
        <p:cNvPr id="1" name="Shape 275"/>
        <p:cNvGrpSpPr/>
        <p:nvPr/>
      </p:nvGrpSpPr>
      <p:grpSpPr>
        <a:xfrm>
          <a:off x="0" y="0"/>
          <a:ext cx="0" cy="0"/>
          <a:chOff x="0" y="0"/>
          <a:chExt cx="0" cy="0"/>
        </a:xfrm>
      </p:grpSpPr>
      <p:sp>
        <p:nvSpPr>
          <p:cNvPr id="276" name="Google Shape;276;p16"/>
          <p:cNvSpPr/>
          <p:nvPr/>
        </p:nvSpPr>
        <p:spPr>
          <a:xfrm rot="8099862" flipH="1">
            <a:off x="-1264207" y="981885"/>
            <a:ext cx="3260546" cy="3891120"/>
          </a:xfrm>
          <a:custGeom>
            <a:avLst/>
            <a:gdLst/>
            <a:ahLst/>
            <a:cxnLst/>
            <a:rect l="l" t="t" r="r" b="b"/>
            <a:pathLst>
              <a:path w="73893" h="88046" extrusionOk="0">
                <a:moveTo>
                  <a:pt x="44457" y="1"/>
                </a:moveTo>
                <a:cubicBezTo>
                  <a:pt x="43581" y="1"/>
                  <a:pt x="42706" y="56"/>
                  <a:pt x="41856" y="146"/>
                </a:cubicBezTo>
                <a:cubicBezTo>
                  <a:pt x="26840" y="1726"/>
                  <a:pt x="12949" y="11575"/>
                  <a:pt x="6475" y="25192"/>
                </a:cubicBezTo>
                <a:cubicBezTo>
                  <a:pt x="1" y="38839"/>
                  <a:pt x="1125" y="55800"/>
                  <a:pt x="9393" y="68445"/>
                </a:cubicBezTo>
                <a:cubicBezTo>
                  <a:pt x="14469" y="76196"/>
                  <a:pt x="22099" y="82153"/>
                  <a:pt x="30670" y="85497"/>
                </a:cubicBezTo>
                <a:cubicBezTo>
                  <a:pt x="35050" y="87190"/>
                  <a:pt x="38950" y="88046"/>
                  <a:pt x="42862" y="88046"/>
                </a:cubicBezTo>
                <a:cubicBezTo>
                  <a:pt x="46252" y="88046"/>
                  <a:pt x="49650" y="87403"/>
                  <a:pt x="53376" y="86104"/>
                </a:cubicBezTo>
                <a:cubicBezTo>
                  <a:pt x="58969" y="84159"/>
                  <a:pt x="63953" y="81424"/>
                  <a:pt x="67631" y="76621"/>
                </a:cubicBezTo>
                <a:cubicBezTo>
                  <a:pt x="72130" y="70755"/>
                  <a:pt x="73893" y="62791"/>
                  <a:pt x="72008" y="55648"/>
                </a:cubicBezTo>
                <a:cubicBezTo>
                  <a:pt x="70306" y="49174"/>
                  <a:pt x="65929" y="43794"/>
                  <a:pt x="61978" y="38383"/>
                </a:cubicBezTo>
                <a:cubicBezTo>
                  <a:pt x="58026" y="32973"/>
                  <a:pt x="54257" y="26924"/>
                  <a:pt x="54136" y="20237"/>
                </a:cubicBezTo>
                <a:cubicBezTo>
                  <a:pt x="54105" y="17198"/>
                  <a:pt x="54804" y="14219"/>
                  <a:pt x="54956" y="11210"/>
                </a:cubicBezTo>
                <a:cubicBezTo>
                  <a:pt x="55078" y="8170"/>
                  <a:pt x="54561" y="4918"/>
                  <a:pt x="52464" y="2729"/>
                </a:cubicBezTo>
                <a:cubicBezTo>
                  <a:pt x="50421" y="639"/>
                  <a:pt x="47434" y="1"/>
                  <a:pt x="444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16"/>
          <p:cNvGrpSpPr/>
          <p:nvPr/>
        </p:nvGrpSpPr>
        <p:grpSpPr>
          <a:xfrm>
            <a:off x="8218475" y="727925"/>
            <a:ext cx="424575" cy="380200"/>
            <a:chOff x="3158625" y="1679100"/>
            <a:chExt cx="424575" cy="380200"/>
          </a:xfrm>
        </p:grpSpPr>
        <p:sp>
          <p:nvSpPr>
            <p:cNvPr id="278" name="Google Shape;278;p16"/>
            <p:cNvSpPr/>
            <p:nvPr/>
          </p:nvSpPr>
          <p:spPr>
            <a:xfrm>
              <a:off x="3184575" y="1824750"/>
              <a:ext cx="392925" cy="89250"/>
            </a:xfrm>
            <a:custGeom>
              <a:avLst/>
              <a:gdLst/>
              <a:ahLst/>
              <a:cxnLst/>
              <a:rect l="l" t="t" r="r" b="b"/>
              <a:pathLst>
                <a:path w="15717" h="3570" extrusionOk="0">
                  <a:moveTo>
                    <a:pt x="9873" y="0"/>
                  </a:moveTo>
                  <a:cubicBezTo>
                    <a:pt x="8769" y="0"/>
                    <a:pt x="7665" y="49"/>
                    <a:pt x="6555" y="109"/>
                  </a:cubicBezTo>
                  <a:cubicBezTo>
                    <a:pt x="4859" y="210"/>
                    <a:pt x="3113" y="83"/>
                    <a:pt x="1493" y="539"/>
                  </a:cubicBezTo>
                  <a:cubicBezTo>
                    <a:pt x="987" y="691"/>
                    <a:pt x="456" y="944"/>
                    <a:pt x="253" y="1425"/>
                  </a:cubicBezTo>
                  <a:cubicBezTo>
                    <a:pt x="0" y="2007"/>
                    <a:pt x="380" y="2715"/>
                    <a:pt x="911" y="3019"/>
                  </a:cubicBezTo>
                  <a:cubicBezTo>
                    <a:pt x="1468" y="3348"/>
                    <a:pt x="2151" y="3399"/>
                    <a:pt x="2784" y="3424"/>
                  </a:cubicBezTo>
                  <a:cubicBezTo>
                    <a:pt x="4474" y="3508"/>
                    <a:pt x="6170" y="3570"/>
                    <a:pt x="7865" y="3570"/>
                  </a:cubicBezTo>
                  <a:cubicBezTo>
                    <a:pt x="9725" y="3570"/>
                    <a:pt x="11585" y="3496"/>
                    <a:pt x="13439" y="3297"/>
                  </a:cubicBezTo>
                  <a:cubicBezTo>
                    <a:pt x="13945" y="3247"/>
                    <a:pt x="14451" y="3171"/>
                    <a:pt x="14907" y="2918"/>
                  </a:cubicBezTo>
                  <a:cubicBezTo>
                    <a:pt x="15362" y="2690"/>
                    <a:pt x="15716" y="2209"/>
                    <a:pt x="15691" y="1703"/>
                  </a:cubicBezTo>
                  <a:cubicBezTo>
                    <a:pt x="15666" y="767"/>
                    <a:pt x="14502" y="362"/>
                    <a:pt x="13591" y="235"/>
                  </a:cubicBezTo>
                  <a:cubicBezTo>
                    <a:pt x="12347" y="61"/>
                    <a:pt x="11110" y="0"/>
                    <a:pt x="98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6"/>
            <p:cNvSpPr/>
            <p:nvPr/>
          </p:nvSpPr>
          <p:spPr>
            <a:xfrm>
              <a:off x="3158625" y="1969800"/>
              <a:ext cx="424575" cy="89500"/>
            </a:xfrm>
            <a:custGeom>
              <a:avLst/>
              <a:gdLst/>
              <a:ahLst/>
              <a:cxnLst/>
              <a:rect l="l" t="t" r="r" b="b"/>
              <a:pathLst>
                <a:path w="16983" h="3580" extrusionOk="0">
                  <a:moveTo>
                    <a:pt x="5335" y="0"/>
                  </a:moveTo>
                  <a:cubicBezTo>
                    <a:pt x="4090" y="0"/>
                    <a:pt x="2858" y="104"/>
                    <a:pt x="1646" y="482"/>
                  </a:cubicBezTo>
                  <a:cubicBezTo>
                    <a:pt x="937" y="709"/>
                    <a:pt x="153" y="1114"/>
                    <a:pt x="77" y="1848"/>
                  </a:cubicBezTo>
                  <a:cubicBezTo>
                    <a:pt x="1" y="2430"/>
                    <a:pt x="431" y="2962"/>
                    <a:pt x="962" y="3215"/>
                  </a:cubicBezTo>
                  <a:cubicBezTo>
                    <a:pt x="1494" y="3443"/>
                    <a:pt x="2101" y="3468"/>
                    <a:pt x="2683" y="3468"/>
                  </a:cubicBezTo>
                  <a:cubicBezTo>
                    <a:pt x="4860" y="3493"/>
                    <a:pt x="7036" y="3544"/>
                    <a:pt x="9213" y="3569"/>
                  </a:cubicBezTo>
                  <a:cubicBezTo>
                    <a:pt x="9631" y="3574"/>
                    <a:pt x="10051" y="3580"/>
                    <a:pt x="10470" y="3580"/>
                  </a:cubicBezTo>
                  <a:cubicBezTo>
                    <a:pt x="12105" y="3580"/>
                    <a:pt x="13736" y="3501"/>
                    <a:pt x="15287" y="3038"/>
                  </a:cubicBezTo>
                  <a:cubicBezTo>
                    <a:pt x="16071" y="2810"/>
                    <a:pt x="16957" y="2304"/>
                    <a:pt x="16957" y="1494"/>
                  </a:cubicBezTo>
                  <a:cubicBezTo>
                    <a:pt x="16982" y="937"/>
                    <a:pt x="16527" y="456"/>
                    <a:pt x="15995" y="254"/>
                  </a:cubicBezTo>
                  <a:cubicBezTo>
                    <a:pt x="15489" y="51"/>
                    <a:pt x="14907" y="51"/>
                    <a:pt x="14350" y="51"/>
                  </a:cubicBezTo>
                  <a:cubicBezTo>
                    <a:pt x="12889" y="84"/>
                    <a:pt x="11428" y="149"/>
                    <a:pt x="9973" y="149"/>
                  </a:cubicBezTo>
                  <a:cubicBezTo>
                    <a:pt x="9186" y="149"/>
                    <a:pt x="8401" y="130"/>
                    <a:pt x="7618" y="77"/>
                  </a:cubicBezTo>
                  <a:cubicBezTo>
                    <a:pt x="6853" y="38"/>
                    <a:pt x="6091" y="0"/>
                    <a:pt x="53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6"/>
            <p:cNvSpPr/>
            <p:nvPr/>
          </p:nvSpPr>
          <p:spPr>
            <a:xfrm>
              <a:off x="3158625" y="1679100"/>
              <a:ext cx="424575" cy="89800"/>
            </a:xfrm>
            <a:custGeom>
              <a:avLst/>
              <a:gdLst/>
              <a:ahLst/>
              <a:cxnLst/>
              <a:rect l="l" t="t" r="r" b="b"/>
              <a:pathLst>
                <a:path w="16983" h="3592" extrusionOk="0">
                  <a:moveTo>
                    <a:pt x="5357" y="1"/>
                  </a:moveTo>
                  <a:cubicBezTo>
                    <a:pt x="4104" y="1"/>
                    <a:pt x="2865" y="113"/>
                    <a:pt x="1646" y="493"/>
                  </a:cubicBezTo>
                  <a:cubicBezTo>
                    <a:pt x="937" y="696"/>
                    <a:pt x="153" y="1126"/>
                    <a:pt x="77" y="1860"/>
                  </a:cubicBezTo>
                  <a:cubicBezTo>
                    <a:pt x="1" y="2442"/>
                    <a:pt x="431" y="2974"/>
                    <a:pt x="962" y="3227"/>
                  </a:cubicBezTo>
                  <a:cubicBezTo>
                    <a:pt x="1494" y="3454"/>
                    <a:pt x="2101" y="3480"/>
                    <a:pt x="2683" y="3480"/>
                  </a:cubicBezTo>
                  <a:cubicBezTo>
                    <a:pt x="4860" y="3505"/>
                    <a:pt x="7036" y="3530"/>
                    <a:pt x="9213" y="3581"/>
                  </a:cubicBezTo>
                  <a:cubicBezTo>
                    <a:pt x="9631" y="3586"/>
                    <a:pt x="10051" y="3591"/>
                    <a:pt x="10470" y="3591"/>
                  </a:cubicBezTo>
                  <a:cubicBezTo>
                    <a:pt x="12105" y="3591"/>
                    <a:pt x="13736" y="3513"/>
                    <a:pt x="15287" y="3049"/>
                  </a:cubicBezTo>
                  <a:cubicBezTo>
                    <a:pt x="16071" y="2822"/>
                    <a:pt x="16957" y="2316"/>
                    <a:pt x="16957" y="1506"/>
                  </a:cubicBezTo>
                  <a:cubicBezTo>
                    <a:pt x="16982" y="949"/>
                    <a:pt x="16527" y="468"/>
                    <a:pt x="15995" y="240"/>
                  </a:cubicBezTo>
                  <a:cubicBezTo>
                    <a:pt x="15590" y="78"/>
                    <a:pt x="15137" y="62"/>
                    <a:pt x="14686" y="62"/>
                  </a:cubicBezTo>
                  <a:cubicBezTo>
                    <a:pt x="14574" y="62"/>
                    <a:pt x="14462" y="63"/>
                    <a:pt x="14350" y="63"/>
                  </a:cubicBezTo>
                  <a:cubicBezTo>
                    <a:pt x="12897" y="96"/>
                    <a:pt x="11443" y="150"/>
                    <a:pt x="9996" y="150"/>
                  </a:cubicBezTo>
                  <a:cubicBezTo>
                    <a:pt x="9201" y="150"/>
                    <a:pt x="8408" y="133"/>
                    <a:pt x="7618" y="88"/>
                  </a:cubicBezTo>
                  <a:cubicBezTo>
                    <a:pt x="6860" y="41"/>
                    <a:pt x="6106" y="1"/>
                    <a:pt x="53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16"/>
          <p:cNvGrpSpPr/>
          <p:nvPr/>
        </p:nvGrpSpPr>
        <p:grpSpPr>
          <a:xfrm>
            <a:off x="713225" y="163075"/>
            <a:ext cx="882900" cy="752850"/>
            <a:chOff x="5897925" y="231425"/>
            <a:chExt cx="882900" cy="752850"/>
          </a:xfrm>
        </p:grpSpPr>
        <p:sp>
          <p:nvSpPr>
            <p:cNvPr id="282" name="Google Shape;282;p16"/>
            <p:cNvSpPr/>
            <p:nvPr/>
          </p:nvSpPr>
          <p:spPr>
            <a:xfrm>
              <a:off x="5897925" y="397450"/>
              <a:ext cx="242250" cy="120650"/>
            </a:xfrm>
            <a:custGeom>
              <a:avLst/>
              <a:gdLst/>
              <a:ahLst/>
              <a:cxnLst/>
              <a:rect l="l" t="t" r="r" b="b"/>
              <a:pathLst>
                <a:path w="9690" h="4826" extrusionOk="0">
                  <a:moveTo>
                    <a:pt x="4759" y="1"/>
                  </a:moveTo>
                  <a:cubicBezTo>
                    <a:pt x="2516" y="1"/>
                    <a:pt x="332" y="1303"/>
                    <a:pt x="56" y="3949"/>
                  </a:cubicBezTo>
                  <a:cubicBezTo>
                    <a:pt x="0" y="4474"/>
                    <a:pt x="429" y="4825"/>
                    <a:pt x="859" y="4825"/>
                  </a:cubicBezTo>
                  <a:cubicBezTo>
                    <a:pt x="1127" y="4825"/>
                    <a:pt x="1394" y="4690"/>
                    <a:pt x="1546" y="4375"/>
                  </a:cubicBezTo>
                  <a:cubicBezTo>
                    <a:pt x="2214" y="2916"/>
                    <a:pt x="2944" y="1609"/>
                    <a:pt x="4707" y="1366"/>
                  </a:cubicBezTo>
                  <a:cubicBezTo>
                    <a:pt x="4880" y="1340"/>
                    <a:pt x="5051" y="1328"/>
                    <a:pt x="5219" y="1328"/>
                  </a:cubicBezTo>
                  <a:cubicBezTo>
                    <a:pt x="6669" y="1328"/>
                    <a:pt x="7899" y="2234"/>
                    <a:pt x="8689" y="3433"/>
                  </a:cubicBezTo>
                  <a:cubicBezTo>
                    <a:pt x="8779" y="3569"/>
                    <a:pt x="8911" y="3626"/>
                    <a:pt x="9045" y="3626"/>
                  </a:cubicBezTo>
                  <a:cubicBezTo>
                    <a:pt x="9360" y="3626"/>
                    <a:pt x="9689" y="3309"/>
                    <a:pt x="9540" y="2946"/>
                  </a:cubicBezTo>
                  <a:cubicBezTo>
                    <a:pt x="8718" y="992"/>
                    <a:pt x="6716" y="1"/>
                    <a:pt x="47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6"/>
            <p:cNvSpPr/>
            <p:nvPr/>
          </p:nvSpPr>
          <p:spPr>
            <a:xfrm>
              <a:off x="6078300" y="231425"/>
              <a:ext cx="238975" cy="114375"/>
            </a:xfrm>
            <a:custGeom>
              <a:avLst/>
              <a:gdLst/>
              <a:ahLst/>
              <a:cxnLst/>
              <a:rect l="l" t="t" r="r" b="b"/>
              <a:pathLst>
                <a:path w="9559" h="4575" extrusionOk="0">
                  <a:moveTo>
                    <a:pt x="830" y="1"/>
                  </a:moveTo>
                  <a:cubicBezTo>
                    <a:pt x="412" y="1"/>
                    <a:pt x="0" y="391"/>
                    <a:pt x="136" y="955"/>
                  </a:cubicBezTo>
                  <a:cubicBezTo>
                    <a:pt x="714" y="3052"/>
                    <a:pt x="2872" y="4542"/>
                    <a:pt x="5000" y="4572"/>
                  </a:cubicBezTo>
                  <a:cubicBezTo>
                    <a:pt x="5047" y="4574"/>
                    <a:pt x="5095" y="4574"/>
                    <a:pt x="5143" y="4574"/>
                  </a:cubicBezTo>
                  <a:cubicBezTo>
                    <a:pt x="6931" y="4574"/>
                    <a:pt x="9441" y="3485"/>
                    <a:pt x="9559" y="1502"/>
                  </a:cubicBezTo>
                  <a:cubicBezTo>
                    <a:pt x="9559" y="1156"/>
                    <a:pt x="9243" y="883"/>
                    <a:pt x="8964" y="883"/>
                  </a:cubicBezTo>
                  <a:cubicBezTo>
                    <a:pt x="8802" y="883"/>
                    <a:pt x="8653" y="975"/>
                    <a:pt x="8586" y="1198"/>
                  </a:cubicBezTo>
                  <a:cubicBezTo>
                    <a:pt x="8161" y="2528"/>
                    <a:pt x="6594" y="3183"/>
                    <a:pt x="5231" y="3183"/>
                  </a:cubicBezTo>
                  <a:cubicBezTo>
                    <a:pt x="5037" y="3183"/>
                    <a:pt x="4847" y="3170"/>
                    <a:pt x="4665" y="3143"/>
                  </a:cubicBezTo>
                  <a:cubicBezTo>
                    <a:pt x="3085" y="2931"/>
                    <a:pt x="2142" y="1776"/>
                    <a:pt x="1443" y="408"/>
                  </a:cubicBezTo>
                  <a:cubicBezTo>
                    <a:pt x="1301" y="124"/>
                    <a:pt x="1065" y="1"/>
                    <a:pt x="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6"/>
            <p:cNvSpPr/>
            <p:nvPr/>
          </p:nvSpPr>
          <p:spPr>
            <a:xfrm>
              <a:off x="5957250" y="865575"/>
              <a:ext cx="211600" cy="118700"/>
            </a:xfrm>
            <a:custGeom>
              <a:avLst/>
              <a:gdLst/>
              <a:ahLst/>
              <a:cxnLst/>
              <a:rect l="l" t="t" r="r" b="b"/>
              <a:pathLst>
                <a:path w="8464" h="4748" extrusionOk="0">
                  <a:moveTo>
                    <a:pt x="7922" y="0"/>
                  </a:moveTo>
                  <a:cubicBezTo>
                    <a:pt x="7761" y="0"/>
                    <a:pt x="7599" y="78"/>
                    <a:pt x="7532" y="240"/>
                  </a:cubicBezTo>
                  <a:cubicBezTo>
                    <a:pt x="6954" y="1516"/>
                    <a:pt x="6346" y="2702"/>
                    <a:pt x="4918" y="3127"/>
                  </a:cubicBezTo>
                  <a:cubicBezTo>
                    <a:pt x="4583" y="3234"/>
                    <a:pt x="4267" y="3281"/>
                    <a:pt x="3963" y="3281"/>
                  </a:cubicBezTo>
                  <a:cubicBezTo>
                    <a:pt x="2971" y="3281"/>
                    <a:pt x="2117" y="2781"/>
                    <a:pt x="1209" y="2246"/>
                  </a:cubicBezTo>
                  <a:cubicBezTo>
                    <a:pt x="1112" y="2188"/>
                    <a:pt x="1014" y="2162"/>
                    <a:pt x="918" y="2162"/>
                  </a:cubicBezTo>
                  <a:cubicBezTo>
                    <a:pt x="416" y="2162"/>
                    <a:pt x="1" y="2875"/>
                    <a:pt x="358" y="3310"/>
                  </a:cubicBezTo>
                  <a:cubicBezTo>
                    <a:pt x="1171" y="4305"/>
                    <a:pt x="2353" y="4747"/>
                    <a:pt x="3560" y="4747"/>
                  </a:cubicBezTo>
                  <a:cubicBezTo>
                    <a:pt x="5964" y="4747"/>
                    <a:pt x="8464" y="2992"/>
                    <a:pt x="8322" y="361"/>
                  </a:cubicBezTo>
                  <a:cubicBezTo>
                    <a:pt x="8322" y="124"/>
                    <a:pt x="8124" y="0"/>
                    <a:pt x="79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6"/>
            <p:cNvSpPr/>
            <p:nvPr/>
          </p:nvSpPr>
          <p:spPr>
            <a:xfrm>
              <a:off x="6171150" y="466475"/>
              <a:ext cx="249150" cy="211525"/>
            </a:xfrm>
            <a:custGeom>
              <a:avLst/>
              <a:gdLst/>
              <a:ahLst/>
              <a:cxnLst/>
              <a:rect l="l" t="t" r="r" b="b"/>
              <a:pathLst>
                <a:path w="9966" h="8461" extrusionOk="0">
                  <a:moveTo>
                    <a:pt x="5222" y="1"/>
                  </a:moveTo>
                  <a:cubicBezTo>
                    <a:pt x="5086" y="1"/>
                    <a:pt x="4949" y="11"/>
                    <a:pt x="4812" y="33"/>
                  </a:cubicBezTo>
                  <a:cubicBezTo>
                    <a:pt x="4173" y="155"/>
                    <a:pt x="4143" y="1036"/>
                    <a:pt x="4781" y="1158"/>
                  </a:cubicBezTo>
                  <a:cubicBezTo>
                    <a:pt x="6301" y="1492"/>
                    <a:pt x="8581" y="4380"/>
                    <a:pt x="7030" y="5808"/>
                  </a:cubicBezTo>
                  <a:cubicBezTo>
                    <a:pt x="6356" y="6422"/>
                    <a:pt x="5403" y="6641"/>
                    <a:pt x="4425" y="6641"/>
                  </a:cubicBezTo>
                  <a:cubicBezTo>
                    <a:pt x="3464" y="6641"/>
                    <a:pt x="2479" y="6429"/>
                    <a:pt x="1711" y="6173"/>
                  </a:cubicBezTo>
                  <a:cubicBezTo>
                    <a:pt x="1601" y="6135"/>
                    <a:pt x="1494" y="6118"/>
                    <a:pt x="1392" y="6118"/>
                  </a:cubicBezTo>
                  <a:cubicBezTo>
                    <a:pt x="510" y="6118"/>
                    <a:pt x="1" y="7406"/>
                    <a:pt x="982" y="7815"/>
                  </a:cubicBezTo>
                  <a:cubicBezTo>
                    <a:pt x="1877" y="8211"/>
                    <a:pt x="3094" y="8460"/>
                    <a:pt x="4323" y="8460"/>
                  </a:cubicBezTo>
                  <a:cubicBezTo>
                    <a:pt x="6389" y="8460"/>
                    <a:pt x="8491" y="7756"/>
                    <a:pt x="9158" y="5869"/>
                  </a:cubicBezTo>
                  <a:cubicBezTo>
                    <a:pt x="9965" y="3591"/>
                    <a:pt x="7737" y="1"/>
                    <a:pt x="52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6"/>
            <p:cNvSpPr/>
            <p:nvPr/>
          </p:nvSpPr>
          <p:spPr>
            <a:xfrm>
              <a:off x="6496425" y="407725"/>
              <a:ext cx="284400" cy="231000"/>
            </a:xfrm>
            <a:custGeom>
              <a:avLst/>
              <a:gdLst/>
              <a:ahLst/>
              <a:cxnLst/>
              <a:rect l="l" t="t" r="r" b="b"/>
              <a:pathLst>
                <a:path w="11376" h="9240" extrusionOk="0">
                  <a:moveTo>
                    <a:pt x="4821" y="0"/>
                  </a:moveTo>
                  <a:cubicBezTo>
                    <a:pt x="3244" y="0"/>
                    <a:pt x="1668" y="540"/>
                    <a:pt x="555" y="1623"/>
                  </a:cubicBezTo>
                  <a:cubicBezTo>
                    <a:pt x="0" y="2178"/>
                    <a:pt x="615" y="3122"/>
                    <a:pt x="1324" y="3122"/>
                  </a:cubicBezTo>
                  <a:cubicBezTo>
                    <a:pt x="1431" y="3122"/>
                    <a:pt x="1541" y="3100"/>
                    <a:pt x="1649" y="3052"/>
                  </a:cubicBezTo>
                  <a:cubicBezTo>
                    <a:pt x="2780" y="2541"/>
                    <a:pt x="4021" y="2019"/>
                    <a:pt x="5234" y="2019"/>
                  </a:cubicBezTo>
                  <a:cubicBezTo>
                    <a:pt x="6041" y="2019"/>
                    <a:pt x="6835" y="2250"/>
                    <a:pt x="7576" y="2870"/>
                  </a:cubicBezTo>
                  <a:cubicBezTo>
                    <a:pt x="9278" y="4268"/>
                    <a:pt x="9126" y="6548"/>
                    <a:pt x="8032" y="8250"/>
                  </a:cubicBezTo>
                  <a:cubicBezTo>
                    <a:pt x="7803" y="8606"/>
                    <a:pt x="8043" y="9240"/>
                    <a:pt x="8466" y="9240"/>
                  </a:cubicBezTo>
                  <a:cubicBezTo>
                    <a:pt x="8548" y="9240"/>
                    <a:pt x="8637" y="9216"/>
                    <a:pt x="8731" y="9162"/>
                  </a:cubicBezTo>
                  <a:cubicBezTo>
                    <a:pt x="11375" y="7703"/>
                    <a:pt x="11132" y="3751"/>
                    <a:pt x="9248" y="1775"/>
                  </a:cubicBezTo>
                  <a:cubicBezTo>
                    <a:pt x="8128" y="593"/>
                    <a:pt x="6474" y="0"/>
                    <a:pt x="4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7" name="Google Shape;287;p16"/>
          <p:cNvSpPr/>
          <p:nvPr/>
        </p:nvSpPr>
        <p:spPr>
          <a:xfrm>
            <a:off x="6040800" y="4314213"/>
            <a:ext cx="1274175" cy="412375"/>
          </a:xfrm>
          <a:custGeom>
            <a:avLst/>
            <a:gdLst/>
            <a:ahLst/>
            <a:cxnLst/>
            <a:rect l="l" t="t" r="r" b="b"/>
            <a:pathLst>
              <a:path w="50967" h="16495" extrusionOk="0">
                <a:moveTo>
                  <a:pt x="38604" y="1"/>
                </a:moveTo>
                <a:cubicBezTo>
                  <a:pt x="35880" y="1"/>
                  <a:pt x="33154" y="860"/>
                  <a:pt x="31002" y="2537"/>
                </a:cubicBezTo>
                <a:cubicBezTo>
                  <a:pt x="29079" y="4030"/>
                  <a:pt x="27636" y="6029"/>
                  <a:pt x="25839" y="7674"/>
                </a:cubicBezTo>
                <a:cubicBezTo>
                  <a:pt x="24284" y="9118"/>
                  <a:pt x="22280" y="10329"/>
                  <a:pt x="20187" y="10329"/>
                </a:cubicBezTo>
                <a:cubicBezTo>
                  <a:pt x="19896" y="10329"/>
                  <a:pt x="19603" y="10305"/>
                  <a:pt x="19310" y="10256"/>
                </a:cubicBezTo>
                <a:cubicBezTo>
                  <a:pt x="15995" y="9699"/>
                  <a:pt x="14046" y="6206"/>
                  <a:pt x="11060" y="4637"/>
                </a:cubicBezTo>
                <a:cubicBezTo>
                  <a:pt x="9986" y="4070"/>
                  <a:pt x="8773" y="3791"/>
                  <a:pt x="7558" y="3791"/>
                </a:cubicBezTo>
                <a:cubicBezTo>
                  <a:pt x="6224" y="3791"/>
                  <a:pt x="4885" y="4127"/>
                  <a:pt x="3720" y="4789"/>
                </a:cubicBezTo>
                <a:cubicBezTo>
                  <a:pt x="2455" y="5498"/>
                  <a:pt x="1417" y="6611"/>
                  <a:pt x="759" y="7927"/>
                </a:cubicBezTo>
                <a:cubicBezTo>
                  <a:pt x="0" y="9395"/>
                  <a:pt x="734" y="11192"/>
                  <a:pt x="2303" y="11749"/>
                </a:cubicBezTo>
                <a:cubicBezTo>
                  <a:pt x="2404" y="11774"/>
                  <a:pt x="2505" y="11799"/>
                  <a:pt x="2607" y="11850"/>
                </a:cubicBezTo>
                <a:cubicBezTo>
                  <a:pt x="2880" y="11941"/>
                  <a:pt x="3164" y="11986"/>
                  <a:pt x="3446" y="11986"/>
                </a:cubicBezTo>
                <a:cubicBezTo>
                  <a:pt x="4182" y="11986"/>
                  <a:pt x="4911" y="11683"/>
                  <a:pt x="5441" y="11116"/>
                </a:cubicBezTo>
                <a:cubicBezTo>
                  <a:pt x="5871" y="10661"/>
                  <a:pt x="6504" y="10306"/>
                  <a:pt x="7061" y="10205"/>
                </a:cubicBezTo>
                <a:cubicBezTo>
                  <a:pt x="7253" y="10158"/>
                  <a:pt x="7446" y="10137"/>
                  <a:pt x="7639" y="10137"/>
                </a:cubicBezTo>
                <a:cubicBezTo>
                  <a:pt x="8491" y="10137"/>
                  <a:pt x="9336" y="10559"/>
                  <a:pt x="9997" y="11116"/>
                </a:cubicBezTo>
                <a:cubicBezTo>
                  <a:pt x="10832" y="11774"/>
                  <a:pt x="11490" y="12635"/>
                  <a:pt x="12249" y="13394"/>
                </a:cubicBezTo>
                <a:cubicBezTo>
                  <a:pt x="14413" y="15467"/>
                  <a:pt x="17438" y="16494"/>
                  <a:pt x="20420" y="16494"/>
                </a:cubicBezTo>
                <a:cubicBezTo>
                  <a:pt x="20751" y="16494"/>
                  <a:pt x="21082" y="16481"/>
                  <a:pt x="21410" y="16456"/>
                </a:cubicBezTo>
                <a:cubicBezTo>
                  <a:pt x="24726" y="16203"/>
                  <a:pt x="27889" y="14760"/>
                  <a:pt x="30496" y="12711"/>
                </a:cubicBezTo>
                <a:cubicBezTo>
                  <a:pt x="32166" y="11420"/>
                  <a:pt x="33659" y="9851"/>
                  <a:pt x="35482" y="8763"/>
                </a:cubicBezTo>
                <a:cubicBezTo>
                  <a:pt x="36726" y="7991"/>
                  <a:pt x="38201" y="7463"/>
                  <a:pt x="39645" y="7463"/>
                </a:cubicBezTo>
                <a:cubicBezTo>
                  <a:pt x="40287" y="7463"/>
                  <a:pt x="40923" y="7567"/>
                  <a:pt x="41530" y="7801"/>
                </a:cubicBezTo>
                <a:cubicBezTo>
                  <a:pt x="42770" y="8282"/>
                  <a:pt x="43757" y="9471"/>
                  <a:pt x="44036" y="10711"/>
                </a:cubicBezTo>
                <a:cubicBezTo>
                  <a:pt x="44339" y="11926"/>
                  <a:pt x="45352" y="12812"/>
                  <a:pt x="46592" y="12812"/>
                </a:cubicBezTo>
                <a:cubicBezTo>
                  <a:pt x="47022" y="12837"/>
                  <a:pt x="47452" y="12837"/>
                  <a:pt x="47882" y="12837"/>
                </a:cubicBezTo>
                <a:cubicBezTo>
                  <a:pt x="47896" y="12837"/>
                  <a:pt x="47909" y="12837"/>
                  <a:pt x="47922" y="12837"/>
                </a:cubicBezTo>
                <a:cubicBezTo>
                  <a:pt x="49673" y="12837"/>
                  <a:pt x="50967" y="11179"/>
                  <a:pt x="50540" y="9471"/>
                </a:cubicBezTo>
                <a:cubicBezTo>
                  <a:pt x="49679" y="6029"/>
                  <a:pt x="47351" y="2942"/>
                  <a:pt x="44162" y="1297"/>
                </a:cubicBezTo>
                <a:cubicBezTo>
                  <a:pt x="42446" y="428"/>
                  <a:pt x="40526" y="1"/>
                  <a:pt x="38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6"/>
          <p:cNvSpPr txBox="1">
            <a:spLocks noGrp="1"/>
          </p:cNvSpPr>
          <p:nvPr>
            <p:ph type="title"/>
          </p:nvPr>
        </p:nvSpPr>
        <p:spPr>
          <a:xfrm>
            <a:off x="5329680" y="2278000"/>
            <a:ext cx="31011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2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89" name="Google Shape;289;p16"/>
          <p:cNvSpPr txBox="1">
            <a:spLocks noGrp="1"/>
          </p:cNvSpPr>
          <p:nvPr>
            <p:ph type="subTitle" idx="1"/>
          </p:nvPr>
        </p:nvSpPr>
        <p:spPr>
          <a:xfrm>
            <a:off x="5329673" y="3219700"/>
            <a:ext cx="3101100" cy="72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0" name="Google Shape;290;p16"/>
          <p:cNvSpPr txBox="1">
            <a:spLocks noGrp="1"/>
          </p:cNvSpPr>
          <p:nvPr>
            <p:ph type="title" idx="2" hasCustomPrompt="1"/>
          </p:nvPr>
        </p:nvSpPr>
        <p:spPr>
          <a:xfrm>
            <a:off x="5329675" y="1197813"/>
            <a:ext cx="2684400" cy="1052400"/>
          </a:xfrm>
          <a:prstGeom prst="rect">
            <a:avLst/>
          </a:prstGeom>
        </p:spPr>
        <p:txBody>
          <a:bodyPr spcFirstLastPara="1" wrap="square" lIns="91425" tIns="91425" rIns="91425" bIns="91425" anchor="ctr" anchorCtr="0">
            <a:noAutofit/>
          </a:bodyPr>
          <a:lstStyle>
            <a:lvl1pPr lvl="0" rtl="0">
              <a:spcBef>
                <a:spcPts val="0"/>
              </a:spcBef>
              <a:spcAft>
                <a:spcPts val="0"/>
              </a:spcAft>
              <a:buSzPts val="8900"/>
              <a:buNone/>
              <a:defRPr sz="8900">
                <a:solidFill>
                  <a:srgbClr val="7A8440"/>
                </a:solidFill>
              </a:defRPr>
            </a:lvl1pPr>
            <a:lvl2pPr lvl="1" rtl="0">
              <a:spcBef>
                <a:spcPts val="0"/>
              </a:spcBef>
              <a:spcAft>
                <a:spcPts val="0"/>
              </a:spcAft>
              <a:buSzPts val="8900"/>
              <a:buNone/>
              <a:defRPr sz="8900"/>
            </a:lvl2pPr>
            <a:lvl3pPr lvl="2" rtl="0">
              <a:spcBef>
                <a:spcPts val="0"/>
              </a:spcBef>
              <a:spcAft>
                <a:spcPts val="0"/>
              </a:spcAft>
              <a:buSzPts val="8900"/>
              <a:buNone/>
              <a:defRPr sz="8900"/>
            </a:lvl3pPr>
            <a:lvl4pPr lvl="3" rtl="0">
              <a:spcBef>
                <a:spcPts val="0"/>
              </a:spcBef>
              <a:spcAft>
                <a:spcPts val="0"/>
              </a:spcAft>
              <a:buSzPts val="8900"/>
              <a:buNone/>
              <a:defRPr sz="8900"/>
            </a:lvl4pPr>
            <a:lvl5pPr lvl="4" rtl="0">
              <a:spcBef>
                <a:spcPts val="0"/>
              </a:spcBef>
              <a:spcAft>
                <a:spcPts val="0"/>
              </a:spcAft>
              <a:buSzPts val="8900"/>
              <a:buNone/>
              <a:defRPr sz="8900"/>
            </a:lvl5pPr>
            <a:lvl6pPr lvl="5" rtl="0">
              <a:spcBef>
                <a:spcPts val="0"/>
              </a:spcBef>
              <a:spcAft>
                <a:spcPts val="0"/>
              </a:spcAft>
              <a:buSzPts val="8900"/>
              <a:buNone/>
              <a:defRPr sz="8900"/>
            </a:lvl6pPr>
            <a:lvl7pPr lvl="6" rtl="0">
              <a:spcBef>
                <a:spcPts val="0"/>
              </a:spcBef>
              <a:spcAft>
                <a:spcPts val="0"/>
              </a:spcAft>
              <a:buSzPts val="8900"/>
              <a:buNone/>
              <a:defRPr sz="8900"/>
            </a:lvl7pPr>
            <a:lvl8pPr lvl="7" rtl="0">
              <a:spcBef>
                <a:spcPts val="0"/>
              </a:spcBef>
              <a:spcAft>
                <a:spcPts val="0"/>
              </a:spcAft>
              <a:buSzPts val="8900"/>
              <a:buNone/>
              <a:defRPr sz="8900"/>
            </a:lvl8pPr>
            <a:lvl9pPr lvl="8" rtl="0">
              <a:spcBef>
                <a:spcPts val="0"/>
              </a:spcBef>
              <a:spcAft>
                <a:spcPts val="0"/>
              </a:spcAft>
              <a:buSzPts val="8900"/>
              <a:buNone/>
              <a:defRPr sz="8900"/>
            </a:lvl9pPr>
          </a:lstStyle>
          <a:p>
            <a:r>
              <a:t>xx%</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5">
  <p:cSld name="CUSTOM_24">
    <p:spTree>
      <p:nvGrpSpPr>
        <p:cNvPr id="1" name="Shape 480"/>
        <p:cNvGrpSpPr/>
        <p:nvPr/>
      </p:nvGrpSpPr>
      <p:grpSpPr>
        <a:xfrm>
          <a:off x="0" y="0"/>
          <a:ext cx="0" cy="0"/>
          <a:chOff x="0" y="0"/>
          <a:chExt cx="0" cy="0"/>
        </a:xfrm>
      </p:grpSpPr>
      <p:sp>
        <p:nvSpPr>
          <p:cNvPr id="481" name="Google Shape;481;p2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82" name="Google Shape;482;p25"/>
          <p:cNvSpPr txBox="1">
            <a:spLocks noGrp="1"/>
          </p:cNvSpPr>
          <p:nvPr>
            <p:ph type="subTitle" idx="1"/>
          </p:nvPr>
        </p:nvSpPr>
        <p:spPr>
          <a:xfrm>
            <a:off x="713250" y="1241325"/>
            <a:ext cx="7717500" cy="33726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2"/>
              </a:buClr>
              <a:buSzPts val="1600"/>
              <a:buChar char="●"/>
              <a:defRPr sz="1600"/>
            </a:lvl1pPr>
            <a:lvl2pPr lvl="1">
              <a:spcBef>
                <a:spcPts val="0"/>
              </a:spcBef>
              <a:spcAft>
                <a:spcPts val="0"/>
              </a:spcAft>
              <a:buSzPts val="1600"/>
              <a:buChar char="○"/>
              <a:defRPr/>
            </a:lvl2pPr>
            <a:lvl3pPr lvl="2">
              <a:spcBef>
                <a:spcPts val="0"/>
              </a:spcBef>
              <a:spcAft>
                <a:spcPts val="0"/>
              </a:spcAft>
              <a:buSzPts val="1600"/>
              <a:buChar char="■"/>
              <a:defRPr/>
            </a:lvl3pPr>
            <a:lvl4pPr lvl="3">
              <a:spcBef>
                <a:spcPts val="0"/>
              </a:spcBef>
              <a:spcAft>
                <a:spcPts val="0"/>
              </a:spcAft>
              <a:buSzPts val="1600"/>
              <a:buChar char="●"/>
              <a:defRPr/>
            </a:lvl4pPr>
            <a:lvl5pPr lvl="4">
              <a:spcBef>
                <a:spcPts val="0"/>
              </a:spcBef>
              <a:spcAft>
                <a:spcPts val="0"/>
              </a:spcAft>
              <a:buSzPts val="1600"/>
              <a:buChar char="○"/>
              <a:defRPr/>
            </a:lvl5pPr>
            <a:lvl6pPr lvl="5">
              <a:spcBef>
                <a:spcPts val="0"/>
              </a:spcBef>
              <a:spcAft>
                <a:spcPts val="0"/>
              </a:spcAft>
              <a:buSzPts val="1600"/>
              <a:buChar char="■"/>
              <a:defRPr/>
            </a:lvl6pPr>
            <a:lvl7pPr lvl="6">
              <a:spcBef>
                <a:spcPts val="0"/>
              </a:spcBef>
              <a:spcAft>
                <a:spcPts val="0"/>
              </a:spcAft>
              <a:buSzPts val="1600"/>
              <a:buChar char="●"/>
              <a:defRPr/>
            </a:lvl7pPr>
            <a:lvl8pPr lvl="7">
              <a:spcBef>
                <a:spcPts val="0"/>
              </a:spcBef>
              <a:spcAft>
                <a:spcPts val="0"/>
              </a:spcAft>
              <a:buSzPts val="1600"/>
              <a:buChar char="○"/>
              <a:defRPr/>
            </a:lvl8pPr>
            <a:lvl9pPr lvl="8">
              <a:spcBef>
                <a:spcPts val="0"/>
              </a:spcBef>
              <a:spcAft>
                <a:spcPts val="0"/>
              </a:spcAft>
              <a:buSzPts val="1600"/>
              <a:buChar char="■"/>
              <a:defRPr/>
            </a:lvl9pPr>
          </a:lstStyle>
          <a:p>
            <a:endParaRPr/>
          </a:p>
        </p:txBody>
      </p:sp>
      <p:grpSp>
        <p:nvGrpSpPr>
          <p:cNvPr id="483" name="Google Shape;483;p25"/>
          <p:cNvGrpSpPr/>
          <p:nvPr/>
        </p:nvGrpSpPr>
        <p:grpSpPr>
          <a:xfrm>
            <a:off x="7023700" y="3857600"/>
            <a:ext cx="948029" cy="756319"/>
            <a:chOff x="6293350" y="261400"/>
            <a:chExt cx="948029" cy="756319"/>
          </a:xfrm>
        </p:grpSpPr>
        <p:sp>
          <p:nvSpPr>
            <p:cNvPr id="484" name="Google Shape;484;p25"/>
            <p:cNvSpPr/>
            <p:nvPr/>
          </p:nvSpPr>
          <p:spPr>
            <a:xfrm>
              <a:off x="6293350" y="261400"/>
              <a:ext cx="948029" cy="756319"/>
            </a:xfrm>
            <a:custGeom>
              <a:avLst/>
              <a:gdLst/>
              <a:ahLst/>
              <a:cxnLst/>
              <a:rect l="l" t="t" r="r" b="b"/>
              <a:pathLst>
                <a:path w="25047" h="19982" extrusionOk="0">
                  <a:moveTo>
                    <a:pt x="11890" y="0"/>
                  </a:moveTo>
                  <a:cubicBezTo>
                    <a:pt x="11445" y="0"/>
                    <a:pt x="10997" y="32"/>
                    <a:pt x="10548" y="99"/>
                  </a:cubicBezTo>
                  <a:cubicBezTo>
                    <a:pt x="2129" y="1345"/>
                    <a:pt x="1" y="10889"/>
                    <a:pt x="1156" y="17972"/>
                  </a:cubicBezTo>
                  <a:cubicBezTo>
                    <a:pt x="1374" y="19351"/>
                    <a:pt x="2494" y="19982"/>
                    <a:pt x="3671" y="19982"/>
                  </a:cubicBezTo>
                  <a:cubicBezTo>
                    <a:pt x="4957" y="19982"/>
                    <a:pt x="6310" y="19229"/>
                    <a:pt x="6627" y="17880"/>
                  </a:cubicBezTo>
                  <a:cubicBezTo>
                    <a:pt x="7261" y="15045"/>
                    <a:pt x="7505" y="7241"/>
                    <a:pt x="11875" y="7241"/>
                  </a:cubicBezTo>
                  <a:cubicBezTo>
                    <a:pt x="11909" y="7241"/>
                    <a:pt x="11943" y="7241"/>
                    <a:pt x="11977" y="7242"/>
                  </a:cubicBezTo>
                  <a:cubicBezTo>
                    <a:pt x="13892" y="7272"/>
                    <a:pt x="15715" y="9248"/>
                    <a:pt x="16171" y="11011"/>
                  </a:cubicBezTo>
                  <a:cubicBezTo>
                    <a:pt x="16779" y="13443"/>
                    <a:pt x="16779" y="15753"/>
                    <a:pt x="17904" y="18093"/>
                  </a:cubicBezTo>
                  <a:cubicBezTo>
                    <a:pt x="18466" y="19278"/>
                    <a:pt x="19771" y="19879"/>
                    <a:pt x="21048" y="19879"/>
                  </a:cubicBezTo>
                  <a:cubicBezTo>
                    <a:pt x="21704" y="19879"/>
                    <a:pt x="22352" y="19720"/>
                    <a:pt x="22889" y="19400"/>
                  </a:cubicBezTo>
                  <a:cubicBezTo>
                    <a:pt x="24713" y="18306"/>
                    <a:pt x="25047" y="16178"/>
                    <a:pt x="24196" y="14385"/>
                  </a:cubicBezTo>
                  <a:cubicBezTo>
                    <a:pt x="23527" y="13047"/>
                    <a:pt x="23588" y="11315"/>
                    <a:pt x="23345" y="9886"/>
                  </a:cubicBezTo>
                  <a:cubicBezTo>
                    <a:pt x="23010" y="8063"/>
                    <a:pt x="22281" y="6391"/>
                    <a:pt x="21156" y="4932"/>
                  </a:cubicBezTo>
                  <a:cubicBezTo>
                    <a:pt x="18937" y="2117"/>
                    <a:pt x="15511" y="0"/>
                    <a:pt x="118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5"/>
            <p:cNvSpPr/>
            <p:nvPr/>
          </p:nvSpPr>
          <p:spPr>
            <a:xfrm>
              <a:off x="6415911" y="416738"/>
              <a:ext cx="661921" cy="450150"/>
            </a:xfrm>
            <a:custGeom>
              <a:avLst/>
              <a:gdLst/>
              <a:ahLst/>
              <a:cxnLst/>
              <a:rect l="l" t="t" r="r" b="b"/>
              <a:pathLst>
                <a:path w="17488" h="11893" extrusionOk="0">
                  <a:moveTo>
                    <a:pt x="9632" y="1"/>
                  </a:moveTo>
                  <a:cubicBezTo>
                    <a:pt x="9363" y="1"/>
                    <a:pt x="9085" y="13"/>
                    <a:pt x="8800" y="38"/>
                  </a:cubicBezTo>
                  <a:cubicBezTo>
                    <a:pt x="2903" y="524"/>
                    <a:pt x="76" y="6329"/>
                    <a:pt x="15" y="11679"/>
                  </a:cubicBezTo>
                  <a:cubicBezTo>
                    <a:pt x="1" y="11823"/>
                    <a:pt x="96" y="11892"/>
                    <a:pt x="203" y="11892"/>
                  </a:cubicBezTo>
                  <a:cubicBezTo>
                    <a:pt x="322" y="11892"/>
                    <a:pt x="455" y="11808"/>
                    <a:pt x="471" y="11649"/>
                  </a:cubicBezTo>
                  <a:cubicBezTo>
                    <a:pt x="927" y="6998"/>
                    <a:pt x="3328" y="1709"/>
                    <a:pt x="8556" y="1101"/>
                  </a:cubicBezTo>
                  <a:cubicBezTo>
                    <a:pt x="8851" y="1068"/>
                    <a:pt x="9148" y="1051"/>
                    <a:pt x="9443" y="1051"/>
                  </a:cubicBezTo>
                  <a:cubicBezTo>
                    <a:pt x="11551" y="1051"/>
                    <a:pt x="13603" y="1921"/>
                    <a:pt x="14696" y="3867"/>
                  </a:cubicBezTo>
                  <a:cubicBezTo>
                    <a:pt x="15821" y="5904"/>
                    <a:pt x="15578" y="8336"/>
                    <a:pt x="15639" y="10585"/>
                  </a:cubicBezTo>
                  <a:cubicBezTo>
                    <a:pt x="15639" y="11140"/>
                    <a:pt x="16053" y="11413"/>
                    <a:pt x="16476" y="11413"/>
                  </a:cubicBezTo>
                  <a:cubicBezTo>
                    <a:pt x="16911" y="11413"/>
                    <a:pt x="17356" y="11124"/>
                    <a:pt x="17371" y="10554"/>
                  </a:cubicBezTo>
                  <a:cubicBezTo>
                    <a:pt x="17487" y="5388"/>
                    <a:pt x="15331" y="1"/>
                    <a:pt x="9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6" name="Google Shape;486;p25"/>
          <p:cNvGrpSpPr/>
          <p:nvPr/>
        </p:nvGrpSpPr>
        <p:grpSpPr>
          <a:xfrm>
            <a:off x="7772475" y="568425"/>
            <a:ext cx="484500" cy="449300"/>
            <a:chOff x="1717575" y="4268700"/>
            <a:chExt cx="484500" cy="449300"/>
          </a:xfrm>
        </p:grpSpPr>
        <p:sp>
          <p:nvSpPr>
            <p:cNvPr id="487" name="Google Shape;487;p25"/>
            <p:cNvSpPr/>
            <p:nvPr/>
          </p:nvSpPr>
          <p:spPr>
            <a:xfrm>
              <a:off x="1857225" y="4549425"/>
              <a:ext cx="189850" cy="168575"/>
            </a:xfrm>
            <a:custGeom>
              <a:avLst/>
              <a:gdLst/>
              <a:ahLst/>
              <a:cxnLst/>
              <a:rect l="l" t="t" r="r" b="b"/>
              <a:pathLst>
                <a:path w="7594" h="6743" extrusionOk="0">
                  <a:moveTo>
                    <a:pt x="3803" y="0"/>
                  </a:moveTo>
                  <a:cubicBezTo>
                    <a:pt x="3443" y="0"/>
                    <a:pt x="3099" y="186"/>
                    <a:pt x="3033" y="597"/>
                  </a:cubicBezTo>
                  <a:cubicBezTo>
                    <a:pt x="2911" y="1266"/>
                    <a:pt x="2820" y="1995"/>
                    <a:pt x="2729" y="2694"/>
                  </a:cubicBezTo>
                  <a:cubicBezTo>
                    <a:pt x="2060" y="2542"/>
                    <a:pt x="1422" y="2390"/>
                    <a:pt x="753" y="2238"/>
                  </a:cubicBezTo>
                  <a:cubicBezTo>
                    <a:pt x="713" y="2230"/>
                    <a:pt x="676" y="2226"/>
                    <a:pt x="640" y="2226"/>
                  </a:cubicBezTo>
                  <a:cubicBezTo>
                    <a:pt x="150" y="2226"/>
                    <a:pt x="0" y="2950"/>
                    <a:pt x="510" y="3120"/>
                  </a:cubicBezTo>
                  <a:cubicBezTo>
                    <a:pt x="1209" y="3363"/>
                    <a:pt x="1908" y="3606"/>
                    <a:pt x="2607" y="3849"/>
                  </a:cubicBezTo>
                  <a:cubicBezTo>
                    <a:pt x="2546" y="4670"/>
                    <a:pt x="2485" y="5491"/>
                    <a:pt x="2516" y="6281"/>
                  </a:cubicBezTo>
                  <a:cubicBezTo>
                    <a:pt x="2516" y="6590"/>
                    <a:pt x="2725" y="6743"/>
                    <a:pt x="2952" y="6743"/>
                  </a:cubicBezTo>
                  <a:cubicBezTo>
                    <a:pt x="3149" y="6743"/>
                    <a:pt x="3359" y="6628"/>
                    <a:pt x="3458" y="6403"/>
                  </a:cubicBezTo>
                  <a:cubicBezTo>
                    <a:pt x="3701" y="5764"/>
                    <a:pt x="3914" y="5065"/>
                    <a:pt x="4096" y="4366"/>
                  </a:cubicBezTo>
                  <a:cubicBezTo>
                    <a:pt x="4826" y="4640"/>
                    <a:pt x="5555" y="4944"/>
                    <a:pt x="6285" y="5096"/>
                  </a:cubicBezTo>
                  <a:cubicBezTo>
                    <a:pt x="6348" y="5107"/>
                    <a:pt x="6409" y="5113"/>
                    <a:pt x="6468" y="5113"/>
                  </a:cubicBezTo>
                  <a:cubicBezTo>
                    <a:pt x="7329" y="5113"/>
                    <a:pt x="7593" y="3918"/>
                    <a:pt x="6710" y="3576"/>
                  </a:cubicBezTo>
                  <a:cubicBezTo>
                    <a:pt x="5981" y="3302"/>
                    <a:pt x="5160" y="3181"/>
                    <a:pt x="4370" y="3029"/>
                  </a:cubicBezTo>
                  <a:cubicBezTo>
                    <a:pt x="4522" y="2299"/>
                    <a:pt x="4613" y="1539"/>
                    <a:pt x="4704" y="840"/>
                  </a:cubicBezTo>
                  <a:cubicBezTo>
                    <a:pt x="4756" y="309"/>
                    <a:pt x="4267" y="0"/>
                    <a:pt x="38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5"/>
            <p:cNvSpPr/>
            <p:nvPr/>
          </p:nvSpPr>
          <p:spPr>
            <a:xfrm>
              <a:off x="2011525" y="4367950"/>
              <a:ext cx="190550" cy="168450"/>
            </a:xfrm>
            <a:custGeom>
              <a:avLst/>
              <a:gdLst/>
              <a:ahLst/>
              <a:cxnLst/>
              <a:rect l="l" t="t" r="r" b="b"/>
              <a:pathLst>
                <a:path w="7622" h="6738" extrusionOk="0">
                  <a:moveTo>
                    <a:pt x="3823" y="0"/>
                  </a:moveTo>
                  <a:cubicBezTo>
                    <a:pt x="3455" y="0"/>
                    <a:pt x="3098" y="193"/>
                    <a:pt x="3031" y="622"/>
                  </a:cubicBezTo>
                  <a:cubicBezTo>
                    <a:pt x="2940" y="1291"/>
                    <a:pt x="2818" y="1990"/>
                    <a:pt x="2757" y="2689"/>
                  </a:cubicBezTo>
                  <a:cubicBezTo>
                    <a:pt x="2089" y="2537"/>
                    <a:pt x="1450" y="2385"/>
                    <a:pt x="782" y="2233"/>
                  </a:cubicBezTo>
                  <a:cubicBezTo>
                    <a:pt x="742" y="2225"/>
                    <a:pt x="704" y="2221"/>
                    <a:pt x="668" y="2221"/>
                  </a:cubicBezTo>
                  <a:cubicBezTo>
                    <a:pt x="175" y="2221"/>
                    <a:pt x="0" y="2947"/>
                    <a:pt x="538" y="3145"/>
                  </a:cubicBezTo>
                  <a:cubicBezTo>
                    <a:pt x="1238" y="3358"/>
                    <a:pt x="1937" y="3601"/>
                    <a:pt x="2636" y="3844"/>
                  </a:cubicBezTo>
                  <a:cubicBezTo>
                    <a:pt x="2545" y="4665"/>
                    <a:pt x="2514" y="5485"/>
                    <a:pt x="2545" y="6276"/>
                  </a:cubicBezTo>
                  <a:cubicBezTo>
                    <a:pt x="2545" y="6585"/>
                    <a:pt x="2754" y="6737"/>
                    <a:pt x="2976" y="6737"/>
                  </a:cubicBezTo>
                  <a:cubicBezTo>
                    <a:pt x="3169" y="6737"/>
                    <a:pt x="3372" y="6623"/>
                    <a:pt x="3456" y="6397"/>
                  </a:cubicBezTo>
                  <a:cubicBezTo>
                    <a:pt x="3730" y="5759"/>
                    <a:pt x="3943" y="5090"/>
                    <a:pt x="4095" y="4361"/>
                  </a:cubicBezTo>
                  <a:cubicBezTo>
                    <a:pt x="4824" y="4634"/>
                    <a:pt x="5584" y="4938"/>
                    <a:pt x="6314" y="5090"/>
                  </a:cubicBezTo>
                  <a:cubicBezTo>
                    <a:pt x="6377" y="5102"/>
                    <a:pt x="6438" y="5107"/>
                    <a:pt x="6496" y="5107"/>
                  </a:cubicBezTo>
                  <a:cubicBezTo>
                    <a:pt x="7358" y="5107"/>
                    <a:pt x="7622" y="3912"/>
                    <a:pt x="6739" y="3570"/>
                  </a:cubicBezTo>
                  <a:cubicBezTo>
                    <a:pt x="6010" y="3297"/>
                    <a:pt x="5189" y="3175"/>
                    <a:pt x="4399" y="3023"/>
                  </a:cubicBezTo>
                  <a:cubicBezTo>
                    <a:pt x="4520" y="2294"/>
                    <a:pt x="4642" y="1534"/>
                    <a:pt x="4703" y="835"/>
                  </a:cubicBezTo>
                  <a:cubicBezTo>
                    <a:pt x="4771" y="308"/>
                    <a:pt x="4288" y="0"/>
                    <a:pt x="3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5"/>
            <p:cNvSpPr/>
            <p:nvPr/>
          </p:nvSpPr>
          <p:spPr>
            <a:xfrm>
              <a:off x="1717575" y="4268700"/>
              <a:ext cx="189675" cy="168275"/>
            </a:xfrm>
            <a:custGeom>
              <a:avLst/>
              <a:gdLst/>
              <a:ahLst/>
              <a:cxnLst/>
              <a:rect l="l" t="t" r="r" b="b"/>
              <a:pathLst>
                <a:path w="7587" h="6731" extrusionOk="0">
                  <a:moveTo>
                    <a:pt x="3815" y="1"/>
                  </a:moveTo>
                  <a:cubicBezTo>
                    <a:pt x="3449" y="1"/>
                    <a:pt x="3093" y="192"/>
                    <a:pt x="3026" y="610"/>
                  </a:cubicBezTo>
                  <a:cubicBezTo>
                    <a:pt x="2904" y="1279"/>
                    <a:pt x="2813" y="1978"/>
                    <a:pt x="2722" y="2677"/>
                  </a:cubicBezTo>
                  <a:cubicBezTo>
                    <a:pt x="2053" y="2525"/>
                    <a:pt x="1415" y="2403"/>
                    <a:pt x="746" y="2251"/>
                  </a:cubicBezTo>
                  <a:cubicBezTo>
                    <a:pt x="699" y="2239"/>
                    <a:pt x="655" y="2233"/>
                    <a:pt x="613" y="2233"/>
                  </a:cubicBezTo>
                  <a:cubicBezTo>
                    <a:pt x="139" y="2233"/>
                    <a:pt x="0" y="2965"/>
                    <a:pt x="503" y="3133"/>
                  </a:cubicBezTo>
                  <a:cubicBezTo>
                    <a:pt x="1202" y="3346"/>
                    <a:pt x="1901" y="3589"/>
                    <a:pt x="2600" y="3832"/>
                  </a:cubicBezTo>
                  <a:cubicBezTo>
                    <a:pt x="2539" y="4653"/>
                    <a:pt x="2479" y="5504"/>
                    <a:pt x="2509" y="6264"/>
                  </a:cubicBezTo>
                  <a:cubicBezTo>
                    <a:pt x="2509" y="6578"/>
                    <a:pt x="2725" y="6730"/>
                    <a:pt x="2956" y="6730"/>
                  </a:cubicBezTo>
                  <a:cubicBezTo>
                    <a:pt x="3150" y="6730"/>
                    <a:pt x="3354" y="6623"/>
                    <a:pt x="3451" y="6416"/>
                  </a:cubicBezTo>
                  <a:cubicBezTo>
                    <a:pt x="3694" y="5777"/>
                    <a:pt x="3907" y="5078"/>
                    <a:pt x="4090" y="4349"/>
                  </a:cubicBezTo>
                  <a:cubicBezTo>
                    <a:pt x="4819" y="4653"/>
                    <a:pt x="5549" y="4926"/>
                    <a:pt x="6278" y="5078"/>
                  </a:cubicBezTo>
                  <a:cubicBezTo>
                    <a:pt x="6342" y="5090"/>
                    <a:pt x="6403" y="5095"/>
                    <a:pt x="6461" y="5095"/>
                  </a:cubicBezTo>
                  <a:cubicBezTo>
                    <a:pt x="7322" y="5095"/>
                    <a:pt x="7586" y="3902"/>
                    <a:pt x="6704" y="3589"/>
                  </a:cubicBezTo>
                  <a:cubicBezTo>
                    <a:pt x="5974" y="3285"/>
                    <a:pt x="5153" y="3163"/>
                    <a:pt x="4363" y="3011"/>
                  </a:cubicBezTo>
                  <a:cubicBezTo>
                    <a:pt x="4515" y="2282"/>
                    <a:pt x="4606" y="1552"/>
                    <a:pt x="4698" y="823"/>
                  </a:cubicBezTo>
                  <a:cubicBezTo>
                    <a:pt x="4748" y="299"/>
                    <a:pt x="4273" y="1"/>
                    <a:pt x="3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0" name="Google Shape;490;p25"/>
          <p:cNvSpPr/>
          <p:nvPr/>
        </p:nvSpPr>
        <p:spPr>
          <a:xfrm>
            <a:off x="-259775" y="456113"/>
            <a:ext cx="1274175" cy="412375"/>
          </a:xfrm>
          <a:custGeom>
            <a:avLst/>
            <a:gdLst/>
            <a:ahLst/>
            <a:cxnLst/>
            <a:rect l="l" t="t" r="r" b="b"/>
            <a:pathLst>
              <a:path w="50967" h="16495" extrusionOk="0">
                <a:moveTo>
                  <a:pt x="38604" y="1"/>
                </a:moveTo>
                <a:cubicBezTo>
                  <a:pt x="35880" y="1"/>
                  <a:pt x="33154" y="860"/>
                  <a:pt x="31002" y="2537"/>
                </a:cubicBezTo>
                <a:cubicBezTo>
                  <a:pt x="29079" y="4030"/>
                  <a:pt x="27636" y="6029"/>
                  <a:pt x="25839" y="7674"/>
                </a:cubicBezTo>
                <a:cubicBezTo>
                  <a:pt x="24284" y="9118"/>
                  <a:pt x="22280" y="10329"/>
                  <a:pt x="20187" y="10329"/>
                </a:cubicBezTo>
                <a:cubicBezTo>
                  <a:pt x="19896" y="10329"/>
                  <a:pt x="19603" y="10305"/>
                  <a:pt x="19310" y="10256"/>
                </a:cubicBezTo>
                <a:cubicBezTo>
                  <a:pt x="15995" y="9699"/>
                  <a:pt x="14046" y="6206"/>
                  <a:pt x="11060" y="4637"/>
                </a:cubicBezTo>
                <a:cubicBezTo>
                  <a:pt x="9986" y="4070"/>
                  <a:pt x="8773" y="3791"/>
                  <a:pt x="7558" y="3791"/>
                </a:cubicBezTo>
                <a:cubicBezTo>
                  <a:pt x="6224" y="3791"/>
                  <a:pt x="4885" y="4127"/>
                  <a:pt x="3720" y="4789"/>
                </a:cubicBezTo>
                <a:cubicBezTo>
                  <a:pt x="2455" y="5498"/>
                  <a:pt x="1417" y="6611"/>
                  <a:pt x="759" y="7927"/>
                </a:cubicBezTo>
                <a:cubicBezTo>
                  <a:pt x="0" y="9395"/>
                  <a:pt x="734" y="11192"/>
                  <a:pt x="2303" y="11749"/>
                </a:cubicBezTo>
                <a:cubicBezTo>
                  <a:pt x="2404" y="11774"/>
                  <a:pt x="2505" y="11799"/>
                  <a:pt x="2607" y="11850"/>
                </a:cubicBezTo>
                <a:cubicBezTo>
                  <a:pt x="2880" y="11941"/>
                  <a:pt x="3164" y="11986"/>
                  <a:pt x="3446" y="11986"/>
                </a:cubicBezTo>
                <a:cubicBezTo>
                  <a:pt x="4182" y="11986"/>
                  <a:pt x="4911" y="11683"/>
                  <a:pt x="5441" y="11116"/>
                </a:cubicBezTo>
                <a:cubicBezTo>
                  <a:pt x="5871" y="10661"/>
                  <a:pt x="6504" y="10306"/>
                  <a:pt x="7061" y="10205"/>
                </a:cubicBezTo>
                <a:cubicBezTo>
                  <a:pt x="7253" y="10158"/>
                  <a:pt x="7446" y="10137"/>
                  <a:pt x="7639" y="10137"/>
                </a:cubicBezTo>
                <a:cubicBezTo>
                  <a:pt x="8491" y="10137"/>
                  <a:pt x="9336" y="10559"/>
                  <a:pt x="9997" y="11116"/>
                </a:cubicBezTo>
                <a:cubicBezTo>
                  <a:pt x="10832" y="11774"/>
                  <a:pt x="11490" y="12635"/>
                  <a:pt x="12249" y="13394"/>
                </a:cubicBezTo>
                <a:cubicBezTo>
                  <a:pt x="14413" y="15467"/>
                  <a:pt x="17438" y="16494"/>
                  <a:pt x="20420" y="16494"/>
                </a:cubicBezTo>
                <a:cubicBezTo>
                  <a:pt x="20751" y="16494"/>
                  <a:pt x="21082" y="16481"/>
                  <a:pt x="21410" y="16456"/>
                </a:cubicBezTo>
                <a:cubicBezTo>
                  <a:pt x="24726" y="16203"/>
                  <a:pt x="27889" y="14760"/>
                  <a:pt x="30496" y="12711"/>
                </a:cubicBezTo>
                <a:cubicBezTo>
                  <a:pt x="32166" y="11420"/>
                  <a:pt x="33659" y="9851"/>
                  <a:pt x="35482" y="8763"/>
                </a:cubicBezTo>
                <a:cubicBezTo>
                  <a:pt x="36726" y="7991"/>
                  <a:pt x="38201" y="7463"/>
                  <a:pt x="39645" y="7463"/>
                </a:cubicBezTo>
                <a:cubicBezTo>
                  <a:pt x="40287" y="7463"/>
                  <a:pt x="40923" y="7567"/>
                  <a:pt x="41530" y="7801"/>
                </a:cubicBezTo>
                <a:cubicBezTo>
                  <a:pt x="42770" y="8282"/>
                  <a:pt x="43757" y="9471"/>
                  <a:pt x="44036" y="10711"/>
                </a:cubicBezTo>
                <a:cubicBezTo>
                  <a:pt x="44339" y="11926"/>
                  <a:pt x="45352" y="12812"/>
                  <a:pt x="46592" y="12812"/>
                </a:cubicBezTo>
                <a:cubicBezTo>
                  <a:pt x="47022" y="12837"/>
                  <a:pt x="47452" y="12837"/>
                  <a:pt x="47882" y="12837"/>
                </a:cubicBezTo>
                <a:cubicBezTo>
                  <a:pt x="47896" y="12837"/>
                  <a:pt x="47909" y="12837"/>
                  <a:pt x="47922" y="12837"/>
                </a:cubicBezTo>
                <a:cubicBezTo>
                  <a:pt x="49673" y="12837"/>
                  <a:pt x="50967" y="11179"/>
                  <a:pt x="50540" y="9471"/>
                </a:cubicBezTo>
                <a:cubicBezTo>
                  <a:pt x="49679" y="6029"/>
                  <a:pt x="47351" y="2942"/>
                  <a:pt x="44162" y="1297"/>
                </a:cubicBezTo>
                <a:cubicBezTo>
                  <a:pt x="42446" y="428"/>
                  <a:pt x="40526" y="1"/>
                  <a:pt x="38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CUSTOM_14">
    <p:spTree>
      <p:nvGrpSpPr>
        <p:cNvPr id="1" name="Shape 767"/>
        <p:cNvGrpSpPr/>
        <p:nvPr/>
      </p:nvGrpSpPr>
      <p:grpSpPr>
        <a:xfrm>
          <a:off x="0" y="0"/>
          <a:ext cx="0" cy="0"/>
          <a:chOff x="0" y="0"/>
          <a:chExt cx="0" cy="0"/>
        </a:xfrm>
      </p:grpSpPr>
      <p:sp>
        <p:nvSpPr>
          <p:cNvPr id="768" name="Google Shape;768;p37"/>
          <p:cNvSpPr/>
          <p:nvPr/>
        </p:nvSpPr>
        <p:spPr>
          <a:xfrm rot="8099862" flipH="1">
            <a:off x="-917057" y="1616985"/>
            <a:ext cx="3260546" cy="3891120"/>
          </a:xfrm>
          <a:custGeom>
            <a:avLst/>
            <a:gdLst/>
            <a:ahLst/>
            <a:cxnLst/>
            <a:rect l="l" t="t" r="r" b="b"/>
            <a:pathLst>
              <a:path w="73893" h="88046" extrusionOk="0">
                <a:moveTo>
                  <a:pt x="44457" y="1"/>
                </a:moveTo>
                <a:cubicBezTo>
                  <a:pt x="43581" y="1"/>
                  <a:pt x="42706" y="56"/>
                  <a:pt x="41856" y="146"/>
                </a:cubicBezTo>
                <a:cubicBezTo>
                  <a:pt x="26840" y="1726"/>
                  <a:pt x="12949" y="11575"/>
                  <a:pt x="6475" y="25192"/>
                </a:cubicBezTo>
                <a:cubicBezTo>
                  <a:pt x="1" y="38839"/>
                  <a:pt x="1125" y="55800"/>
                  <a:pt x="9393" y="68445"/>
                </a:cubicBezTo>
                <a:cubicBezTo>
                  <a:pt x="14469" y="76196"/>
                  <a:pt x="22099" y="82153"/>
                  <a:pt x="30670" y="85497"/>
                </a:cubicBezTo>
                <a:cubicBezTo>
                  <a:pt x="35050" y="87190"/>
                  <a:pt x="38950" y="88046"/>
                  <a:pt x="42862" y="88046"/>
                </a:cubicBezTo>
                <a:cubicBezTo>
                  <a:pt x="46252" y="88046"/>
                  <a:pt x="49650" y="87403"/>
                  <a:pt x="53376" y="86104"/>
                </a:cubicBezTo>
                <a:cubicBezTo>
                  <a:pt x="58969" y="84159"/>
                  <a:pt x="63953" y="81424"/>
                  <a:pt x="67631" y="76621"/>
                </a:cubicBezTo>
                <a:cubicBezTo>
                  <a:pt x="72130" y="70755"/>
                  <a:pt x="73893" y="62791"/>
                  <a:pt x="72008" y="55648"/>
                </a:cubicBezTo>
                <a:cubicBezTo>
                  <a:pt x="70306" y="49174"/>
                  <a:pt x="65929" y="43794"/>
                  <a:pt x="61978" y="38383"/>
                </a:cubicBezTo>
                <a:cubicBezTo>
                  <a:pt x="58026" y="32973"/>
                  <a:pt x="54257" y="26924"/>
                  <a:pt x="54136" y="20237"/>
                </a:cubicBezTo>
                <a:cubicBezTo>
                  <a:pt x="54105" y="17198"/>
                  <a:pt x="54804" y="14219"/>
                  <a:pt x="54956" y="11210"/>
                </a:cubicBezTo>
                <a:cubicBezTo>
                  <a:pt x="55078" y="8170"/>
                  <a:pt x="54561" y="4918"/>
                  <a:pt x="52464" y="2729"/>
                </a:cubicBezTo>
                <a:cubicBezTo>
                  <a:pt x="50421" y="639"/>
                  <a:pt x="47434" y="1"/>
                  <a:pt x="444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7"/>
          <p:cNvSpPr txBox="1"/>
          <p:nvPr/>
        </p:nvSpPr>
        <p:spPr>
          <a:xfrm>
            <a:off x="4288025" y="3416738"/>
            <a:ext cx="4120800" cy="694800"/>
          </a:xfrm>
          <a:prstGeom prst="rect">
            <a:avLst/>
          </a:prstGeom>
          <a:noFill/>
          <a:ln>
            <a:noFill/>
          </a:ln>
        </p:spPr>
        <p:txBody>
          <a:bodyPr spcFirstLastPara="1" wrap="square" lIns="91425" tIns="91425" rIns="91425" bIns="91425" anchor="ctr" anchorCtr="0">
            <a:noAutofit/>
          </a:bodyPr>
          <a:lstStyle/>
          <a:p>
            <a:pPr marL="0" lvl="0" indent="0" algn="r" rtl="0">
              <a:spcBef>
                <a:spcPts val="300"/>
              </a:spcBef>
              <a:spcAft>
                <a:spcPts val="0"/>
              </a:spcAft>
              <a:buNone/>
            </a:pPr>
            <a:r>
              <a:rPr lang="en" sz="1200">
                <a:solidFill>
                  <a:schemeClr val="dk1"/>
                </a:solidFill>
                <a:latin typeface="Lato"/>
                <a:ea typeface="Lato"/>
                <a:cs typeface="Lato"/>
                <a:sym typeface="Lato"/>
              </a:rPr>
              <a:t>CREDITS: This presentation template was created by </a:t>
            </a:r>
            <a:r>
              <a:rPr lang="en" sz="1200" b="1">
                <a:solidFill>
                  <a:schemeClr val="dk1"/>
                </a:solidFill>
                <a:uFill>
                  <a:noFill/>
                </a:uFill>
                <a:latin typeface="Lato"/>
                <a:ea typeface="Lato"/>
                <a:cs typeface="Lato"/>
                <a:sym typeface="Lato"/>
                <a:hlinkClick r:id="rId2">
                  <a:extLst>
                    <a:ext uri="{A12FA001-AC4F-418D-AE19-62706E023703}">
                      <ahyp:hlinkClr xmlns:ahyp="http://schemas.microsoft.com/office/drawing/2018/hyperlinkcolor" val="tx"/>
                    </a:ext>
                  </a:extLst>
                </a:hlinkClick>
              </a:rPr>
              <a:t>Slidesgo</a:t>
            </a:r>
            <a:r>
              <a:rPr lang="en" sz="1200">
                <a:solidFill>
                  <a:schemeClr val="dk1"/>
                </a:solidFill>
                <a:latin typeface="Lato"/>
                <a:ea typeface="Lato"/>
                <a:cs typeface="Lato"/>
                <a:sym typeface="Lato"/>
              </a:rPr>
              <a:t>, including icons by </a:t>
            </a:r>
            <a:r>
              <a:rPr lang="en" sz="1200" b="1">
                <a:solidFill>
                  <a:schemeClr val="dk1"/>
                </a:solidFill>
                <a:uFill>
                  <a:noFill/>
                </a:uFill>
                <a:latin typeface="Lato"/>
                <a:ea typeface="Lato"/>
                <a:cs typeface="Lato"/>
                <a:sym typeface="Lato"/>
                <a:hlinkClick r:id="rId3">
                  <a:extLst>
                    <a:ext uri="{A12FA001-AC4F-418D-AE19-62706E023703}">
                      <ahyp:hlinkClr xmlns:ahyp="http://schemas.microsoft.com/office/drawing/2018/hyperlinkcolor" val="tx"/>
                    </a:ext>
                  </a:extLst>
                </a:hlinkClick>
              </a:rPr>
              <a:t>Flaticon</a:t>
            </a:r>
            <a:r>
              <a:rPr lang="en" sz="1200">
                <a:solidFill>
                  <a:schemeClr val="dk1"/>
                </a:solidFill>
                <a:latin typeface="Lato"/>
                <a:ea typeface="Lato"/>
                <a:cs typeface="Lato"/>
                <a:sym typeface="Lato"/>
              </a:rPr>
              <a:t>, and infographics &amp; images by </a:t>
            </a:r>
            <a:r>
              <a:rPr lang="en" sz="1200" b="1">
                <a:solidFill>
                  <a:schemeClr val="dk1"/>
                </a:solidFill>
                <a:uFill>
                  <a:noFill/>
                </a:uFill>
                <a:latin typeface="Lato"/>
                <a:ea typeface="Lato"/>
                <a:cs typeface="Lato"/>
                <a:sym typeface="Lato"/>
                <a:hlinkClick r:id="rId4">
                  <a:extLst>
                    <a:ext uri="{A12FA001-AC4F-418D-AE19-62706E023703}">
                      <ahyp:hlinkClr xmlns:ahyp="http://schemas.microsoft.com/office/drawing/2018/hyperlinkcolor" val="tx"/>
                    </a:ext>
                  </a:extLst>
                </a:hlinkClick>
              </a:rPr>
              <a:t>Freepik</a:t>
            </a:r>
            <a:endParaRPr sz="1200">
              <a:solidFill>
                <a:schemeClr val="dk1"/>
              </a:solidFill>
              <a:latin typeface="Lato"/>
              <a:ea typeface="Lato"/>
              <a:cs typeface="Lato"/>
              <a:sym typeface="Lato"/>
            </a:endParaRPr>
          </a:p>
        </p:txBody>
      </p:sp>
      <p:grpSp>
        <p:nvGrpSpPr>
          <p:cNvPr id="770" name="Google Shape;770;p37"/>
          <p:cNvGrpSpPr/>
          <p:nvPr/>
        </p:nvGrpSpPr>
        <p:grpSpPr>
          <a:xfrm>
            <a:off x="480825" y="325050"/>
            <a:ext cx="722700" cy="553650"/>
            <a:chOff x="7883375" y="3787050"/>
            <a:chExt cx="722700" cy="553650"/>
          </a:xfrm>
        </p:grpSpPr>
        <p:sp>
          <p:nvSpPr>
            <p:cNvPr id="771" name="Google Shape;771;p37"/>
            <p:cNvSpPr/>
            <p:nvPr/>
          </p:nvSpPr>
          <p:spPr>
            <a:xfrm>
              <a:off x="8065000" y="4023150"/>
              <a:ext cx="338925" cy="317550"/>
            </a:xfrm>
            <a:custGeom>
              <a:avLst/>
              <a:gdLst/>
              <a:ahLst/>
              <a:cxnLst/>
              <a:rect l="l" t="t" r="r" b="b"/>
              <a:pathLst>
                <a:path w="13557" h="12702" extrusionOk="0">
                  <a:moveTo>
                    <a:pt x="6720" y="1"/>
                  </a:moveTo>
                  <a:cubicBezTo>
                    <a:pt x="5013" y="1"/>
                    <a:pt x="3283" y="745"/>
                    <a:pt x="2067" y="2198"/>
                  </a:cubicBezTo>
                  <a:cubicBezTo>
                    <a:pt x="396" y="4235"/>
                    <a:pt x="0" y="7274"/>
                    <a:pt x="1277" y="9584"/>
                  </a:cubicBezTo>
                  <a:cubicBezTo>
                    <a:pt x="2292" y="11466"/>
                    <a:pt x="4416" y="12702"/>
                    <a:pt x="6532" y="12702"/>
                  </a:cubicBezTo>
                  <a:cubicBezTo>
                    <a:pt x="7014" y="12702"/>
                    <a:pt x="7496" y="12638"/>
                    <a:pt x="7964" y="12502"/>
                  </a:cubicBezTo>
                  <a:cubicBezTo>
                    <a:pt x="11885" y="11408"/>
                    <a:pt x="13557" y="5785"/>
                    <a:pt x="11399" y="2502"/>
                  </a:cubicBezTo>
                  <a:cubicBezTo>
                    <a:pt x="10278" y="821"/>
                    <a:pt x="8511" y="1"/>
                    <a:pt x="67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7"/>
            <p:cNvSpPr/>
            <p:nvPr/>
          </p:nvSpPr>
          <p:spPr>
            <a:xfrm>
              <a:off x="7883375" y="3787050"/>
              <a:ext cx="722700" cy="550200"/>
            </a:xfrm>
            <a:custGeom>
              <a:avLst/>
              <a:gdLst/>
              <a:ahLst/>
              <a:cxnLst/>
              <a:rect l="l" t="t" r="r" b="b"/>
              <a:pathLst>
                <a:path w="28908" h="22008" extrusionOk="0">
                  <a:moveTo>
                    <a:pt x="14469" y="1"/>
                  </a:moveTo>
                  <a:cubicBezTo>
                    <a:pt x="1" y="1"/>
                    <a:pt x="518" y="21095"/>
                    <a:pt x="518" y="21095"/>
                  </a:cubicBezTo>
                  <a:lnTo>
                    <a:pt x="4226" y="21095"/>
                  </a:lnTo>
                  <a:cubicBezTo>
                    <a:pt x="4226" y="21095"/>
                    <a:pt x="5502" y="4226"/>
                    <a:pt x="14591" y="4226"/>
                  </a:cubicBezTo>
                  <a:cubicBezTo>
                    <a:pt x="23679" y="4226"/>
                    <a:pt x="22646" y="22007"/>
                    <a:pt x="22646" y="22007"/>
                  </a:cubicBezTo>
                  <a:lnTo>
                    <a:pt x="26627" y="22007"/>
                  </a:lnTo>
                  <a:cubicBezTo>
                    <a:pt x="26627" y="22007"/>
                    <a:pt x="28907" y="1"/>
                    <a:pt x="144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3" name="Google Shape;773;p37"/>
          <p:cNvGrpSpPr/>
          <p:nvPr/>
        </p:nvGrpSpPr>
        <p:grpSpPr>
          <a:xfrm>
            <a:off x="1496500" y="363900"/>
            <a:ext cx="882900" cy="752850"/>
            <a:chOff x="5897925" y="231425"/>
            <a:chExt cx="882900" cy="752850"/>
          </a:xfrm>
        </p:grpSpPr>
        <p:sp>
          <p:nvSpPr>
            <p:cNvPr id="774" name="Google Shape;774;p37"/>
            <p:cNvSpPr/>
            <p:nvPr/>
          </p:nvSpPr>
          <p:spPr>
            <a:xfrm>
              <a:off x="5897925" y="397450"/>
              <a:ext cx="242250" cy="120650"/>
            </a:xfrm>
            <a:custGeom>
              <a:avLst/>
              <a:gdLst/>
              <a:ahLst/>
              <a:cxnLst/>
              <a:rect l="l" t="t" r="r" b="b"/>
              <a:pathLst>
                <a:path w="9690" h="4826" extrusionOk="0">
                  <a:moveTo>
                    <a:pt x="4759" y="1"/>
                  </a:moveTo>
                  <a:cubicBezTo>
                    <a:pt x="2516" y="1"/>
                    <a:pt x="332" y="1303"/>
                    <a:pt x="56" y="3949"/>
                  </a:cubicBezTo>
                  <a:cubicBezTo>
                    <a:pt x="0" y="4474"/>
                    <a:pt x="429" y="4825"/>
                    <a:pt x="859" y="4825"/>
                  </a:cubicBezTo>
                  <a:cubicBezTo>
                    <a:pt x="1127" y="4825"/>
                    <a:pt x="1394" y="4690"/>
                    <a:pt x="1546" y="4375"/>
                  </a:cubicBezTo>
                  <a:cubicBezTo>
                    <a:pt x="2214" y="2916"/>
                    <a:pt x="2944" y="1609"/>
                    <a:pt x="4707" y="1366"/>
                  </a:cubicBezTo>
                  <a:cubicBezTo>
                    <a:pt x="4880" y="1340"/>
                    <a:pt x="5051" y="1328"/>
                    <a:pt x="5219" y="1328"/>
                  </a:cubicBezTo>
                  <a:cubicBezTo>
                    <a:pt x="6669" y="1328"/>
                    <a:pt x="7899" y="2234"/>
                    <a:pt x="8689" y="3433"/>
                  </a:cubicBezTo>
                  <a:cubicBezTo>
                    <a:pt x="8779" y="3569"/>
                    <a:pt x="8911" y="3626"/>
                    <a:pt x="9045" y="3626"/>
                  </a:cubicBezTo>
                  <a:cubicBezTo>
                    <a:pt x="9360" y="3626"/>
                    <a:pt x="9689" y="3309"/>
                    <a:pt x="9540" y="2946"/>
                  </a:cubicBezTo>
                  <a:cubicBezTo>
                    <a:pt x="8718" y="992"/>
                    <a:pt x="6716" y="1"/>
                    <a:pt x="47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7"/>
            <p:cNvSpPr/>
            <p:nvPr/>
          </p:nvSpPr>
          <p:spPr>
            <a:xfrm>
              <a:off x="6078300" y="231425"/>
              <a:ext cx="238975" cy="114375"/>
            </a:xfrm>
            <a:custGeom>
              <a:avLst/>
              <a:gdLst/>
              <a:ahLst/>
              <a:cxnLst/>
              <a:rect l="l" t="t" r="r" b="b"/>
              <a:pathLst>
                <a:path w="9559" h="4575" extrusionOk="0">
                  <a:moveTo>
                    <a:pt x="830" y="1"/>
                  </a:moveTo>
                  <a:cubicBezTo>
                    <a:pt x="412" y="1"/>
                    <a:pt x="0" y="391"/>
                    <a:pt x="136" y="955"/>
                  </a:cubicBezTo>
                  <a:cubicBezTo>
                    <a:pt x="714" y="3052"/>
                    <a:pt x="2872" y="4542"/>
                    <a:pt x="5000" y="4572"/>
                  </a:cubicBezTo>
                  <a:cubicBezTo>
                    <a:pt x="5047" y="4574"/>
                    <a:pt x="5095" y="4574"/>
                    <a:pt x="5143" y="4574"/>
                  </a:cubicBezTo>
                  <a:cubicBezTo>
                    <a:pt x="6931" y="4574"/>
                    <a:pt x="9441" y="3485"/>
                    <a:pt x="9559" y="1502"/>
                  </a:cubicBezTo>
                  <a:cubicBezTo>
                    <a:pt x="9559" y="1156"/>
                    <a:pt x="9243" y="883"/>
                    <a:pt x="8964" y="883"/>
                  </a:cubicBezTo>
                  <a:cubicBezTo>
                    <a:pt x="8802" y="883"/>
                    <a:pt x="8653" y="975"/>
                    <a:pt x="8586" y="1198"/>
                  </a:cubicBezTo>
                  <a:cubicBezTo>
                    <a:pt x="8161" y="2528"/>
                    <a:pt x="6594" y="3183"/>
                    <a:pt x="5231" y="3183"/>
                  </a:cubicBezTo>
                  <a:cubicBezTo>
                    <a:pt x="5037" y="3183"/>
                    <a:pt x="4847" y="3170"/>
                    <a:pt x="4665" y="3143"/>
                  </a:cubicBezTo>
                  <a:cubicBezTo>
                    <a:pt x="3085" y="2931"/>
                    <a:pt x="2142" y="1776"/>
                    <a:pt x="1443" y="408"/>
                  </a:cubicBezTo>
                  <a:cubicBezTo>
                    <a:pt x="1301" y="124"/>
                    <a:pt x="1065" y="1"/>
                    <a:pt x="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7"/>
            <p:cNvSpPr/>
            <p:nvPr/>
          </p:nvSpPr>
          <p:spPr>
            <a:xfrm>
              <a:off x="5957250" y="865575"/>
              <a:ext cx="211600" cy="118700"/>
            </a:xfrm>
            <a:custGeom>
              <a:avLst/>
              <a:gdLst/>
              <a:ahLst/>
              <a:cxnLst/>
              <a:rect l="l" t="t" r="r" b="b"/>
              <a:pathLst>
                <a:path w="8464" h="4748" extrusionOk="0">
                  <a:moveTo>
                    <a:pt x="7922" y="0"/>
                  </a:moveTo>
                  <a:cubicBezTo>
                    <a:pt x="7761" y="0"/>
                    <a:pt x="7599" y="78"/>
                    <a:pt x="7532" y="240"/>
                  </a:cubicBezTo>
                  <a:cubicBezTo>
                    <a:pt x="6954" y="1516"/>
                    <a:pt x="6346" y="2702"/>
                    <a:pt x="4918" y="3127"/>
                  </a:cubicBezTo>
                  <a:cubicBezTo>
                    <a:pt x="4583" y="3234"/>
                    <a:pt x="4267" y="3281"/>
                    <a:pt x="3963" y="3281"/>
                  </a:cubicBezTo>
                  <a:cubicBezTo>
                    <a:pt x="2971" y="3281"/>
                    <a:pt x="2117" y="2781"/>
                    <a:pt x="1209" y="2246"/>
                  </a:cubicBezTo>
                  <a:cubicBezTo>
                    <a:pt x="1112" y="2188"/>
                    <a:pt x="1014" y="2162"/>
                    <a:pt x="918" y="2162"/>
                  </a:cubicBezTo>
                  <a:cubicBezTo>
                    <a:pt x="416" y="2162"/>
                    <a:pt x="1" y="2875"/>
                    <a:pt x="358" y="3310"/>
                  </a:cubicBezTo>
                  <a:cubicBezTo>
                    <a:pt x="1171" y="4305"/>
                    <a:pt x="2353" y="4747"/>
                    <a:pt x="3560" y="4747"/>
                  </a:cubicBezTo>
                  <a:cubicBezTo>
                    <a:pt x="5964" y="4747"/>
                    <a:pt x="8464" y="2992"/>
                    <a:pt x="8322" y="361"/>
                  </a:cubicBezTo>
                  <a:cubicBezTo>
                    <a:pt x="8322" y="124"/>
                    <a:pt x="8124" y="0"/>
                    <a:pt x="79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7"/>
            <p:cNvSpPr/>
            <p:nvPr/>
          </p:nvSpPr>
          <p:spPr>
            <a:xfrm>
              <a:off x="6171150" y="466475"/>
              <a:ext cx="249150" cy="211525"/>
            </a:xfrm>
            <a:custGeom>
              <a:avLst/>
              <a:gdLst/>
              <a:ahLst/>
              <a:cxnLst/>
              <a:rect l="l" t="t" r="r" b="b"/>
              <a:pathLst>
                <a:path w="9966" h="8461" extrusionOk="0">
                  <a:moveTo>
                    <a:pt x="5222" y="1"/>
                  </a:moveTo>
                  <a:cubicBezTo>
                    <a:pt x="5086" y="1"/>
                    <a:pt x="4949" y="11"/>
                    <a:pt x="4812" y="33"/>
                  </a:cubicBezTo>
                  <a:cubicBezTo>
                    <a:pt x="4173" y="155"/>
                    <a:pt x="4143" y="1036"/>
                    <a:pt x="4781" y="1158"/>
                  </a:cubicBezTo>
                  <a:cubicBezTo>
                    <a:pt x="6301" y="1492"/>
                    <a:pt x="8581" y="4380"/>
                    <a:pt x="7030" y="5808"/>
                  </a:cubicBezTo>
                  <a:cubicBezTo>
                    <a:pt x="6356" y="6422"/>
                    <a:pt x="5403" y="6641"/>
                    <a:pt x="4425" y="6641"/>
                  </a:cubicBezTo>
                  <a:cubicBezTo>
                    <a:pt x="3464" y="6641"/>
                    <a:pt x="2479" y="6429"/>
                    <a:pt x="1711" y="6173"/>
                  </a:cubicBezTo>
                  <a:cubicBezTo>
                    <a:pt x="1601" y="6135"/>
                    <a:pt x="1494" y="6118"/>
                    <a:pt x="1392" y="6118"/>
                  </a:cubicBezTo>
                  <a:cubicBezTo>
                    <a:pt x="510" y="6118"/>
                    <a:pt x="1" y="7406"/>
                    <a:pt x="982" y="7815"/>
                  </a:cubicBezTo>
                  <a:cubicBezTo>
                    <a:pt x="1877" y="8211"/>
                    <a:pt x="3094" y="8460"/>
                    <a:pt x="4323" y="8460"/>
                  </a:cubicBezTo>
                  <a:cubicBezTo>
                    <a:pt x="6389" y="8460"/>
                    <a:pt x="8491" y="7756"/>
                    <a:pt x="9158" y="5869"/>
                  </a:cubicBezTo>
                  <a:cubicBezTo>
                    <a:pt x="9965" y="3591"/>
                    <a:pt x="7737" y="1"/>
                    <a:pt x="52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7"/>
            <p:cNvSpPr/>
            <p:nvPr/>
          </p:nvSpPr>
          <p:spPr>
            <a:xfrm>
              <a:off x="6496425" y="407725"/>
              <a:ext cx="284400" cy="231000"/>
            </a:xfrm>
            <a:custGeom>
              <a:avLst/>
              <a:gdLst/>
              <a:ahLst/>
              <a:cxnLst/>
              <a:rect l="l" t="t" r="r" b="b"/>
              <a:pathLst>
                <a:path w="11376" h="9240" extrusionOk="0">
                  <a:moveTo>
                    <a:pt x="4821" y="0"/>
                  </a:moveTo>
                  <a:cubicBezTo>
                    <a:pt x="3244" y="0"/>
                    <a:pt x="1668" y="540"/>
                    <a:pt x="555" y="1623"/>
                  </a:cubicBezTo>
                  <a:cubicBezTo>
                    <a:pt x="0" y="2178"/>
                    <a:pt x="615" y="3122"/>
                    <a:pt x="1324" y="3122"/>
                  </a:cubicBezTo>
                  <a:cubicBezTo>
                    <a:pt x="1431" y="3122"/>
                    <a:pt x="1541" y="3100"/>
                    <a:pt x="1649" y="3052"/>
                  </a:cubicBezTo>
                  <a:cubicBezTo>
                    <a:pt x="2780" y="2541"/>
                    <a:pt x="4021" y="2019"/>
                    <a:pt x="5234" y="2019"/>
                  </a:cubicBezTo>
                  <a:cubicBezTo>
                    <a:pt x="6041" y="2019"/>
                    <a:pt x="6835" y="2250"/>
                    <a:pt x="7576" y="2870"/>
                  </a:cubicBezTo>
                  <a:cubicBezTo>
                    <a:pt x="9278" y="4268"/>
                    <a:pt x="9126" y="6548"/>
                    <a:pt x="8032" y="8250"/>
                  </a:cubicBezTo>
                  <a:cubicBezTo>
                    <a:pt x="7803" y="8606"/>
                    <a:pt x="8043" y="9240"/>
                    <a:pt x="8466" y="9240"/>
                  </a:cubicBezTo>
                  <a:cubicBezTo>
                    <a:pt x="8548" y="9240"/>
                    <a:pt x="8637" y="9216"/>
                    <a:pt x="8731" y="9162"/>
                  </a:cubicBezTo>
                  <a:cubicBezTo>
                    <a:pt x="11375" y="7703"/>
                    <a:pt x="11132" y="3751"/>
                    <a:pt x="9248" y="1775"/>
                  </a:cubicBezTo>
                  <a:cubicBezTo>
                    <a:pt x="8128" y="593"/>
                    <a:pt x="6474" y="0"/>
                    <a:pt x="4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 name="Google Shape;779;p37"/>
          <p:cNvGrpSpPr/>
          <p:nvPr/>
        </p:nvGrpSpPr>
        <p:grpSpPr>
          <a:xfrm>
            <a:off x="4120275" y="4343788"/>
            <a:ext cx="484500" cy="449300"/>
            <a:chOff x="1303950" y="1037525"/>
            <a:chExt cx="484500" cy="449300"/>
          </a:xfrm>
        </p:grpSpPr>
        <p:sp>
          <p:nvSpPr>
            <p:cNvPr id="780" name="Google Shape;780;p37"/>
            <p:cNvSpPr/>
            <p:nvPr/>
          </p:nvSpPr>
          <p:spPr>
            <a:xfrm>
              <a:off x="1443600" y="1318250"/>
              <a:ext cx="189850" cy="168575"/>
            </a:xfrm>
            <a:custGeom>
              <a:avLst/>
              <a:gdLst/>
              <a:ahLst/>
              <a:cxnLst/>
              <a:rect l="l" t="t" r="r" b="b"/>
              <a:pathLst>
                <a:path w="7594" h="6743" extrusionOk="0">
                  <a:moveTo>
                    <a:pt x="3803" y="0"/>
                  </a:moveTo>
                  <a:cubicBezTo>
                    <a:pt x="3443" y="0"/>
                    <a:pt x="3099" y="186"/>
                    <a:pt x="3033" y="597"/>
                  </a:cubicBezTo>
                  <a:cubicBezTo>
                    <a:pt x="2911" y="1266"/>
                    <a:pt x="2820" y="1995"/>
                    <a:pt x="2729" y="2694"/>
                  </a:cubicBezTo>
                  <a:cubicBezTo>
                    <a:pt x="2060" y="2542"/>
                    <a:pt x="1422" y="2390"/>
                    <a:pt x="753" y="2238"/>
                  </a:cubicBezTo>
                  <a:cubicBezTo>
                    <a:pt x="713" y="2230"/>
                    <a:pt x="676" y="2226"/>
                    <a:pt x="640" y="2226"/>
                  </a:cubicBezTo>
                  <a:cubicBezTo>
                    <a:pt x="150" y="2226"/>
                    <a:pt x="0" y="2950"/>
                    <a:pt x="510" y="3120"/>
                  </a:cubicBezTo>
                  <a:cubicBezTo>
                    <a:pt x="1209" y="3363"/>
                    <a:pt x="1908" y="3606"/>
                    <a:pt x="2607" y="3849"/>
                  </a:cubicBezTo>
                  <a:cubicBezTo>
                    <a:pt x="2546" y="4670"/>
                    <a:pt x="2485" y="5491"/>
                    <a:pt x="2516" y="6281"/>
                  </a:cubicBezTo>
                  <a:cubicBezTo>
                    <a:pt x="2516" y="6590"/>
                    <a:pt x="2725" y="6743"/>
                    <a:pt x="2952" y="6743"/>
                  </a:cubicBezTo>
                  <a:cubicBezTo>
                    <a:pt x="3149" y="6743"/>
                    <a:pt x="3359" y="6628"/>
                    <a:pt x="3458" y="6403"/>
                  </a:cubicBezTo>
                  <a:cubicBezTo>
                    <a:pt x="3701" y="5764"/>
                    <a:pt x="3914" y="5065"/>
                    <a:pt x="4096" y="4366"/>
                  </a:cubicBezTo>
                  <a:cubicBezTo>
                    <a:pt x="4826" y="4640"/>
                    <a:pt x="5555" y="4944"/>
                    <a:pt x="6285" y="5096"/>
                  </a:cubicBezTo>
                  <a:cubicBezTo>
                    <a:pt x="6348" y="5107"/>
                    <a:pt x="6409" y="5113"/>
                    <a:pt x="6468" y="5113"/>
                  </a:cubicBezTo>
                  <a:cubicBezTo>
                    <a:pt x="7329" y="5113"/>
                    <a:pt x="7593" y="3918"/>
                    <a:pt x="6710" y="3576"/>
                  </a:cubicBezTo>
                  <a:cubicBezTo>
                    <a:pt x="5981" y="3302"/>
                    <a:pt x="5160" y="3181"/>
                    <a:pt x="4370" y="3029"/>
                  </a:cubicBezTo>
                  <a:cubicBezTo>
                    <a:pt x="4522" y="2299"/>
                    <a:pt x="4613" y="1539"/>
                    <a:pt x="4704" y="840"/>
                  </a:cubicBezTo>
                  <a:cubicBezTo>
                    <a:pt x="4756" y="309"/>
                    <a:pt x="4267" y="0"/>
                    <a:pt x="38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7"/>
            <p:cNvSpPr/>
            <p:nvPr/>
          </p:nvSpPr>
          <p:spPr>
            <a:xfrm>
              <a:off x="1597900" y="1136775"/>
              <a:ext cx="190550" cy="168450"/>
            </a:xfrm>
            <a:custGeom>
              <a:avLst/>
              <a:gdLst/>
              <a:ahLst/>
              <a:cxnLst/>
              <a:rect l="l" t="t" r="r" b="b"/>
              <a:pathLst>
                <a:path w="7622" h="6738" extrusionOk="0">
                  <a:moveTo>
                    <a:pt x="3823" y="0"/>
                  </a:moveTo>
                  <a:cubicBezTo>
                    <a:pt x="3455" y="0"/>
                    <a:pt x="3098" y="193"/>
                    <a:pt x="3031" y="622"/>
                  </a:cubicBezTo>
                  <a:cubicBezTo>
                    <a:pt x="2940" y="1291"/>
                    <a:pt x="2818" y="1990"/>
                    <a:pt x="2757" y="2689"/>
                  </a:cubicBezTo>
                  <a:cubicBezTo>
                    <a:pt x="2089" y="2537"/>
                    <a:pt x="1450" y="2385"/>
                    <a:pt x="782" y="2233"/>
                  </a:cubicBezTo>
                  <a:cubicBezTo>
                    <a:pt x="742" y="2225"/>
                    <a:pt x="704" y="2221"/>
                    <a:pt x="668" y="2221"/>
                  </a:cubicBezTo>
                  <a:cubicBezTo>
                    <a:pt x="175" y="2221"/>
                    <a:pt x="0" y="2947"/>
                    <a:pt x="538" y="3145"/>
                  </a:cubicBezTo>
                  <a:cubicBezTo>
                    <a:pt x="1238" y="3358"/>
                    <a:pt x="1937" y="3601"/>
                    <a:pt x="2636" y="3844"/>
                  </a:cubicBezTo>
                  <a:cubicBezTo>
                    <a:pt x="2545" y="4665"/>
                    <a:pt x="2514" y="5485"/>
                    <a:pt x="2545" y="6276"/>
                  </a:cubicBezTo>
                  <a:cubicBezTo>
                    <a:pt x="2545" y="6585"/>
                    <a:pt x="2754" y="6737"/>
                    <a:pt x="2976" y="6737"/>
                  </a:cubicBezTo>
                  <a:cubicBezTo>
                    <a:pt x="3169" y="6737"/>
                    <a:pt x="3372" y="6623"/>
                    <a:pt x="3456" y="6397"/>
                  </a:cubicBezTo>
                  <a:cubicBezTo>
                    <a:pt x="3730" y="5759"/>
                    <a:pt x="3943" y="5090"/>
                    <a:pt x="4095" y="4361"/>
                  </a:cubicBezTo>
                  <a:cubicBezTo>
                    <a:pt x="4824" y="4634"/>
                    <a:pt x="5584" y="4938"/>
                    <a:pt x="6314" y="5090"/>
                  </a:cubicBezTo>
                  <a:cubicBezTo>
                    <a:pt x="6377" y="5102"/>
                    <a:pt x="6438" y="5107"/>
                    <a:pt x="6496" y="5107"/>
                  </a:cubicBezTo>
                  <a:cubicBezTo>
                    <a:pt x="7358" y="5107"/>
                    <a:pt x="7622" y="3912"/>
                    <a:pt x="6739" y="3570"/>
                  </a:cubicBezTo>
                  <a:cubicBezTo>
                    <a:pt x="6010" y="3297"/>
                    <a:pt x="5189" y="3175"/>
                    <a:pt x="4399" y="3023"/>
                  </a:cubicBezTo>
                  <a:cubicBezTo>
                    <a:pt x="4520" y="2294"/>
                    <a:pt x="4642" y="1534"/>
                    <a:pt x="4703" y="835"/>
                  </a:cubicBezTo>
                  <a:cubicBezTo>
                    <a:pt x="4771" y="308"/>
                    <a:pt x="4288" y="0"/>
                    <a:pt x="3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7"/>
            <p:cNvSpPr/>
            <p:nvPr/>
          </p:nvSpPr>
          <p:spPr>
            <a:xfrm>
              <a:off x="1303950" y="1037525"/>
              <a:ext cx="189675" cy="168275"/>
            </a:xfrm>
            <a:custGeom>
              <a:avLst/>
              <a:gdLst/>
              <a:ahLst/>
              <a:cxnLst/>
              <a:rect l="l" t="t" r="r" b="b"/>
              <a:pathLst>
                <a:path w="7587" h="6731" extrusionOk="0">
                  <a:moveTo>
                    <a:pt x="3815" y="1"/>
                  </a:moveTo>
                  <a:cubicBezTo>
                    <a:pt x="3449" y="1"/>
                    <a:pt x="3093" y="192"/>
                    <a:pt x="3026" y="610"/>
                  </a:cubicBezTo>
                  <a:cubicBezTo>
                    <a:pt x="2904" y="1279"/>
                    <a:pt x="2813" y="1978"/>
                    <a:pt x="2722" y="2677"/>
                  </a:cubicBezTo>
                  <a:cubicBezTo>
                    <a:pt x="2053" y="2525"/>
                    <a:pt x="1415" y="2403"/>
                    <a:pt x="746" y="2251"/>
                  </a:cubicBezTo>
                  <a:cubicBezTo>
                    <a:pt x="699" y="2239"/>
                    <a:pt x="655" y="2233"/>
                    <a:pt x="613" y="2233"/>
                  </a:cubicBezTo>
                  <a:cubicBezTo>
                    <a:pt x="139" y="2233"/>
                    <a:pt x="0" y="2965"/>
                    <a:pt x="503" y="3133"/>
                  </a:cubicBezTo>
                  <a:cubicBezTo>
                    <a:pt x="1202" y="3346"/>
                    <a:pt x="1901" y="3589"/>
                    <a:pt x="2600" y="3832"/>
                  </a:cubicBezTo>
                  <a:cubicBezTo>
                    <a:pt x="2539" y="4653"/>
                    <a:pt x="2479" y="5504"/>
                    <a:pt x="2509" y="6264"/>
                  </a:cubicBezTo>
                  <a:cubicBezTo>
                    <a:pt x="2509" y="6578"/>
                    <a:pt x="2725" y="6730"/>
                    <a:pt x="2956" y="6730"/>
                  </a:cubicBezTo>
                  <a:cubicBezTo>
                    <a:pt x="3150" y="6730"/>
                    <a:pt x="3354" y="6623"/>
                    <a:pt x="3451" y="6416"/>
                  </a:cubicBezTo>
                  <a:cubicBezTo>
                    <a:pt x="3694" y="5777"/>
                    <a:pt x="3907" y="5078"/>
                    <a:pt x="4090" y="4349"/>
                  </a:cubicBezTo>
                  <a:cubicBezTo>
                    <a:pt x="4819" y="4653"/>
                    <a:pt x="5549" y="4926"/>
                    <a:pt x="6278" y="5078"/>
                  </a:cubicBezTo>
                  <a:cubicBezTo>
                    <a:pt x="6342" y="5090"/>
                    <a:pt x="6403" y="5095"/>
                    <a:pt x="6461" y="5095"/>
                  </a:cubicBezTo>
                  <a:cubicBezTo>
                    <a:pt x="7322" y="5095"/>
                    <a:pt x="7586" y="3902"/>
                    <a:pt x="6704" y="3589"/>
                  </a:cubicBezTo>
                  <a:cubicBezTo>
                    <a:pt x="5974" y="3285"/>
                    <a:pt x="5153" y="3163"/>
                    <a:pt x="4363" y="3011"/>
                  </a:cubicBezTo>
                  <a:cubicBezTo>
                    <a:pt x="4515" y="2282"/>
                    <a:pt x="4606" y="1552"/>
                    <a:pt x="4698" y="823"/>
                  </a:cubicBezTo>
                  <a:cubicBezTo>
                    <a:pt x="4748" y="299"/>
                    <a:pt x="4273" y="1"/>
                    <a:pt x="3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3" name="Google Shape;783;p37"/>
          <p:cNvSpPr txBox="1">
            <a:spLocks noGrp="1"/>
          </p:cNvSpPr>
          <p:nvPr>
            <p:ph type="title"/>
          </p:nvPr>
        </p:nvSpPr>
        <p:spPr>
          <a:xfrm>
            <a:off x="4571925" y="676688"/>
            <a:ext cx="3858900" cy="1181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9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84" name="Google Shape;784;p37"/>
          <p:cNvSpPr txBox="1">
            <a:spLocks noGrp="1"/>
          </p:cNvSpPr>
          <p:nvPr>
            <p:ph type="subTitle" idx="1"/>
          </p:nvPr>
        </p:nvSpPr>
        <p:spPr>
          <a:xfrm>
            <a:off x="4789975" y="1857788"/>
            <a:ext cx="3640800" cy="905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
  <p:cSld name="CUSTOM_18">
    <p:spTree>
      <p:nvGrpSpPr>
        <p:cNvPr id="1" name="Shape 785"/>
        <p:cNvGrpSpPr/>
        <p:nvPr/>
      </p:nvGrpSpPr>
      <p:grpSpPr>
        <a:xfrm>
          <a:off x="0" y="0"/>
          <a:ext cx="0" cy="0"/>
          <a:chOff x="0" y="0"/>
          <a:chExt cx="0" cy="0"/>
        </a:xfrm>
      </p:grpSpPr>
      <p:grpSp>
        <p:nvGrpSpPr>
          <p:cNvPr id="786" name="Google Shape;786;p38"/>
          <p:cNvGrpSpPr/>
          <p:nvPr/>
        </p:nvGrpSpPr>
        <p:grpSpPr>
          <a:xfrm>
            <a:off x="3615513" y="4119325"/>
            <a:ext cx="947175" cy="861950"/>
            <a:chOff x="3575213" y="4145450"/>
            <a:chExt cx="947175" cy="861950"/>
          </a:xfrm>
        </p:grpSpPr>
        <p:sp>
          <p:nvSpPr>
            <p:cNvPr id="787" name="Google Shape;787;p38"/>
            <p:cNvSpPr/>
            <p:nvPr/>
          </p:nvSpPr>
          <p:spPr>
            <a:xfrm>
              <a:off x="3575213" y="4145450"/>
              <a:ext cx="947175" cy="861950"/>
            </a:xfrm>
            <a:custGeom>
              <a:avLst/>
              <a:gdLst/>
              <a:ahLst/>
              <a:cxnLst/>
              <a:rect l="l" t="t" r="r" b="b"/>
              <a:pathLst>
                <a:path w="37887" h="34478" extrusionOk="0">
                  <a:moveTo>
                    <a:pt x="17078" y="0"/>
                  </a:moveTo>
                  <a:cubicBezTo>
                    <a:pt x="16564" y="0"/>
                    <a:pt x="16071" y="245"/>
                    <a:pt x="15768" y="842"/>
                  </a:cubicBezTo>
                  <a:cubicBezTo>
                    <a:pt x="12984" y="6334"/>
                    <a:pt x="10883" y="12053"/>
                    <a:pt x="9339" y="17950"/>
                  </a:cubicBezTo>
                  <a:cubicBezTo>
                    <a:pt x="9213" y="16204"/>
                    <a:pt x="9061" y="14432"/>
                    <a:pt x="8833" y="12686"/>
                  </a:cubicBezTo>
                  <a:cubicBezTo>
                    <a:pt x="8327" y="8814"/>
                    <a:pt x="8125" y="3018"/>
                    <a:pt x="4253" y="867"/>
                  </a:cubicBezTo>
                  <a:cubicBezTo>
                    <a:pt x="4024" y="734"/>
                    <a:pt x="3764" y="670"/>
                    <a:pt x="3506" y="670"/>
                  </a:cubicBezTo>
                  <a:cubicBezTo>
                    <a:pt x="2881" y="670"/>
                    <a:pt x="2263" y="1047"/>
                    <a:pt x="2101" y="1728"/>
                  </a:cubicBezTo>
                  <a:cubicBezTo>
                    <a:pt x="1" y="10560"/>
                    <a:pt x="785" y="19975"/>
                    <a:pt x="4177" y="28402"/>
                  </a:cubicBezTo>
                  <a:cubicBezTo>
                    <a:pt x="4885" y="30174"/>
                    <a:pt x="5645" y="32679"/>
                    <a:pt x="7214" y="33843"/>
                  </a:cubicBezTo>
                  <a:cubicBezTo>
                    <a:pt x="7831" y="34303"/>
                    <a:pt x="8473" y="34477"/>
                    <a:pt x="9122" y="34477"/>
                  </a:cubicBezTo>
                  <a:cubicBezTo>
                    <a:pt x="9615" y="34477"/>
                    <a:pt x="10112" y="34376"/>
                    <a:pt x="10605" y="34223"/>
                  </a:cubicBezTo>
                  <a:cubicBezTo>
                    <a:pt x="10809" y="34310"/>
                    <a:pt x="11031" y="34360"/>
                    <a:pt x="11260" y="34360"/>
                  </a:cubicBezTo>
                  <a:cubicBezTo>
                    <a:pt x="11626" y="34360"/>
                    <a:pt x="12008" y="34231"/>
                    <a:pt x="12351" y="33919"/>
                  </a:cubicBezTo>
                  <a:cubicBezTo>
                    <a:pt x="12579" y="33717"/>
                    <a:pt x="12832" y="33489"/>
                    <a:pt x="13085" y="33286"/>
                  </a:cubicBezTo>
                  <a:cubicBezTo>
                    <a:pt x="15236" y="32451"/>
                    <a:pt x="17362" y="31566"/>
                    <a:pt x="19488" y="30629"/>
                  </a:cubicBezTo>
                  <a:cubicBezTo>
                    <a:pt x="21968" y="29870"/>
                    <a:pt x="24322" y="28706"/>
                    <a:pt x="26397" y="27162"/>
                  </a:cubicBezTo>
                  <a:cubicBezTo>
                    <a:pt x="30421" y="24859"/>
                    <a:pt x="34141" y="22050"/>
                    <a:pt x="37203" y="18532"/>
                  </a:cubicBezTo>
                  <a:cubicBezTo>
                    <a:pt x="37709" y="17950"/>
                    <a:pt x="37887" y="16963"/>
                    <a:pt x="37229" y="16381"/>
                  </a:cubicBezTo>
                  <a:cubicBezTo>
                    <a:pt x="36560" y="15787"/>
                    <a:pt x="35851" y="15559"/>
                    <a:pt x="35130" y="15559"/>
                  </a:cubicBezTo>
                  <a:cubicBezTo>
                    <a:pt x="33640" y="15559"/>
                    <a:pt x="32097" y="16533"/>
                    <a:pt x="30750" y="17267"/>
                  </a:cubicBezTo>
                  <a:cubicBezTo>
                    <a:pt x="29105" y="18127"/>
                    <a:pt x="27485" y="19038"/>
                    <a:pt x="25891" y="19975"/>
                  </a:cubicBezTo>
                  <a:cubicBezTo>
                    <a:pt x="26523" y="18456"/>
                    <a:pt x="27131" y="16938"/>
                    <a:pt x="27789" y="15470"/>
                  </a:cubicBezTo>
                  <a:cubicBezTo>
                    <a:pt x="29636" y="11243"/>
                    <a:pt x="31433" y="7017"/>
                    <a:pt x="33129" y="2740"/>
                  </a:cubicBezTo>
                  <a:cubicBezTo>
                    <a:pt x="33573" y="1610"/>
                    <a:pt x="32487" y="544"/>
                    <a:pt x="31414" y="544"/>
                  </a:cubicBezTo>
                  <a:cubicBezTo>
                    <a:pt x="31141" y="544"/>
                    <a:pt x="30869" y="612"/>
                    <a:pt x="30623" y="766"/>
                  </a:cubicBezTo>
                  <a:cubicBezTo>
                    <a:pt x="26625" y="3196"/>
                    <a:pt x="23309" y="6435"/>
                    <a:pt x="20146" y="9826"/>
                  </a:cubicBezTo>
                  <a:cubicBezTo>
                    <a:pt x="19538" y="10484"/>
                    <a:pt x="18906" y="11193"/>
                    <a:pt x="18273" y="11927"/>
                  </a:cubicBezTo>
                  <a:cubicBezTo>
                    <a:pt x="19361" y="8460"/>
                    <a:pt x="20272" y="4613"/>
                    <a:pt x="18956" y="1298"/>
                  </a:cubicBezTo>
                  <a:cubicBezTo>
                    <a:pt x="18668" y="553"/>
                    <a:pt x="17850" y="0"/>
                    <a:pt x="17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8"/>
            <p:cNvSpPr/>
            <p:nvPr/>
          </p:nvSpPr>
          <p:spPr>
            <a:xfrm>
              <a:off x="3660888" y="4217200"/>
              <a:ext cx="782500" cy="680825"/>
            </a:xfrm>
            <a:custGeom>
              <a:avLst/>
              <a:gdLst/>
              <a:ahLst/>
              <a:cxnLst/>
              <a:rect l="l" t="t" r="r" b="b"/>
              <a:pathLst>
                <a:path w="31300" h="27233" extrusionOk="0">
                  <a:moveTo>
                    <a:pt x="13942" y="0"/>
                  </a:moveTo>
                  <a:cubicBezTo>
                    <a:pt x="13908" y="0"/>
                    <a:pt x="13875" y="15"/>
                    <a:pt x="13859" y="47"/>
                  </a:cubicBezTo>
                  <a:cubicBezTo>
                    <a:pt x="10114" y="8196"/>
                    <a:pt x="7785" y="17105"/>
                    <a:pt x="6444" y="25937"/>
                  </a:cubicBezTo>
                  <a:cubicBezTo>
                    <a:pt x="6292" y="25785"/>
                    <a:pt x="6140" y="25532"/>
                    <a:pt x="6039" y="25228"/>
                  </a:cubicBezTo>
                  <a:cubicBezTo>
                    <a:pt x="5837" y="24722"/>
                    <a:pt x="5735" y="24115"/>
                    <a:pt x="5609" y="23583"/>
                  </a:cubicBezTo>
                  <a:cubicBezTo>
                    <a:pt x="5330" y="22571"/>
                    <a:pt x="5077" y="21559"/>
                    <a:pt x="4824" y="20546"/>
                  </a:cubicBezTo>
                  <a:cubicBezTo>
                    <a:pt x="4343" y="18623"/>
                    <a:pt x="3837" y="16700"/>
                    <a:pt x="3356" y="14751"/>
                  </a:cubicBezTo>
                  <a:cubicBezTo>
                    <a:pt x="2319" y="10575"/>
                    <a:pt x="1281" y="6425"/>
                    <a:pt x="218" y="2249"/>
                  </a:cubicBezTo>
                  <a:cubicBezTo>
                    <a:pt x="198" y="2198"/>
                    <a:pt x="157" y="2176"/>
                    <a:pt x="117" y="2176"/>
                  </a:cubicBezTo>
                  <a:cubicBezTo>
                    <a:pt x="58" y="2176"/>
                    <a:pt x="1" y="2224"/>
                    <a:pt x="16" y="2300"/>
                  </a:cubicBezTo>
                  <a:cubicBezTo>
                    <a:pt x="1079" y="7007"/>
                    <a:pt x="2167" y="11714"/>
                    <a:pt x="3280" y="16396"/>
                  </a:cubicBezTo>
                  <a:cubicBezTo>
                    <a:pt x="3837" y="18851"/>
                    <a:pt x="4394" y="21306"/>
                    <a:pt x="4951" y="23761"/>
                  </a:cubicBezTo>
                  <a:cubicBezTo>
                    <a:pt x="5204" y="24874"/>
                    <a:pt x="5381" y="26671"/>
                    <a:pt x="6646" y="27126"/>
                  </a:cubicBezTo>
                  <a:cubicBezTo>
                    <a:pt x="6849" y="27200"/>
                    <a:pt x="7064" y="27232"/>
                    <a:pt x="7289" y="27232"/>
                  </a:cubicBezTo>
                  <a:cubicBezTo>
                    <a:pt x="8609" y="27232"/>
                    <a:pt x="10236" y="26113"/>
                    <a:pt x="11252" y="25659"/>
                  </a:cubicBezTo>
                  <a:cubicBezTo>
                    <a:pt x="13404" y="24722"/>
                    <a:pt x="15555" y="23735"/>
                    <a:pt x="17706" y="22774"/>
                  </a:cubicBezTo>
                  <a:cubicBezTo>
                    <a:pt x="22109" y="20800"/>
                    <a:pt x="26462" y="18800"/>
                    <a:pt x="30841" y="16776"/>
                  </a:cubicBezTo>
                  <a:cubicBezTo>
                    <a:pt x="31300" y="16579"/>
                    <a:pt x="31022" y="15967"/>
                    <a:pt x="30612" y="15967"/>
                  </a:cubicBezTo>
                  <a:cubicBezTo>
                    <a:pt x="30547" y="15967"/>
                    <a:pt x="30479" y="15982"/>
                    <a:pt x="30410" y="16016"/>
                  </a:cubicBezTo>
                  <a:cubicBezTo>
                    <a:pt x="26690" y="17737"/>
                    <a:pt x="22970" y="19433"/>
                    <a:pt x="19250" y="21129"/>
                  </a:cubicBezTo>
                  <a:cubicBezTo>
                    <a:pt x="17377" y="21989"/>
                    <a:pt x="15529" y="22824"/>
                    <a:pt x="13657" y="23685"/>
                  </a:cubicBezTo>
                  <a:cubicBezTo>
                    <a:pt x="12720" y="24090"/>
                    <a:pt x="11784" y="24520"/>
                    <a:pt x="10847" y="24950"/>
                  </a:cubicBezTo>
                  <a:cubicBezTo>
                    <a:pt x="10038" y="25330"/>
                    <a:pt x="8975" y="26038"/>
                    <a:pt x="8064" y="26215"/>
                  </a:cubicBezTo>
                  <a:cubicBezTo>
                    <a:pt x="7785" y="26266"/>
                    <a:pt x="7532" y="26291"/>
                    <a:pt x="7330" y="26291"/>
                  </a:cubicBezTo>
                  <a:cubicBezTo>
                    <a:pt x="14137" y="19104"/>
                    <a:pt x="21198" y="12068"/>
                    <a:pt x="27753" y="4679"/>
                  </a:cubicBezTo>
                  <a:cubicBezTo>
                    <a:pt x="28029" y="4364"/>
                    <a:pt x="27753" y="3926"/>
                    <a:pt x="27438" y="3926"/>
                  </a:cubicBezTo>
                  <a:cubicBezTo>
                    <a:pt x="27348" y="3926"/>
                    <a:pt x="27255" y="3962"/>
                    <a:pt x="27171" y="4046"/>
                  </a:cubicBezTo>
                  <a:cubicBezTo>
                    <a:pt x="20388" y="10803"/>
                    <a:pt x="13960" y="17990"/>
                    <a:pt x="7431" y="24975"/>
                  </a:cubicBezTo>
                  <a:cubicBezTo>
                    <a:pt x="8798" y="16447"/>
                    <a:pt x="11176" y="8298"/>
                    <a:pt x="14062" y="148"/>
                  </a:cubicBezTo>
                  <a:cubicBezTo>
                    <a:pt x="14096" y="63"/>
                    <a:pt x="14014" y="0"/>
                    <a:pt x="139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 name="Google Shape;789;p38"/>
          <p:cNvGrpSpPr/>
          <p:nvPr/>
        </p:nvGrpSpPr>
        <p:grpSpPr>
          <a:xfrm>
            <a:off x="7531575" y="362025"/>
            <a:ext cx="1379829" cy="1190198"/>
            <a:chOff x="8235925" y="2275325"/>
            <a:chExt cx="1379829" cy="1190198"/>
          </a:xfrm>
        </p:grpSpPr>
        <p:sp>
          <p:nvSpPr>
            <p:cNvPr id="790" name="Google Shape;790;p38"/>
            <p:cNvSpPr/>
            <p:nvPr/>
          </p:nvSpPr>
          <p:spPr>
            <a:xfrm>
              <a:off x="8454642" y="2275325"/>
              <a:ext cx="1161112" cy="1190198"/>
            </a:xfrm>
            <a:custGeom>
              <a:avLst/>
              <a:gdLst/>
              <a:ahLst/>
              <a:cxnLst/>
              <a:rect l="l" t="t" r="r" b="b"/>
              <a:pathLst>
                <a:path w="18273" h="18730" extrusionOk="0">
                  <a:moveTo>
                    <a:pt x="9744" y="3348"/>
                  </a:moveTo>
                  <a:cubicBezTo>
                    <a:pt x="9997" y="3399"/>
                    <a:pt x="10250" y="3475"/>
                    <a:pt x="10478" y="3576"/>
                  </a:cubicBezTo>
                  <a:cubicBezTo>
                    <a:pt x="13313" y="4740"/>
                    <a:pt x="14376" y="8536"/>
                    <a:pt x="13718" y="11295"/>
                  </a:cubicBezTo>
                  <a:cubicBezTo>
                    <a:pt x="13209" y="13486"/>
                    <a:pt x="11151" y="15445"/>
                    <a:pt x="8865" y="15445"/>
                  </a:cubicBezTo>
                  <a:cubicBezTo>
                    <a:pt x="8538" y="15445"/>
                    <a:pt x="8205" y="15404"/>
                    <a:pt x="7872" y="15319"/>
                  </a:cubicBezTo>
                  <a:cubicBezTo>
                    <a:pt x="4936" y="14534"/>
                    <a:pt x="3822" y="11244"/>
                    <a:pt x="4480" y="8536"/>
                  </a:cubicBezTo>
                  <a:cubicBezTo>
                    <a:pt x="4860" y="6967"/>
                    <a:pt x="5847" y="5499"/>
                    <a:pt x="7112" y="4512"/>
                  </a:cubicBezTo>
                  <a:cubicBezTo>
                    <a:pt x="7922" y="3880"/>
                    <a:pt x="8808" y="3525"/>
                    <a:pt x="9744" y="3348"/>
                  </a:cubicBezTo>
                  <a:close/>
                  <a:moveTo>
                    <a:pt x="9135" y="0"/>
                  </a:moveTo>
                  <a:cubicBezTo>
                    <a:pt x="8058" y="0"/>
                    <a:pt x="6991" y="276"/>
                    <a:pt x="6049" y="893"/>
                  </a:cubicBezTo>
                  <a:cubicBezTo>
                    <a:pt x="4961" y="1577"/>
                    <a:pt x="3923" y="2665"/>
                    <a:pt x="3164" y="3905"/>
                  </a:cubicBezTo>
                  <a:cubicBezTo>
                    <a:pt x="2607" y="4639"/>
                    <a:pt x="2127" y="5423"/>
                    <a:pt x="1772" y="6258"/>
                  </a:cubicBezTo>
                  <a:cubicBezTo>
                    <a:pt x="1" y="10485"/>
                    <a:pt x="1216" y="15496"/>
                    <a:pt x="5315" y="17824"/>
                  </a:cubicBezTo>
                  <a:cubicBezTo>
                    <a:pt x="6422" y="18447"/>
                    <a:pt x="7601" y="18730"/>
                    <a:pt x="8768" y="18730"/>
                  </a:cubicBezTo>
                  <a:cubicBezTo>
                    <a:pt x="11819" y="18730"/>
                    <a:pt x="14795" y="16803"/>
                    <a:pt x="16223" y="14003"/>
                  </a:cubicBezTo>
                  <a:cubicBezTo>
                    <a:pt x="18273" y="10004"/>
                    <a:pt x="17109" y="4209"/>
                    <a:pt x="13439" y="1475"/>
                  </a:cubicBezTo>
                  <a:cubicBezTo>
                    <a:pt x="12207" y="555"/>
                    <a:pt x="10662" y="0"/>
                    <a:pt x="9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8"/>
            <p:cNvSpPr/>
            <p:nvPr/>
          </p:nvSpPr>
          <p:spPr>
            <a:xfrm>
              <a:off x="8235925" y="2553774"/>
              <a:ext cx="968197" cy="874061"/>
            </a:xfrm>
            <a:custGeom>
              <a:avLst/>
              <a:gdLst/>
              <a:ahLst/>
              <a:cxnLst/>
              <a:rect l="l" t="t" r="r" b="b"/>
              <a:pathLst>
                <a:path w="15237" h="13755" extrusionOk="0">
                  <a:moveTo>
                    <a:pt x="6632" y="864"/>
                  </a:moveTo>
                  <a:cubicBezTo>
                    <a:pt x="8631" y="1168"/>
                    <a:pt x="10706" y="1775"/>
                    <a:pt x="12149" y="2990"/>
                  </a:cubicBezTo>
                  <a:cubicBezTo>
                    <a:pt x="12326" y="3142"/>
                    <a:pt x="12503" y="3319"/>
                    <a:pt x="12655" y="3496"/>
                  </a:cubicBezTo>
                  <a:cubicBezTo>
                    <a:pt x="13591" y="4483"/>
                    <a:pt x="14123" y="5850"/>
                    <a:pt x="13971" y="7647"/>
                  </a:cubicBezTo>
                  <a:cubicBezTo>
                    <a:pt x="13711" y="10708"/>
                    <a:pt x="10935" y="12820"/>
                    <a:pt x="8059" y="12820"/>
                  </a:cubicBezTo>
                  <a:cubicBezTo>
                    <a:pt x="7297" y="12820"/>
                    <a:pt x="6528" y="12672"/>
                    <a:pt x="5796" y="12354"/>
                  </a:cubicBezTo>
                  <a:cubicBezTo>
                    <a:pt x="2355" y="10861"/>
                    <a:pt x="1039" y="6457"/>
                    <a:pt x="3013" y="3319"/>
                  </a:cubicBezTo>
                  <a:cubicBezTo>
                    <a:pt x="3873" y="2003"/>
                    <a:pt x="5138" y="1143"/>
                    <a:pt x="6632" y="864"/>
                  </a:cubicBezTo>
                  <a:close/>
                  <a:moveTo>
                    <a:pt x="7365" y="0"/>
                  </a:moveTo>
                  <a:cubicBezTo>
                    <a:pt x="5293" y="0"/>
                    <a:pt x="3406" y="1122"/>
                    <a:pt x="2279" y="2838"/>
                  </a:cubicBezTo>
                  <a:cubicBezTo>
                    <a:pt x="1" y="6331"/>
                    <a:pt x="1393" y="11316"/>
                    <a:pt x="5138" y="13113"/>
                  </a:cubicBezTo>
                  <a:cubicBezTo>
                    <a:pt x="6050" y="13550"/>
                    <a:pt x="7031" y="13755"/>
                    <a:pt x="8007" y="13755"/>
                  </a:cubicBezTo>
                  <a:cubicBezTo>
                    <a:pt x="10987" y="13755"/>
                    <a:pt x="13923" y="11848"/>
                    <a:pt x="14705" y="8836"/>
                  </a:cubicBezTo>
                  <a:cubicBezTo>
                    <a:pt x="15236" y="6786"/>
                    <a:pt x="14755" y="4483"/>
                    <a:pt x="13439" y="2838"/>
                  </a:cubicBezTo>
                  <a:cubicBezTo>
                    <a:pt x="12452" y="1598"/>
                    <a:pt x="11111" y="915"/>
                    <a:pt x="9669" y="535"/>
                  </a:cubicBezTo>
                  <a:cubicBezTo>
                    <a:pt x="9061" y="231"/>
                    <a:pt x="8378" y="54"/>
                    <a:pt x="7568" y="4"/>
                  </a:cubicBezTo>
                  <a:cubicBezTo>
                    <a:pt x="7500" y="1"/>
                    <a:pt x="7433" y="0"/>
                    <a:pt x="73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2" name="Google Shape;792;p38"/>
          <p:cNvGrpSpPr/>
          <p:nvPr/>
        </p:nvGrpSpPr>
        <p:grpSpPr>
          <a:xfrm>
            <a:off x="8173675" y="1782800"/>
            <a:ext cx="473900" cy="508875"/>
            <a:chOff x="1566150" y="4150650"/>
            <a:chExt cx="473900" cy="508875"/>
          </a:xfrm>
        </p:grpSpPr>
        <p:sp>
          <p:nvSpPr>
            <p:cNvPr id="793" name="Google Shape;793;p38"/>
            <p:cNvSpPr/>
            <p:nvPr/>
          </p:nvSpPr>
          <p:spPr>
            <a:xfrm>
              <a:off x="1566150" y="4282700"/>
              <a:ext cx="113275" cy="79450"/>
            </a:xfrm>
            <a:custGeom>
              <a:avLst/>
              <a:gdLst/>
              <a:ahLst/>
              <a:cxnLst/>
              <a:rect l="l" t="t" r="r" b="b"/>
              <a:pathLst>
                <a:path w="4531" h="3178" extrusionOk="0">
                  <a:moveTo>
                    <a:pt x="2289" y="1"/>
                  </a:moveTo>
                  <a:cubicBezTo>
                    <a:pt x="2192" y="1"/>
                    <a:pt x="2095" y="4"/>
                    <a:pt x="1999" y="10"/>
                  </a:cubicBezTo>
                  <a:cubicBezTo>
                    <a:pt x="1594" y="60"/>
                    <a:pt x="1189" y="136"/>
                    <a:pt x="835" y="364"/>
                  </a:cubicBezTo>
                  <a:cubicBezTo>
                    <a:pt x="380" y="642"/>
                    <a:pt x="25" y="1123"/>
                    <a:pt x="25" y="1655"/>
                  </a:cubicBezTo>
                  <a:cubicBezTo>
                    <a:pt x="0" y="2287"/>
                    <a:pt x="481" y="2870"/>
                    <a:pt x="1088" y="3072"/>
                  </a:cubicBezTo>
                  <a:cubicBezTo>
                    <a:pt x="1303" y="3144"/>
                    <a:pt x="1525" y="3177"/>
                    <a:pt x="1747" y="3177"/>
                  </a:cubicBezTo>
                  <a:cubicBezTo>
                    <a:pt x="2152" y="3177"/>
                    <a:pt x="2560" y="3066"/>
                    <a:pt x="2936" y="2870"/>
                  </a:cubicBezTo>
                  <a:cubicBezTo>
                    <a:pt x="3543" y="2566"/>
                    <a:pt x="4530" y="1958"/>
                    <a:pt x="4378" y="1149"/>
                  </a:cubicBezTo>
                  <a:cubicBezTo>
                    <a:pt x="4328" y="820"/>
                    <a:pt x="4075" y="541"/>
                    <a:pt x="3796" y="364"/>
                  </a:cubicBezTo>
                  <a:cubicBezTo>
                    <a:pt x="3619" y="238"/>
                    <a:pt x="3417" y="162"/>
                    <a:pt x="3214" y="111"/>
                  </a:cubicBezTo>
                  <a:cubicBezTo>
                    <a:pt x="2924" y="34"/>
                    <a:pt x="2605" y="1"/>
                    <a:pt x="2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8"/>
            <p:cNvSpPr/>
            <p:nvPr/>
          </p:nvSpPr>
          <p:spPr>
            <a:xfrm>
              <a:off x="1644600" y="4464300"/>
              <a:ext cx="72925" cy="58625"/>
            </a:xfrm>
            <a:custGeom>
              <a:avLst/>
              <a:gdLst/>
              <a:ahLst/>
              <a:cxnLst/>
              <a:rect l="l" t="t" r="r" b="b"/>
              <a:pathLst>
                <a:path w="2917" h="2345" extrusionOk="0">
                  <a:moveTo>
                    <a:pt x="1272" y="1"/>
                  </a:moveTo>
                  <a:cubicBezTo>
                    <a:pt x="925" y="1"/>
                    <a:pt x="576" y="159"/>
                    <a:pt x="329" y="541"/>
                  </a:cubicBezTo>
                  <a:cubicBezTo>
                    <a:pt x="0" y="1047"/>
                    <a:pt x="177" y="1831"/>
                    <a:pt x="709" y="2160"/>
                  </a:cubicBezTo>
                  <a:cubicBezTo>
                    <a:pt x="888" y="2286"/>
                    <a:pt x="1102" y="2345"/>
                    <a:pt x="1319" y="2345"/>
                  </a:cubicBezTo>
                  <a:cubicBezTo>
                    <a:pt x="1714" y="2345"/>
                    <a:pt x="2116" y="2149"/>
                    <a:pt x="2328" y="1806"/>
                  </a:cubicBezTo>
                  <a:cubicBezTo>
                    <a:pt x="2917" y="897"/>
                    <a:pt x="2099" y="1"/>
                    <a:pt x="1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8"/>
            <p:cNvSpPr/>
            <p:nvPr/>
          </p:nvSpPr>
          <p:spPr>
            <a:xfrm>
              <a:off x="1778100" y="4378350"/>
              <a:ext cx="60125" cy="64200"/>
            </a:xfrm>
            <a:custGeom>
              <a:avLst/>
              <a:gdLst/>
              <a:ahLst/>
              <a:cxnLst/>
              <a:rect l="l" t="t" r="r" b="b"/>
              <a:pathLst>
                <a:path w="2405" h="2568" extrusionOk="0">
                  <a:moveTo>
                    <a:pt x="1217" y="0"/>
                  </a:moveTo>
                  <a:cubicBezTo>
                    <a:pt x="863" y="0"/>
                    <a:pt x="495" y="118"/>
                    <a:pt x="304" y="309"/>
                  </a:cubicBezTo>
                  <a:cubicBezTo>
                    <a:pt x="25" y="587"/>
                    <a:pt x="0" y="992"/>
                    <a:pt x="25" y="1372"/>
                  </a:cubicBezTo>
                  <a:cubicBezTo>
                    <a:pt x="25" y="1676"/>
                    <a:pt x="76" y="2005"/>
                    <a:pt x="278" y="2258"/>
                  </a:cubicBezTo>
                  <a:cubicBezTo>
                    <a:pt x="417" y="2436"/>
                    <a:pt x="649" y="2568"/>
                    <a:pt x="889" y="2568"/>
                  </a:cubicBezTo>
                  <a:cubicBezTo>
                    <a:pt x="956" y="2568"/>
                    <a:pt x="1023" y="2558"/>
                    <a:pt x="1088" y="2536"/>
                  </a:cubicBezTo>
                  <a:cubicBezTo>
                    <a:pt x="1240" y="2460"/>
                    <a:pt x="1367" y="2308"/>
                    <a:pt x="1468" y="2182"/>
                  </a:cubicBezTo>
                  <a:cubicBezTo>
                    <a:pt x="1772" y="1751"/>
                    <a:pt x="2404" y="790"/>
                    <a:pt x="1974" y="284"/>
                  </a:cubicBezTo>
                  <a:cubicBezTo>
                    <a:pt x="1811" y="86"/>
                    <a:pt x="1519" y="0"/>
                    <a:pt x="1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8"/>
            <p:cNvSpPr/>
            <p:nvPr/>
          </p:nvSpPr>
          <p:spPr>
            <a:xfrm>
              <a:off x="1771775" y="4150650"/>
              <a:ext cx="81000" cy="76625"/>
            </a:xfrm>
            <a:custGeom>
              <a:avLst/>
              <a:gdLst/>
              <a:ahLst/>
              <a:cxnLst/>
              <a:rect l="l" t="t" r="r" b="b"/>
              <a:pathLst>
                <a:path w="3240" h="3065" extrusionOk="0">
                  <a:moveTo>
                    <a:pt x="1827" y="0"/>
                  </a:moveTo>
                  <a:cubicBezTo>
                    <a:pt x="1135" y="0"/>
                    <a:pt x="498" y="917"/>
                    <a:pt x="228" y="1496"/>
                  </a:cubicBezTo>
                  <a:cubicBezTo>
                    <a:pt x="101" y="1774"/>
                    <a:pt x="0" y="2052"/>
                    <a:pt x="51" y="2331"/>
                  </a:cubicBezTo>
                  <a:cubicBezTo>
                    <a:pt x="152" y="2685"/>
                    <a:pt x="481" y="2888"/>
                    <a:pt x="810" y="2989"/>
                  </a:cubicBezTo>
                  <a:cubicBezTo>
                    <a:pt x="988" y="3038"/>
                    <a:pt x="1178" y="3065"/>
                    <a:pt x="1367" y="3065"/>
                  </a:cubicBezTo>
                  <a:cubicBezTo>
                    <a:pt x="1662" y="3065"/>
                    <a:pt x="1955" y="3001"/>
                    <a:pt x="2202" y="2862"/>
                  </a:cubicBezTo>
                  <a:cubicBezTo>
                    <a:pt x="3138" y="2356"/>
                    <a:pt x="3239" y="1040"/>
                    <a:pt x="2480" y="306"/>
                  </a:cubicBezTo>
                  <a:cubicBezTo>
                    <a:pt x="2264" y="89"/>
                    <a:pt x="2043" y="0"/>
                    <a:pt x="18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8"/>
            <p:cNvSpPr/>
            <p:nvPr/>
          </p:nvSpPr>
          <p:spPr>
            <a:xfrm>
              <a:off x="1976325" y="4376600"/>
              <a:ext cx="63725" cy="77325"/>
            </a:xfrm>
            <a:custGeom>
              <a:avLst/>
              <a:gdLst/>
              <a:ahLst/>
              <a:cxnLst/>
              <a:rect l="l" t="t" r="r" b="b"/>
              <a:pathLst>
                <a:path w="2549" h="3093" extrusionOk="0">
                  <a:moveTo>
                    <a:pt x="1066" y="0"/>
                  </a:moveTo>
                  <a:cubicBezTo>
                    <a:pt x="509" y="0"/>
                    <a:pt x="1" y="633"/>
                    <a:pt x="94" y="1265"/>
                  </a:cubicBezTo>
                  <a:cubicBezTo>
                    <a:pt x="144" y="1670"/>
                    <a:pt x="397" y="2024"/>
                    <a:pt x="701" y="2302"/>
                  </a:cubicBezTo>
                  <a:cubicBezTo>
                    <a:pt x="1005" y="2581"/>
                    <a:pt x="1359" y="2783"/>
                    <a:pt x="1713" y="2960"/>
                  </a:cubicBezTo>
                  <a:cubicBezTo>
                    <a:pt x="1840" y="3033"/>
                    <a:pt x="1980" y="3092"/>
                    <a:pt x="2115" y="3092"/>
                  </a:cubicBezTo>
                  <a:cubicBezTo>
                    <a:pt x="2168" y="3092"/>
                    <a:pt x="2220" y="3083"/>
                    <a:pt x="2270" y="3062"/>
                  </a:cubicBezTo>
                  <a:cubicBezTo>
                    <a:pt x="2447" y="2986"/>
                    <a:pt x="2523" y="2758"/>
                    <a:pt x="2523" y="2555"/>
                  </a:cubicBezTo>
                  <a:cubicBezTo>
                    <a:pt x="2549" y="1897"/>
                    <a:pt x="2118" y="784"/>
                    <a:pt x="1663" y="278"/>
                  </a:cubicBezTo>
                  <a:cubicBezTo>
                    <a:pt x="1475" y="83"/>
                    <a:pt x="126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8"/>
            <p:cNvSpPr/>
            <p:nvPr/>
          </p:nvSpPr>
          <p:spPr>
            <a:xfrm>
              <a:off x="1845200" y="4620425"/>
              <a:ext cx="51225" cy="39100"/>
            </a:xfrm>
            <a:custGeom>
              <a:avLst/>
              <a:gdLst/>
              <a:ahLst/>
              <a:cxnLst/>
              <a:rect l="l" t="t" r="r" b="b"/>
              <a:pathLst>
                <a:path w="2049" h="1564" extrusionOk="0">
                  <a:moveTo>
                    <a:pt x="1081" y="0"/>
                  </a:moveTo>
                  <a:cubicBezTo>
                    <a:pt x="857" y="0"/>
                    <a:pt x="630" y="85"/>
                    <a:pt x="480" y="268"/>
                  </a:cubicBezTo>
                  <a:cubicBezTo>
                    <a:pt x="1" y="792"/>
                    <a:pt x="467" y="1563"/>
                    <a:pt x="1100" y="1563"/>
                  </a:cubicBezTo>
                  <a:cubicBezTo>
                    <a:pt x="1170" y="1563"/>
                    <a:pt x="1242" y="1554"/>
                    <a:pt x="1315" y="1534"/>
                  </a:cubicBezTo>
                  <a:cubicBezTo>
                    <a:pt x="1846" y="1407"/>
                    <a:pt x="2049" y="724"/>
                    <a:pt x="1720" y="293"/>
                  </a:cubicBezTo>
                  <a:cubicBezTo>
                    <a:pt x="1644" y="192"/>
                    <a:pt x="1543" y="116"/>
                    <a:pt x="1416" y="66"/>
                  </a:cubicBezTo>
                  <a:cubicBezTo>
                    <a:pt x="1313" y="23"/>
                    <a:pt x="1197"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8"/>
            <p:cNvSpPr/>
            <p:nvPr/>
          </p:nvSpPr>
          <p:spPr>
            <a:xfrm>
              <a:off x="1971700" y="4242975"/>
              <a:ext cx="44225" cy="33775"/>
            </a:xfrm>
            <a:custGeom>
              <a:avLst/>
              <a:gdLst/>
              <a:ahLst/>
              <a:cxnLst/>
              <a:rect l="l" t="t" r="r" b="b"/>
              <a:pathLst>
                <a:path w="1769" h="1351" extrusionOk="0">
                  <a:moveTo>
                    <a:pt x="629" y="0"/>
                  </a:moveTo>
                  <a:cubicBezTo>
                    <a:pt x="385" y="0"/>
                    <a:pt x="160" y="79"/>
                    <a:pt x="76" y="283"/>
                  </a:cubicBezTo>
                  <a:cubicBezTo>
                    <a:pt x="0" y="435"/>
                    <a:pt x="51" y="612"/>
                    <a:pt x="127" y="738"/>
                  </a:cubicBezTo>
                  <a:cubicBezTo>
                    <a:pt x="203" y="890"/>
                    <a:pt x="329" y="991"/>
                    <a:pt x="481" y="1093"/>
                  </a:cubicBezTo>
                  <a:cubicBezTo>
                    <a:pt x="658" y="1219"/>
                    <a:pt x="835" y="1346"/>
                    <a:pt x="1063" y="1346"/>
                  </a:cubicBezTo>
                  <a:cubicBezTo>
                    <a:pt x="1095" y="1349"/>
                    <a:pt x="1125" y="1351"/>
                    <a:pt x="1153" y="1351"/>
                  </a:cubicBezTo>
                  <a:cubicBezTo>
                    <a:pt x="1769" y="1351"/>
                    <a:pt x="1729" y="595"/>
                    <a:pt x="1342" y="232"/>
                  </a:cubicBezTo>
                  <a:cubicBezTo>
                    <a:pt x="1195" y="99"/>
                    <a:pt x="900" y="0"/>
                    <a:pt x="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0" name="Google Shape;800;p38"/>
          <p:cNvSpPr/>
          <p:nvPr/>
        </p:nvSpPr>
        <p:spPr>
          <a:xfrm>
            <a:off x="-87150" y="1727550"/>
            <a:ext cx="1274175" cy="412375"/>
          </a:xfrm>
          <a:custGeom>
            <a:avLst/>
            <a:gdLst/>
            <a:ahLst/>
            <a:cxnLst/>
            <a:rect l="l" t="t" r="r" b="b"/>
            <a:pathLst>
              <a:path w="50967" h="16495" extrusionOk="0">
                <a:moveTo>
                  <a:pt x="38604" y="1"/>
                </a:moveTo>
                <a:cubicBezTo>
                  <a:pt x="35880" y="1"/>
                  <a:pt x="33154" y="860"/>
                  <a:pt x="31002" y="2537"/>
                </a:cubicBezTo>
                <a:cubicBezTo>
                  <a:pt x="29079" y="4030"/>
                  <a:pt x="27636" y="6029"/>
                  <a:pt x="25839" y="7674"/>
                </a:cubicBezTo>
                <a:cubicBezTo>
                  <a:pt x="24284" y="9118"/>
                  <a:pt x="22280" y="10329"/>
                  <a:pt x="20187" y="10329"/>
                </a:cubicBezTo>
                <a:cubicBezTo>
                  <a:pt x="19896" y="10329"/>
                  <a:pt x="19603" y="10305"/>
                  <a:pt x="19310" y="10256"/>
                </a:cubicBezTo>
                <a:cubicBezTo>
                  <a:pt x="15995" y="9699"/>
                  <a:pt x="14046" y="6206"/>
                  <a:pt x="11060" y="4637"/>
                </a:cubicBezTo>
                <a:cubicBezTo>
                  <a:pt x="9986" y="4070"/>
                  <a:pt x="8773" y="3791"/>
                  <a:pt x="7558" y="3791"/>
                </a:cubicBezTo>
                <a:cubicBezTo>
                  <a:pt x="6224" y="3791"/>
                  <a:pt x="4885" y="4127"/>
                  <a:pt x="3720" y="4789"/>
                </a:cubicBezTo>
                <a:cubicBezTo>
                  <a:pt x="2455" y="5498"/>
                  <a:pt x="1417" y="6611"/>
                  <a:pt x="759" y="7927"/>
                </a:cubicBezTo>
                <a:cubicBezTo>
                  <a:pt x="0" y="9395"/>
                  <a:pt x="734" y="11192"/>
                  <a:pt x="2303" y="11749"/>
                </a:cubicBezTo>
                <a:cubicBezTo>
                  <a:pt x="2404" y="11774"/>
                  <a:pt x="2505" y="11799"/>
                  <a:pt x="2607" y="11850"/>
                </a:cubicBezTo>
                <a:cubicBezTo>
                  <a:pt x="2880" y="11941"/>
                  <a:pt x="3164" y="11986"/>
                  <a:pt x="3446" y="11986"/>
                </a:cubicBezTo>
                <a:cubicBezTo>
                  <a:pt x="4182" y="11986"/>
                  <a:pt x="4911" y="11683"/>
                  <a:pt x="5441" y="11116"/>
                </a:cubicBezTo>
                <a:cubicBezTo>
                  <a:pt x="5871" y="10661"/>
                  <a:pt x="6504" y="10306"/>
                  <a:pt x="7061" y="10205"/>
                </a:cubicBezTo>
                <a:cubicBezTo>
                  <a:pt x="7253" y="10158"/>
                  <a:pt x="7446" y="10137"/>
                  <a:pt x="7639" y="10137"/>
                </a:cubicBezTo>
                <a:cubicBezTo>
                  <a:pt x="8491" y="10137"/>
                  <a:pt x="9336" y="10559"/>
                  <a:pt x="9997" y="11116"/>
                </a:cubicBezTo>
                <a:cubicBezTo>
                  <a:pt x="10832" y="11774"/>
                  <a:pt x="11490" y="12635"/>
                  <a:pt x="12249" y="13394"/>
                </a:cubicBezTo>
                <a:cubicBezTo>
                  <a:pt x="14413" y="15467"/>
                  <a:pt x="17438" y="16494"/>
                  <a:pt x="20420" y="16494"/>
                </a:cubicBezTo>
                <a:cubicBezTo>
                  <a:pt x="20751" y="16494"/>
                  <a:pt x="21082" y="16481"/>
                  <a:pt x="21410" y="16456"/>
                </a:cubicBezTo>
                <a:cubicBezTo>
                  <a:pt x="24726" y="16203"/>
                  <a:pt x="27889" y="14760"/>
                  <a:pt x="30496" y="12711"/>
                </a:cubicBezTo>
                <a:cubicBezTo>
                  <a:pt x="32166" y="11420"/>
                  <a:pt x="33659" y="9851"/>
                  <a:pt x="35482" y="8763"/>
                </a:cubicBezTo>
                <a:cubicBezTo>
                  <a:pt x="36726" y="7991"/>
                  <a:pt x="38201" y="7463"/>
                  <a:pt x="39645" y="7463"/>
                </a:cubicBezTo>
                <a:cubicBezTo>
                  <a:pt x="40287" y="7463"/>
                  <a:pt x="40923" y="7567"/>
                  <a:pt x="41530" y="7801"/>
                </a:cubicBezTo>
                <a:cubicBezTo>
                  <a:pt x="42770" y="8282"/>
                  <a:pt x="43757" y="9471"/>
                  <a:pt x="44036" y="10711"/>
                </a:cubicBezTo>
                <a:cubicBezTo>
                  <a:pt x="44339" y="11926"/>
                  <a:pt x="45352" y="12812"/>
                  <a:pt x="46592" y="12812"/>
                </a:cubicBezTo>
                <a:cubicBezTo>
                  <a:pt x="47022" y="12837"/>
                  <a:pt x="47452" y="12837"/>
                  <a:pt x="47882" y="12837"/>
                </a:cubicBezTo>
                <a:cubicBezTo>
                  <a:pt x="47896" y="12837"/>
                  <a:pt x="47909" y="12837"/>
                  <a:pt x="47922" y="12837"/>
                </a:cubicBezTo>
                <a:cubicBezTo>
                  <a:pt x="49673" y="12837"/>
                  <a:pt x="50967" y="11179"/>
                  <a:pt x="50540" y="9471"/>
                </a:cubicBezTo>
                <a:cubicBezTo>
                  <a:pt x="49679" y="6029"/>
                  <a:pt x="47351" y="2942"/>
                  <a:pt x="44162" y="1297"/>
                </a:cubicBezTo>
                <a:cubicBezTo>
                  <a:pt x="42446" y="428"/>
                  <a:pt x="40526" y="1"/>
                  <a:pt x="386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1" name="Google Shape;801;p38"/>
          <p:cNvGrpSpPr/>
          <p:nvPr/>
        </p:nvGrpSpPr>
        <p:grpSpPr>
          <a:xfrm>
            <a:off x="383888" y="2335513"/>
            <a:ext cx="484500" cy="449300"/>
            <a:chOff x="1303950" y="1037525"/>
            <a:chExt cx="484500" cy="449300"/>
          </a:xfrm>
        </p:grpSpPr>
        <p:sp>
          <p:nvSpPr>
            <p:cNvPr id="802" name="Google Shape;802;p38"/>
            <p:cNvSpPr/>
            <p:nvPr/>
          </p:nvSpPr>
          <p:spPr>
            <a:xfrm>
              <a:off x="1443600" y="1318250"/>
              <a:ext cx="189850" cy="168575"/>
            </a:xfrm>
            <a:custGeom>
              <a:avLst/>
              <a:gdLst/>
              <a:ahLst/>
              <a:cxnLst/>
              <a:rect l="l" t="t" r="r" b="b"/>
              <a:pathLst>
                <a:path w="7594" h="6743" extrusionOk="0">
                  <a:moveTo>
                    <a:pt x="3803" y="0"/>
                  </a:moveTo>
                  <a:cubicBezTo>
                    <a:pt x="3443" y="0"/>
                    <a:pt x="3099" y="186"/>
                    <a:pt x="3033" y="597"/>
                  </a:cubicBezTo>
                  <a:cubicBezTo>
                    <a:pt x="2911" y="1266"/>
                    <a:pt x="2820" y="1995"/>
                    <a:pt x="2729" y="2694"/>
                  </a:cubicBezTo>
                  <a:cubicBezTo>
                    <a:pt x="2060" y="2542"/>
                    <a:pt x="1422" y="2390"/>
                    <a:pt x="753" y="2238"/>
                  </a:cubicBezTo>
                  <a:cubicBezTo>
                    <a:pt x="713" y="2230"/>
                    <a:pt x="676" y="2226"/>
                    <a:pt x="640" y="2226"/>
                  </a:cubicBezTo>
                  <a:cubicBezTo>
                    <a:pt x="150" y="2226"/>
                    <a:pt x="0" y="2950"/>
                    <a:pt x="510" y="3120"/>
                  </a:cubicBezTo>
                  <a:cubicBezTo>
                    <a:pt x="1209" y="3363"/>
                    <a:pt x="1908" y="3606"/>
                    <a:pt x="2607" y="3849"/>
                  </a:cubicBezTo>
                  <a:cubicBezTo>
                    <a:pt x="2546" y="4670"/>
                    <a:pt x="2485" y="5491"/>
                    <a:pt x="2516" y="6281"/>
                  </a:cubicBezTo>
                  <a:cubicBezTo>
                    <a:pt x="2516" y="6590"/>
                    <a:pt x="2725" y="6743"/>
                    <a:pt x="2952" y="6743"/>
                  </a:cubicBezTo>
                  <a:cubicBezTo>
                    <a:pt x="3149" y="6743"/>
                    <a:pt x="3359" y="6628"/>
                    <a:pt x="3458" y="6403"/>
                  </a:cubicBezTo>
                  <a:cubicBezTo>
                    <a:pt x="3701" y="5764"/>
                    <a:pt x="3914" y="5065"/>
                    <a:pt x="4096" y="4366"/>
                  </a:cubicBezTo>
                  <a:cubicBezTo>
                    <a:pt x="4826" y="4640"/>
                    <a:pt x="5555" y="4944"/>
                    <a:pt x="6285" y="5096"/>
                  </a:cubicBezTo>
                  <a:cubicBezTo>
                    <a:pt x="6348" y="5107"/>
                    <a:pt x="6409" y="5113"/>
                    <a:pt x="6468" y="5113"/>
                  </a:cubicBezTo>
                  <a:cubicBezTo>
                    <a:pt x="7329" y="5113"/>
                    <a:pt x="7593" y="3918"/>
                    <a:pt x="6710" y="3576"/>
                  </a:cubicBezTo>
                  <a:cubicBezTo>
                    <a:pt x="5981" y="3302"/>
                    <a:pt x="5160" y="3181"/>
                    <a:pt x="4370" y="3029"/>
                  </a:cubicBezTo>
                  <a:cubicBezTo>
                    <a:pt x="4522" y="2299"/>
                    <a:pt x="4613" y="1539"/>
                    <a:pt x="4704" y="840"/>
                  </a:cubicBezTo>
                  <a:cubicBezTo>
                    <a:pt x="4756" y="309"/>
                    <a:pt x="4267" y="0"/>
                    <a:pt x="38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8"/>
            <p:cNvSpPr/>
            <p:nvPr/>
          </p:nvSpPr>
          <p:spPr>
            <a:xfrm>
              <a:off x="1597900" y="1136775"/>
              <a:ext cx="190550" cy="168450"/>
            </a:xfrm>
            <a:custGeom>
              <a:avLst/>
              <a:gdLst/>
              <a:ahLst/>
              <a:cxnLst/>
              <a:rect l="l" t="t" r="r" b="b"/>
              <a:pathLst>
                <a:path w="7622" h="6738" extrusionOk="0">
                  <a:moveTo>
                    <a:pt x="3823" y="0"/>
                  </a:moveTo>
                  <a:cubicBezTo>
                    <a:pt x="3455" y="0"/>
                    <a:pt x="3098" y="193"/>
                    <a:pt x="3031" y="622"/>
                  </a:cubicBezTo>
                  <a:cubicBezTo>
                    <a:pt x="2940" y="1291"/>
                    <a:pt x="2818" y="1990"/>
                    <a:pt x="2757" y="2689"/>
                  </a:cubicBezTo>
                  <a:cubicBezTo>
                    <a:pt x="2089" y="2537"/>
                    <a:pt x="1450" y="2385"/>
                    <a:pt x="782" y="2233"/>
                  </a:cubicBezTo>
                  <a:cubicBezTo>
                    <a:pt x="742" y="2225"/>
                    <a:pt x="704" y="2221"/>
                    <a:pt x="668" y="2221"/>
                  </a:cubicBezTo>
                  <a:cubicBezTo>
                    <a:pt x="175" y="2221"/>
                    <a:pt x="0" y="2947"/>
                    <a:pt x="538" y="3145"/>
                  </a:cubicBezTo>
                  <a:cubicBezTo>
                    <a:pt x="1238" y="3358"/>
                    <a:pt x="1937" y="3601"/>
                    <a:pt x="2636" y="3844"/>
                  </a:cubicBezTo>
                  <a:cubicBezTo>
                    <a:pt x="2545" y="4665"/>
                    <a:pt x="2514" y="5485"/>
                    <a:pt x="2545" y="6276"/>
                  </a:cubicBezTo>
                  <a:cubicBezTo>
                    <a:pt x="2545" y="6585"/>
                    <a:pt x="2754" y="6737"/>
                    <a:pt x="2976" y="6737"/>
                  </a:cubicBezTo>
                  <a:cubicBezTo>
                    <a:pt x="3169" y="6737"/>
                    <a:pt x="3372" y="6623"/>
                    <a:pt x="3456" y="6397"/>
                  </a:cubicBezTo>
                  <a:cubicBezTo>
                    <a:pt x="3730" y="5759"/>
                    <a:pt x="3943" y="5090"/>
                    <a:pt x="4095" y="4361"/>
                  </a:cubicBezTo>
                  <a:cubicBezTo>
                    <a:pt x="4824" y="4634"/>
                    <a:pt x="5584" y="4938"/>
                    <a:pt x="6314" y="5090"/>
                  </a:cubicBezTo>
                  <a:cubicBezTo>
                    <a:pt x="6377" y="5102"/>
                    <a:pt x="6438" y="5107"/>
                    <a:pt x="6496" y="5107"/>
                  </a:cubicBezTo>
                  <a:cubicBezTo>
                    <a:pt x="7358" y="5107"/>
                    <a:pt x="7622" y="3912"/>
                    <a:pt x="6739" y="3570"/>
                  </a:cubicBezTo>
                  <a:cubicBezTo>
                    <a:pt x="6010" y="3297"/>
                    <a:pt x="5189" y="3175"/>
                    <a:pt x="4399" y="3023"/>
                  </a:cubicBezTo>
                  <a:cubicBezTo>
                    <a:pt x="4520" y="2294"/>
                    <a:pt x="4642" y="1534"/>
                    <a:pt x="4703" y="835"/>
                  </a:cubicBezTo>
                  <a:cubicBezTo>
                    <a:pt x="4771" y="308"/>
                    <a:pt x="4288" y="0"/>
                    <a:pt x="3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8"/>
            <p:cNvSpPr/>
            <p:nvPr/>
          </p:nvSpPr>
          <p:spPr>
            <a:xfrm>
              <a:off x="1303950" y="1037525"/>
              <a:ext cx="189675" cy="168275"/>
            </a:xfrm>
            <a:custGeom>
              <a:avLst/>
              <a:gdLst/>
              <a:ahLst/>
              <a:cxnLst/>
              <a:rect l="l" t="t" r="r" b="b"/>
              <a:pathLst>
                <a:path w="7587" h="6731" extrusionOk="0">
                  <a:moveTo>
                    <a:pt x="3815" y="1"/>
                  </a:moveTo>
                  <a:cubicBezTo>
                    <a:pt x="3449" y="1"/>
                    <a:pt x="3093" y="192"/>
                    <a:pt x="3026" y="610"/>
                  </a:cubicBezTo>
                  <a:cubicBezTo>
                    <a:pt x="2904" y="1279"/>
                    <a:pt x="2813" y="1978"/>
                    <a:pt x="2722" y="2677"/>
                  </a:cubicBezTo>
                  <a:cubicBezTo>
                    <a:pt x="2053" y="2525"/>
                    <a:pt x="1415" y="2403"/>
                    <a:pt x="746" y="2251"/>
                  </a:cubicBezTo>
                  <a:cubicBezTo>
                    <a:pt x="699" y="2239"/>
                    <a:pt x="655" y="2233"/>
                    <a:pt x="613" y="2233"/>
                  </a:cubicBezTo>
                  <a:cubicBezTo>
                    <a:pt x="139" y="2233"/>
                    <a:pt x="0" y="2965"/>
                    <a:pt x="503" y="3133"/>
                  </a:cubicBezTo>
                  <a:cubicBezTo>
                    <a:pt x="1202" y="3346"/>
                    <a:pt x="1901" y="3589"/>
                    <a:pt x="2600" y="3832"/>
                  </a:cubicBezTo>
                  <a:cubicBezTo>
                    <a:pt x="2539" y="4653"/>
                    <a:pt x="2479" y="5504"/>
                    <a:pt x="2509" y="6264"/>
                  </a:cubicBezTo>
                  <a:cubicBezTo>
                    <a:pt x="2509" y="6578"/>
                    <a:pt x="2725" y="6730"/>
                    <a:pt x="2956" y="6730"/>
                  </a:cubicBezTo>
                  <a:cubicBezTo>
                    <a:pt x="3150" y="6730"/>
                    <a:pt x="3354" y="6623"/>
                    <a:pt x="3451" y="6416"/>
                  </a:cubicBezTo>
                  <a:cubicBezTo>
                    <a:pt x="3694" y="5777"/>
                    <a:pt x="3907" y="5078"/>
                    <a:pt x="4090" y="4349"/>
                  </a:cubicBezTo>
                  <a:cubicBezTo>
                    <a:pt x="4819" y="4653"/>
                    <a:pt x="5549" y="4926"/>
                    <a:pt x="6278" y="5078"/>
                  </a:cubicBezTo>
                  <a:cubicBezTo>
                    <a:pt x="6342" y="5090"/>
                    <a:pt x="6403" y="5095"/>
                    <a:pt x="6461" y="5095"/>
                  </a:cubicBezTo>
                  <a:cubicBezTo>
                    <a:pt x="7322" y="5095"/>
                    <a:pt x="7586" y="3902"/>
                    <a:pt x="6704" y="3589"/>
                  </a:cubicBezTo>
                  <a:cubicBezTo>
                    <a:pt x="5974" y="3285"/>
                    <a:pt x="5153" y="3163"/>
                    <a:pt x="4363" y="3011"/>
                  </a:cubicBezTo>
                  <a:cubicBezTo>
                    <a:pt x="4515" y="2282"/>
                    <a:pt x="4606" y="1552"/>
                    <a:pt x="4698" y="823"/>
                  </a:cubicBezTo>
                  <a:cubicBezTo>
                    <a:pt x="4748" y="299"/>
                    <a:pt x="4273" y="1"/>
                    <a:pt x="3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18_1">
    <p:spTree>
      <p:nvGrpSpPr>
        <p:cNvPr id="1" name="Shape 805"/>
        <p:cNvGrpSpPr/>
        <p:nvPr/>
      </p:nvGrpSpPr>
      <p:grpSpPr>
        <a:xfrm>
          <a:off x="0" y="0"/>
          <a:ext cx="0" cy="0"/>
          <a:chOff x="0" y="0"/>
          <a:chExt cx="0" cy="0"/>
        </a:xfrm>
      </p:grpSpPr>
      <p:sp>
        <p:nvSpPr>
          <p:cNvPr id="806" name="Google Shape;806;p39"/>
          <p:cNvSpPr/>
          <p:nvPr/>
        </p:nvSpPr>
        <p:spPr>
          <a:xfrm>
            <a:off x="5050225" y="4123275"/>
            <a:ext cx="1332279" cy="818197"/>
          </a:xfrm>
          <a:custGeom>
            <a:avLst/>
            <a:gdLst/>
            <a:ahLst/>
            <a:cxnLst/>
            <a:rect l="l" t="t" r="r" b="b"/>
            <a:pathLst>
              <a:path w="28699" h="17625" extrusionOk="0">
                <a:moveTo>
                  <a:pt x="16665" y="1"/>
                </a:moveTo>
                <a:cubicBezTo>
                  <a:pt x="16367" y="1"/>
                  <a:pt x="16077" y="124"/>
                  <a:pt x="15867" y="426"/>
                </a:cubicBezTo>
                <a:cubicBezTo>
                  <a:pt x="14627" y="2172"/>
                  <a:pt x="14222" y="4601"/>
                  <a:pt x="13843" y="6677"/>
                </a:cubicBezTo>
                <a:cubicBezTo>
                  <a:pt x="13792" y="7082"/>
                  <a:pt x="13691" y="7461"/>
                  <a:pt x="13615" y="7866"/>
                </a:cubicBezTo>
                <a:cubicBezTo>
                  <a:pt x="13387" y="7512"/>
                  <a:pt x="13159" y="7132"/>
                  <a:pt x="12957" y="6778"/>
                </a:cubicBezTo>
                <a:cubicBezTo>
                  <a:pt x="11843" y="4905"/>
                  <a:pt x="10907" y="2931"/>
                  <a:pt x="9768" y="1084"/>
                </a:cubicBezTo>
                <a:cubicBezTo>
                  <a:pt x="9504" y="656"/>
                  <a:pt x="9100" y="471"/>
                  <a:pt x="8692" y="471"/>
                </a:cubicBezTo>
                <a:cubicBezTo>
                  <a:pt x="7966" y="471"/>
                  <a:pt x="7230" y="1060"/>
                  <a:pt x="7263" y="1919"/>
                </a:cubicBezTo>
                <a:cubicBezTo>
                  <a:pt x="7313" y="4146"/>
                  <a:pt x="7997" y="6677"/>
                  <a:pt x="8756" y="8777"/>
                </a:cubicBezTo>
                <a:cubicBezTo>
                  <a:pt x="8958" y="9359"/>
                  <a:pt x="9186" y="9941"/>
                  <a:pt x="9439" y="10523"/>
                </a:cubicBezTo>
                <a:cubicBezTo>
                  <a:pt x="6655" y="8524"/>
                  <a:pt x="4681" y="5184"/>
                  <a:pt x="2505" y="2653"/>
                </a:cubicBezTo>
                <a:cubicBezTo>
                  <a:pt x="2275" y="2386"/>
                  <a:pt x="1961" y="2271"/>
                  <a:pt x="1636" y="2271"/>
                </a:cubicBezTo>
                <a:cubicBezTo>
                  <a:pt x="850" y="2271"/>
                  <a:pt x="1" y="2943"/>
                  <a:pt x="126" y="3766"/>
                </a:cubicBezTo>
                <a:cubicBezTo>
                  <a:pt x="1163" y="10675"/>
                  <a:pt x="6706" y="17230"/>
                  <a:pt x="13969" y="17610"/>
                </a:cubicBezTo>
                <a:cubicBezTo>
                  <a:pt x="14163" y="17619"/>
                  <a:pt x="14355" y="17624"/>
                  <a:pt x="14546" y="17624"/>
                </a:cubicBezTo>
                <a:cubicBezTo>
                  <a:pt x="21778" y="17624"/>
                  <a:pt x="26791" y="10708"/>
                  <a:pt x="28369" y="4272"/>
                </a:cubicBezTo>
                <a:cubicBezTo>
                  <a:pt x="28698" y="2830"/>
                  <a:pt x="27711" y="1337"/>
                  <a:pt x="26294" y="1033"/>
                </a:cubicBezTo>
                <a:cubicBezTo>
                  <a:pt x="26084" y="985"/>
                  <a:pt x="25879" y="962"/>
                  <a:pt x="25682" y="962"/>
                </a:cubicBezTo>
                <a:cubicBezTo>
                  <a:pt x="24433" y="962"/>
                  <a:pt x="23470" y="1881"/>
                  <a:pt x="23055" y="3083"/>
                </a:cubicBezTo>
                <a:cubicBezTo>
                  <a:pt x="22169" y="5766"/>
                  <a:pt x="20752" y="9005"/>
                  <a:pt x="18423" y="10802"/>
                </a:cubicBezTo>
                <a:cubicBezTo>
                  <a:pt x="18474" y="9638"/>
                  <a:pt x="18423" y="8448"/>
                  <a:pt x="18474" y="7385"/>
                </a:cubicBezTo>
                <a:cubicBezTo>
                  <a:pt x="18550" y="5335"/>
                  <a:pt x="18778" y="2779"/>
                  <a:pt x="17943" y="856"/>
                </a:cubicBezTo>
                <a:cubicBezTo>
                  <a:pt x="17748" y="387"/>
                  <a:pt x="17193" y="1"/>
                  <a:pt x="166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7" name="Google Shape;807;p39"/>
          <p:cNvGrpSpPr/>
          <p:nvPr/>
        </p:nvGrpSpPr>
        <p:grpSpPr>
          <a:xfrm>
            <a:off x="4239900" y="4300425"/>
            <a:ext cx="473900" cy="508875"/>
            <a:chOff x="1566150" y="4150650"/>
            <a:chExt cx="473900" cy="508875"/>
          </a:xfrm>
        </p:grpSpPr>
        <p:sp>
          <p:nvSpPr>
            <p:cNvPr id="808" name="Google Shape;808;p39"/>
            <p:cNvSpPr/>
            <p:nvPr/>
          </p:nvSpPr>
          <p:spPr>
            <a:xfrm>
              <a:off x="1566150" y="4282700"/>
              <a:ext cx="113275" cy="79450"/>
            </a:xfrm>
            <a:custGeom>
              <a:avLst/>
              <a:gdLst/>
              <a:ahLst/>
              <a:cxnLst/>
              <a:rect l="l" t="t" r="r" b="b"/>
              <a:pathLst>
                <a:path w="4531" h="3178" extrusionOk="0">
                  <a:moveTo>
                    <a:pt x="2289" y="1"/>
                  </a:moveTo>
                  <a:cubicBezTo>
                    <a:pt x="2192" y="1"/>
                    <a:pt x="2095" y="4"/>
                    <a:pt x="1999" y="10"/>
                  </a:cubicBezTo>
                  <a:cubicBezTo>
                    <a:pt x="1594" y="60"/>
                    <a:pt x="1189" y="136"/>
                    <a:pt x="835" y="364"/>
                  </a:cubicBezTo>
                  <a:cubicBezTo>
                    <a:pt x="380" y="642"/>
                    <a:pt x="25" y="1123"/>
                    <a:pt x="25" y="1655"/>
                  </a:cubicBezTo>
                  <a:cubicBezTo>
                    <a:pt x="0" y="2287"/>
                    <a:pt x="481" y="2870"/>
                    <a:pt x="1088" y="3072"/>
                  </a:cubicBezTo>
                  <a:cubicBezTo>
                    <a:pt x="1303" y="3144"/>
                    <a:pt x="1525" y="3177"/>
                    <a:pt x="1747" y="3177"/>
                  </a:cubicBezTo>
                  <a:cubicBezTo>
                    <a:pt x="2152" y="3177"/>
                    <a:pt x="2560" y="3066"/>
                    <a:pt x="2936" y="2870"/>
                  </a:cubicBezTo>
                  <a:cubicBezTo>
                    <a:pt x="3543" y="2566"/>
                    <a:pt x="4530" y="1958"/>
                    <a:pt x="4378" y="1149"/>
                  </a:cubicBezTo>
                  <a:cubicBezTo>
                    <a:pt x="4328" y="820"/>
                    <a:pt x="4075" y="541"/>
                    <a:pt x="3796" y="364"/>
                  </a:cubicBezTo>
                  <a:cubicBezTo>
                    <a:pt x="3619" y="238"/>
                    <a:pt x="3417" y="162"/>
                    <a:pt x="3214" y="111"/>
                  </a:cubicBezTo>
                  <a:cubicBezTo>
                    <a:pt x="2924" y="34"/>
                    <a:pt x="2605" y="1"/>
                    <a:pt x="2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9"/>
            <p:cNvSpPr/>
            <p:nvPr/>
          </p:nvSpPr>
          <p:spPr>
            <a:xfrm>
              <a:off x="1644600" y="4464300"/>
              <a:ext cx="72925" cy="58625"/>
            </a:xfrm>
            <a:custGeom>
              <a:avLst/>
              <a:gdLst/>
              <a:ahLst/>
              <a:cxnLst/>
              <a:rect l="l" t="t" r="r" b="b"/>
              <a:pathLst>
                <a:path w="2917" h="2345" extrusionOk="0">
                  <a:moveTo>
                    <a:pt x="1272" y="1"/>
                  </a:moveTo>
                  <a:cubicBezTo>
                    <a:pt x="925" y="1"/>
                    <a:pt x="576" y="159"/>
                    <a:pt x="329" y="541"/>
                  </a:cubicBezTo>
                  <a:cubicBezTo>
                    <a:pt x="0" y="1047"/>
                    <a:pt x="177" y="1831"/>
                    <a:pt x="709" y="2160"/>
                  </a:cubicBezTo>
                  <a:cubicBezTo>
                    <a:pt x="888" y="2286"/>
                    <a:pt x="1102" y="2345"/>
                    <a:pt x="1319" y="2345"/>
                  </a:cubicBezTo>
                  <a:cubicBezTo>
                    <a:pt x="1714" y="2345"/>
                    <a:pt x="2116" y="2149"/>
                    <a:pt x="2328" y="1806"/>
                  </a:cubicBezTo>
                  <a:cubicBezTo>
                    <a:pt x="2917" y="897"/>
                    <a:pt x="2099" y="1"/>
                    <a:pt x="1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9"/>
            <p:cNvSpPr/>
            <p:nvPr/>
          </p:nvSpPr>
          <p:spPr>
            <a:xfrm>
              <a:off x="1778100" y="4378350"/>
              <a:ext cx="60125" cy="64200"/>
            </a:xfrm>
            <a:custGeom>
              <a:avLst/>
              <a:gdLst/>
              <a:ahLst/>
              <a:cxnLst/>
              <a:rect l="l" t="t" r="r" b="b"/>
              <a:pathLst>
                <a:path w="2405" h="2568" extrusionOk="0">
                  <a:moveTo>
                    <a:pt x="1217" y="0"/>
                  </a:moveTo>
                  <a:cubicBezTo>
                    <a:pt x="863" y="0"/>
                    <a:pt x="495" y="118"/>
                    <a:pt x="304" y="309"/>
                  </a:cubicBezTo>
                  <a:cubicBezTo>
                    <a:pt x="25" y="587"/>
                    <a:pt x="0" y="992"/>
                    <a:pt x="25" y="1372"/>
                  </a:cubicBezTo>
                  <a:cubicBezTo>
                    <a:pt x="25" y="1676"/>
                    <a:pt x="76" y="2005"/>
                    <a:pt x="278" y="2258"/>
                  </a:cubicBezTo>
                  <a:cubicBezTo>
                    <a:pt x="417" y="2436"/>
                    <a:pt x="649" y="2568"/>
                    <a:pt x="889" y="2568"/>
                  </a:cubicBezTo>
                  <a:cubicBezTo>
                    <a:pt x="956" y="2568"/>
                    <a:pt x="1023" y="2558"/>
                    <a:pt x="1088" y="2536"/>
                  </a:cubicBezTo>
                  <a:cubicBezTo>
                    <a:pt x="1240" y="2460"/>
                    <a:pt x="1367" y="2308"/>
                    <a:pt x="1468" y="2182"/>
                  </a:cubicBezTo>
                  <a:cubicBezTo>
                    <a:pt x="1772" y="1751"/>
                    <a:pt x="2404" y="790"/>
                    <a:pt x="1974" y="284"/>
                  </a:cubicBezTo>
                  <a:cubicBezTo>
                    <a:pt x="1811" y="86"/>
                    <a:pt x="1519" y="0"/>
                    <a:pt x="1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9"/>
            <p:cNvSpPr/>
            <p:nvPr/>
          </p:nvSpPr>
          <p:spPr>
            <a:xfrm>
              <a:off x="1771775" y="4150650"/>
              <a:ext cx="81000" cy="76625"/>
            </a:xfrm>
            <a:custGeom>
              <a:avLst/>
              <a:gdLst/>
              <a:ahLst/>
              <a:cxnLst/>
              <a:rect l="l" t="t" r="r" b="b"/>
              <a:pathLst>
                <a:path w="3240" h="3065" extrusionOk="0">
                  <a:moveTo>
                    <a:pt x="1827" y="0"/>
                  </a:moveTo>
                  <a:cubicBezTo>
                    <a:pt x="1135" y="0"/>
                    <a:pt x="498" y="917"/>
                    <a:pt x="228" y="1496"/>
                  </a:cubicBezTo>
                  <a:cubicBezTo>
                    <a:pt x="101" y="1774"/>
                    <a:pt x="0" y="2052"/>
                    <a:pt x="51" y="2331"/>
                  </a:cubicBezTo>
                  <a:cubicBezTo>
                    <a:pt x="152" y="2685"/>
                    <a:pt x="481" y="2888"/>
                    <a:pt x="810" y="2989"/>
                  </a:cubicBezTo>
                  <a:cubicBezTo>
                    <a:pt x="988" y="3038"/>
                    <a:pt x="1178" y="3065"/>
                    <a:pt x="1367" y="3065"/>
                  </a:cubicBezTo>
                  <a:cubicBezTo>
                    <a:pt x="1662" y="3065"/>
                    <a:pt x="1955" y="3001"/>
                    <a:pt x="2202" y="2862"/>
                  </a:cubicBezTo>
                  <a:cubicBezTo>
                    <a:pt x="3138" y="2356"/>
                    <a:pt x="3239" y="1040"/>
                    <a:pt x="2480" y="306"/>
                  </a:cubicBezTo>
                  <a:cubicBezTo>
                    <a:pt x="2264" y="89"/>
                    <a:pt x="2043" y="0"/>
                    <a:pt x="18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9"/>
            <p:cNvSpPr/>
            <p:nvPr/>
          </p:nvSpPr>
          <p:spPr>
            <a:xfrm>
              <a:off x="1976325" y="4376600"/>
              <a:ext cx="63725" cy="77325"/>
            </a:xfrm>
            <a:custGeom>
              <a:avLst/>
              <a:gdLst/>
              <a:ahLst/>
              <a:cxnLst/>
              <a:rect l="l" t="t" r="r" b="b"/>
              <a:pathLst>
                <a:path w="2549" h="3093" extrusionOk="0">
                  <a:moveTo>
                    <a:pt x="1066" y="0"/>
                  </a:moveTo>
                  <a:cubicBezTo>
                    <a:pt x="509" y="0"/>
                    <a:pt x="1" y="633"/>
                    <a:pt x="94" y="1265"/>
                  </a:cubicBezTo>
                  <a:cubicBezTo>
                    <a:pt x="144" y="1670"/>
                    <a:pt x="397" y="2024"/>
                    <a:pt x="701" y="2302"/>
                  </a:cubicBezTo>
                  <a:cubicBezTo>
                    <a:pt x="1005" y="2581"/>
                    <a:pt x="1359" y="2783"/>
                    <a:pt x="1713" y="2960"/>
                  </a:cubicBezTo>
                  <a:cubicBezTo>
                    <a:pt x="1840" y="3033"/>
                    <a:pt x="1980" y="3092"/>
                    <a:pt x="2115" y="3092"/>
                  </a:cubicBezTo>
                  <a:cubicBezTo>
                    <a:pt x="2168" y="3092"/>
                    <a:pt x="2220" y="3083"/>
                    <a:pt x="2270" y="3062"/>
                  </a:cubicBezTo>
                  <a:cubicBezTo>
                    <a:pt x="2447" y="2986"/>
                    <a:pt x="2523" y="2758"/>
                    <a:pt x="2523" y="2555"/>
                  </a:cubicBezTo>
                  <a:cubicBezTo>
                    <a:pt x="2549" y="1897"/>
                    <a:pt x="2118" y="784"/>
                    <a:pt x="1663" y="278"/>
                  </a:cubicBezTo>
                  <a:cubicBezTo>
                    <a:pt x="1475" y="83"/>
                    <a:pt x="126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9"/>
            <p:cNvSpPr/>
            <p:nvPr/>
          </p:nvSpPr>
          <p:spPr>
            <a:xfrm>
              <a:off x="1845200" y="4620425"/>
              <a:ext cx="51225" cy="39100"/>
            </a:xfrm>
            <a:custGeom>
              <a:avLst/>
              <a:gdLst/>
              <a:ahLst/>
              <a:cxnLst/>
              <a:rect l="l" t="t" r="r" b="b"/>
              <a:pathLst>
                <a:path w="2049" h="1564" extrusionOk="0">
                  <a:moveTo>
                    <a:pt x="1081" y="0"/>
                  </a:moveTo>
                  <a:cubicBezTo>
                    <a:pt x="857" y="0"/>
                    <a:pt x="630" y="85"/>
                    <a:pt x="480" y="268"/>
                  </a:cubicBezTo>
                  <a:cubicBezTo>
                    <a:pt x="1" y="792"/>
                    <a:pt x="467" y="1563"/>
                    <a:pt x="1100" y="1563"/>
                  </a:cubicBezTo>
                  <a:cubicBezTo>
                    <a:pt x="1170" y="1563"/>
                    <a:pt x="1242" y="1554"/>
                    <a:pt x="1315" y="1534"/>
                  </a:cubicBezTo>
                  <a:cubicBezTo>
                    <a:pt x="1846" y="1407"/>
                    <a:pt x="2049" y="724"/>
                    <a:pt x="1720" y="293"/>
                  </a:cubicBezTo>
                  <a:cubicBezTo>
                    <a:pt x="1644" y="192"/>
                    <a:pt x="1543" y="116"/>
                    <a:pt x="1416" y="66"/>
                  </a:cubicBezTo>
                  <a:cubicBezTo>
                    <a:pt x="1313" y="23"/>
                    <a:pt x="1197"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9"/>
            <p:cNvSpPr/>
            <p:nvPr/>
          </p:nvSpPr>
          <p:spPr>
            <a:xfrm>
              <a:off x="1971700" y="4242975"/>
              <a:ext cx="44225" cy="33775"/>
            </a:xfrm>
            <a:custGeom>
              <a:avLst/>
              <a:gdLst/>
              <a:ahLst/>
              <a:cxnLst/>
              <a:rect l="l" t="t" r="r" b="b"/>
              <a:pathLst>
                <a:path w="1769" h="1351" extrusionOk="0">
                  <a:moveTo>
                    <a:pt x="629" y="0"/>
                  </a:moveTo>
                  <a:cubicBezTo>
                    <a:pt x="385" y="0"/>
                    <a:pt x="160" y="79"/>
                    <a:pt x="76" y="283"/>
                  </a:cubicBezTo>
                  <a:cubicBezTo>
                    <a:pt x="0" y="435"/>
                    <a:pt x="51" y="612"/>
                    <a:pt x="127" y="738"/>
                  </a:cubicBezTo>
                  <a:cubicBezTo>
                    <a:pt x="203" y="890"/>
                    <a:pt x="329" y="991"/>
                    <a:pt x="481" y="1093"/>
                  </a:cubicBezTo>
                  <a:cubicBezTo>
                    <a:pt x="658" y="1219"/>
                    <a:pt x="835" y="1346"/>
                    <a:pt x="1063" y="1346"/>
                  </a:cubicBezTo>
                  <a:cubicBezTo>
                    <a:pt x="1095" y="1349"/>
                    <a:pt x="1125" y="1351"/>
                    <a:pt x="1153" y="1351"/>
                  </a:cubicBezTo>
                  <a:cubicBezTo>
                    <a:pt x="1769" y="1351"/>
                    <a:pt x="1729" y="595"/>
                    <a:pt x="1342" y="232"/>
                  </a:cubicBezTo>
                  <a:cubicBezTo>
                    <a:pt x="1195" y="99"/>
                    <a:pt x="900" y="0"/>
                    <a:pt x="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5" name="Google Shape;815;p39"/>
          <p:cNvSpPr/>
          <p:nvPr/>
        </p:nvSpPr>
        <p:spPr>
          <a:xfrm>
            <a:off x="7958300" y="2011275"/>
            <a:ext cx="861300" cy="294450"/>
          </a:xfrm>
          <a:custGeom>
            <a:avLst/>
            <a:gdLst/>
            <a:ahLst/>
            <a:cxnLst/>
            <a:rect l="l" t="t" r="r" b="b"/>
            <a:pathLst>
              <a:path w="34452" h="11778" extrusionOk="0">
                <a:moveTo>
                  <a:pt x="2502" y="1"/>
                </a:moveTo>
                <a:cubicBezTo>
                  <a:pt x="2260" y="1"/>
                  <a:pt x="2017" y="109"/>
                  <a:pt x="1855" y="362"/>
                </a:cubicBezTo>
                <a:cubicBezTo>
                  <a:pt x="1" y="3402"/>
                  <a:pt x="183" y="8386"/>
                  <a:pt x="3496" y="10453"/>
                </a:cubicBezTo>
                <a:cubicBezTo>
                  <a:pt x="4136" y="10846"/>
                  <a:pt x="4821" y="11024"/>
                  <a:pt x="5502" y="11024"/>
                </a:cubicBezTo>
                <a:cubicBezTo>
                  <a:pt x="6664" y="11024"/>
                  <a:pt x="7812" y="10507"/>
                  <a:pt x="8694" y="9663"/>
                </a:cubicBezTo>
                <a:cubicBezTo>
                  <a:pt x="8815" y="9542"/>
                  <a:pt x="8937" y="9390"/>
                  <a:pt x="9059" y="9268"/>
                </a:cubicBezTo>
                <a:cubicBezTo>
                  <a:pt x="9879" y="10453"/>
                  <a:pt x="11004" y="11365"/>
                  <a:pt x="12432" y="11669"/>
                </a:cubicBezTo>
                <a:cubicBezTo>
                  <a:pt x="12747" y="11743"/>
                  <a:pt x="13046" y="11778"/>
                  <a:pt x="13331" y="11778"/>
                </a:cubicBezTo>
                <a:cubicBezTo>
                  <a:pt x="14808" y="11778"/>
                  <a:pt x="15893" y="10841"/>
                  <a:pt x="16657" y="9542"/>
                </a:cubicBezTo>
                <a:cubicBezTo>
                  <a:pt x="17417" y="10514"/>
                  <a:pt x="18512" y="11152"/>
                  <a:pt x="20062" y="11152"/>
                </a:cubicBezTo>
                <a:cubicBezTo>
                  <a:pt x="21946" y="11152"/>
                  <a:pt x="23253" y="10241"/>
                  <a:pt x="24135" y="8934"/>
                </a:cubicBezTo>
                <a:cubicBezTo>
                  <a:pt x="24925" y="10089"/>
                  <a:pt x="26080" y="10940"/>
                  <a:pt x="27721" y="11183"/>
                </a:cubicBezTo>
                <a:cubicBezTo>
                  <a:pt x="27958" y="11218"/>
                  <a:pt x="28194" y="11235"/>
                  <a:pt x="28427" y="11235"/>
                </a:cubicBezTo>
                <a:cubicBezTo>
                  <a:pt x="29806" y="11235"/>
                  <a:pt x="31084" y="10625"/>
                  <a:pt x="31916" y="9481"/>
                </a:cubicBezTo>
                <a:cubicBezTo>
                  <a:pt x="32402" y="8812"/>
                  <a:pt x="32706" y="7991"/>
                  <a:pt x="33041" y="7201"/>
                </a:cubicBezTo>
                <a:cubicBezTo>
                  <a:pt x="33436" y="6228"/>
                  <a:pt x="33922" y="5256"/>
                  <a:pt x="34165" y="4222"/>
                </a:cubicBezTo>
                <a:cubicBezTo>
                  <a:pt x="34451" y="2936"/>
                  <a:pt x="33379" y="1869"/>
                  <a:pt x="32304" y="1869"/>
                </a:cubicBezTo>
                <a:cubicBezTo>
                  <a:pt x="31778" y="1869"/>
                  <a:pt x="31252" y="2124"/>
                  <a:pt x="30883" y="2733"/>
                </a:cubicBezTo>
                <a:cubicBezTo>
                  <a:pt x="30244" y="3797"/>
                  <a:pt x="29880" y="4982"/>
                  <a:pt x="29424" y="6107"/>
                </a:cubicBezTo>
                <a:cubicBezTo>
                  <a:pt x="29188" y="6724"/>
                  <a:pt x="29039" y="7569"/>
                  <a:pt x="28314" y="7569"/>
                </a:cubicBezTo>
                <a:cubicBezTo>
                  <a:pt x="28290" y="7569"/>
                  <a:pt x="28264" y="7568"/>
                  <a:pt x="28238" y="7566"/>
                </a:cubicBezTo>
                <a:cubicBezTo>
                  <a:pt x="26384" y="7444"/>
                  <a:pt x="26050" y="4526"/>
                  <a:pt x="25807" y="3189"/>
                </a:cubicBezTo>
                <a:cubicBezTo>
                  <a:pt x="25647" y="2274"/>
                  <a:pt x="25008" y="1880"/>
                  <a:pt x="24318" y="1880"/>
                </a:cubicBezTo>
                <a:cubicBezTo>
                  <a:pt x="23426" y="1880"/>
                  <a:pt x="22448" y="2539"/>
                  <a:pt x="22311" y="3584"/>
                </a:cubicBezTo>
                <a:cubicBezTo>
                  <a:pt x="22159" y="4769"/>
                  <a:pt x="21855" y="7566"/>
                  <a:pt x="20153" y="7657"/>
                </a:cubicBezTo>
                <a:cubicBezTo>
                  <a:pt x="20128" y="7658"/>
                  <a:pt x="20103" y="7659"/>
                  <a:pt x="20078" y="7659"/>
                </a:cubicBezTo>
                <a:cubicBezTo>
                  <a:pt x="18449" y="7659"/>
                  <a:pt x="18389" y="4724"/>
                  <a:pt x="18329" y="3706"/>
                </a:cubicBezTo>
                <a:cubicBezTo>
                  <a:pt x="18267" y="2566"/>
                  <a:pt x="17410" y="1979"/>
                  <a:pt x="16567" y="1979"/>
                </a:cubicBezTo>
                <a:cubicBezTo>
                  <a:pt x="15769" y="1979"/>
                  <a:pt x="14983" y="2505"/>
                  <a:pt x="14894" y="3584"/>
                </a:cubicBezTo>
                <a:cubicBezTo>
                  <a:pt x="14773" y="4769"/>
                  <a:pt x="14530" y="5924"/>
                  <a:pt x="14043" y="6988"/>
                </a:cubicBezTo>
                <a:cubicBezTo>
                  <a:pt x="13826" y="7533"/>
                  <a:pt x="13656" y="8297"/>
                  <a:pt x="13121" y="8297"/>
                </a:cubicBezTo>
                <a:cubicBezTo>
                  <a:pt x="13059" y="8297"/>
                  <a:pt x="12991" y="8287"/>
                  <a:pt x="12919" y="8265"/>
                </a:cubicBezTo>
                <a:cubicBezTo>
                  <a:pt x="12189" y="8052"/>
                  <a:pt x="11642" y="7049"/>
                  <a:pt x="11308" y="6441"/>
                </a:cubicBezTo>
                <a:cubicBezTo>
                  <a:pt x="10852" y="5529"/>
                  <a:pt x="10639" y="4557"/>
                  <a:pt x="10639" y="3523"/>
                </a:cubicBezTo>
                <a:cubicBezTo>
                  <a:pt x="10639" y="2437"/>
                  <a:pt x="9783" y="1881"/>
                  <a:pt x="8937" y="1881"/>
                </a:cubicBezTo>
                <a:cubicBezTo>
                  <a:pt x="8126" y="1881"/>
                  <a:pt x="7325" y="2391"/>
                  <a:pt x="7296" y="3432"/>
                </a:cubicBezTo>
                <a:cubicBezTo>
                  <a:pt x="7296" y="4617"/>
                  <a:pt x="7356" y="6046"/>
                  <a:pt x="6688" y="7079"/>
                </a:cubicBezTo>
                <a:cubicBezTo>
                  <a:pt x="6342" y="7608"/>
                  <a:pt x="5875" y="7918"/>
                  <a:pt x="5394" y="7918"/>
                </a:cubicBezTo>
                <a:cubicBezTo>
                  <a:pt x="5072" y="7918"/>
                  <a:pt x="4743" y="7779"/>
                  <a:pt x="4438" y="7475"/>
                </a:cubicBezTo>
                <a:cubicBezTo>
                  <a:pt x="2827" y="5894"/>
                  <a:pt x="2615" y="3037"/>
                  <a:pt x="3283" y="1000"/>
                </a:cubicBezTo>
                <a:cubicBezTo>
                  <a:pt x="3466" y="433"/>
                  <a:pt x="2986" y="1"/>
                  <a:pt x="2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39"/>
          <p:cNvGrpSpPr/>
          <p:nvPr/>
        </p:nvGrpSpPr>
        <p:grpSpPr>
          <a:xfrm>
            <a:off x="612338" y="729325"/>
            <a:ext cx="424575" cy="380200"/>
            <a:chOff x="3158625" y="1679100"/>
            <a:chExt cx="424575" cy="380200"/>
          </a:xfrm>
        </p:grpSpPr>
        <p:sp>
          <p:nvSpPr>
            <p:cNvPr id="817" name="Google Shape;817;p39"/>
            <p:cNvSpPr/>
            <p:nvPr/>
          </p:nvSpPr>
          <p:spPr>
            <a:xfrm>
              <a:off x="3184575" y="1824750"/>
              <a:ext cx="392925" cy="89250"/>
            </a:xfrm>
            <a:custGeom>
              <a:avLst/>
              <a:gdLst/>
              <a:ahLst/>
              <a:cxnLst/>
              <a:rect l="l" t="t" r="r" b="b"/>
              <a:pathLst>
                <a:path w="15717" h="3570" extrusionOk="0">
                  <a:moveTo>
                    <a:pt x="9873" y="0"/>
                  </a:moveTo>
                  <a:cubicBezTo>
                    <a:pt x="8769" y="0"/>
                    <a:pt x="7665" y="49"/>
                    <a:pt x="6555" y="109"/>
                  </a:cubicBezTo>
                  <a:cubicBezTo>
                    <a:pt x="4859" y="210"/>
                    <a:pt x="3113" y="83"/>
                    <a:pt x="1493" y="539"/>
                  </a:cubicBezTo>
                  <a:cubicBezTo>
                    <a:pt x="987" y="691"/>
                    <a:pt x="456" y="944"/>
                    <a:pt x="253" y="1425"/>
                  </a:cubicBezTo>
                  <a:cubicBezTo>
                    <a:pt x="0" y="2007"/>
                    <a:pt x="380" y="2715"/>
                    <a:pt x="911" y="3019"/>
                  </a:cubicBezTo>
                  <a:cubicBezTo>
                    <a:pt x="1468" y="3348"/>
                    <a:pt x="2151" y="3399"/>
                    <a:pt x="2784" y="3424"/>
                  </a:cubicBezTo>
                  <a:cubicBezTo>
                    <a:pt x="4474" y="3508"/>
                    <a:pt x="6170" y="3570"/>
                    <a:pt x="7865" y="3570"/>
                  </a:cubicBezTo>
                  <a:cubicBezTo>
                    <a:pt x="9725" y="3570"/>
                    <a:pt x="11585" y="3496"/>
                    <a:pt x="13439" y="3297"/>
                  </a:cubicBezTo>
                  <a:cubicBezTo>
                    <a:pt x="13945" y="3247"/>
                    <a:pt x="14451" y="3171"/>
                    <a:pt x="14907" y="2918"/>
                  </a:cubicBezTo>
                  <a:cubicBezTo>
                    <a:pt x="15362" y="2690"/>
                    <a:pt x="15716" y="2209"/>
                    <a:pt x="15691" y="1703"/>
                  </a:cubicBezTo>
                  <a:cubicBezTo>
                    <a:pt x="15666" y="767"/>
                    <a:pt x="14502" y="362"/>
                    <a:pt x="13591" y="235"/>
                  </a:cubicBezTo>
                  <a:cubicBezTo>
                    <a:pt x="12347" y="61"/>
                    <a:pt x="11110" y="0"/>
                    <a:pt x="98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9"/>
            <p:cNvSpPr/>
            <p:nvPr/>
          </p:nvSpPr>
          <p:spPr>
            <a:xfrm>
              <a:off x="3158625" y="1969800"/>
              <a:ext cx="424575" cy="89500"/>
            </a:xfrm>
            <a:custGeom>
              <a:avLst/>
              <a:gdLst/>
              <a:ahLst/>
              <a:cxnLst/>
              <a:rect l="l" t="t" r="r" b="b"/>
              <a:pathLst>
                <a:path w="16983" h="3580" extrusionOk="0">
                  <a:moveTo>
                    <a:pt x="5335" y="0"/>
                  </a:moveTo>
                  <a:cubicBezTo>
                    <a:pt x="4090" y="0"/>
                    <a:pt x="2858" y="104"/>
                    <a:pt x="1646" y="482"/>
                  </a:cubicBezTo>
                  <a:cubicBezTo>
                    <a:pt x="937" y="709"/>
                    <a:pt x="153" y="1114"/>
                    <a:pt x="77" y="1848"/>
                  </a:cubicBezTo>
                  <a:cubicBezTo>
                    <a:pt x="1" y="2430"/>
                    <a:pt x="431" y="2962"/>
                    <a:pt x="962" y="3215"/>
                  </a:cubicBezTo>
                  <a:cubicBezTo>
                    <a:pt x="1494" y="3443"/>
                    <a:pt x="2101" y="3468"/>
                    <a:pt x="2683" y="3468"/>
                  </a:cubicBezTo>
                  <a:cubicBezTo>
                    <a:pt x="4860" y="3493"/>
                    <a:pt x="7036" y="3544"/>
                    <a:pt x="9213" y="3569"/>
                  </a:cubicBezTo>
                  <a:cubicBezTo>
                    <a:pt x="9631" y="3574"/>
                    <a:pt x="10051" y="3580"/>
                    <a:pt x="10470" y="3580"/>
                  </a:cubicBezTo>
                  <a:cubicBezTo>
                    <a:pt x="12105" y="3580"/>
                    <a:pt x="13736" y="3501"/>
                    <a:pt x="15287" y="3038"/>
                  </a:cubicBezTo>
                  <a:cubicBezTo>
                    <a:pt x="16071" y="2810"/>
                    <a:pt x="16957" y="2304"/>
                    <a:pt x="16957" y="1494"/>
                  </a:cubicBezTo>
                  <a:cubicBezTo>
                    <a:pt x="16982" y="937"/>
                    <a:pt x="16527" y="456"/>
                    <a:pt x="15995" y="254"/>
                  </a:cubicBezTo>
                  <a:cubicBezTo>
                    <a:pt x="15489" y="51"/>
                    <a:pt x="14907" y="51"/>
                    <a:pt x="14350" y="51"/>
                  </a:cubicBezTo>
                  <a:cubicBezTo>
                    <a:pt x="12889" y="84"/>
                    <a:pt x="11428" y="149"/>
                    <a:pt x="9973" y="149"/>
                  </a:cubicBezTo>
                  <a:cubicBezTo>
                    <a:pt x="9186" y="149"/>
                    <a:pt x="8401" y="130"/>
                    <a:pt x="7618" y="77"/>
                  </a:cubicBezTo>
                  <a:cubicBezTo>
                    <a:pt x="6853" y="38"/>
                    <a:pt x="6091" y="0"/>
                    <a:pt x="53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9"/>
            <p:cNvSpPr/>
            <p:nvPr/>
          </p:nvSpPr>
          <p:spPr>
            <a:xfrm>
              <a:off x="3158625" y="1679100"/>
              <a:ext cx="424575" cy="89800"/>
            </a:xfrm>
            <a:custGeom>
              <a:avLst/>
              <a:gdLst/>
              <a:ahLst/>
              <a:cxnLst/>
              <a:rect l="l" t="t" r="r" b="b"/>
              <a:pathLst>
                <a:path w="16983" h="3592" extrusionOk="0">
                  <a:moveTo>
                    <a:pt x="5357" y="1"/>
                  </a:moveTo>
                  <a:cubicBezTo>
                    <a:pt x="4104" y="1"/>
                    <a:pt x="2865" y="113"/>
                    <a:pt x="1646" y="493"/>
                  </a:cubicBezTo>
                  <a:cubicBezTo>
                    <a:pt x="937" y="696"/>
                    <a:pt x="153" y="1126"/>
                    <a:pt x="77" y="1860"/>
                  </a:cubicBezTo>
                  <a:cubicBezTo>
                    <a:pt x="1" y="2442"/>
                    <a:pt x="431" y="2974"/>
                    <a:pt x="962" y="3227"/>
                  </a:cubicBezTo>
                  <a:cubicBezTo>
                    <a:pt x="1494" y="3454"/>
                    <a:pt x="2101" y="3480"/>
                    <a:pt x="2683" y="3480"/>
                  </a:cubicBezTo>
                  <a:cubicBezTo>
                    <a:pt x="4860" y="3505"/>
                    <a:pt x="7036" y="3530"/>
                    <a:pt x="9213" y="3581"/>
                  </a:cubicBezTo>
                  <a:cubicBezTo>
                    <a:pt x="9631" y="3586"/>
                    <a:pt x="10051" y="3591"/>
                    <a:pt x="10470" y="3591"/>
                  </a:cubicBezTo>
                  <a:cubicBezTo>
                    <a:pt x="12105" y="3591"/>
                    <a:pt x="13736" y="3513"/>
                    <a:pt x="15287" y="3049"/>
                  </a:cubicBezTo>
                  <a:cubicBezTo>
                    <a:pt x="16071" y="2822"/>
                    <a:pt x="16957" y="2316"/>
                    <a:pt x="16957" y="1506"/>
                  </a:cubicBezTo>
                  <a:cubicBezTo>
                    <a:pt x="16982" y="949"/>
                    <a:pt x="16527" y="468"/>
                    <a:pt x="15995" y="240"/>
                  </a:cubicBezTo>
                  <a:cubicBezTo>
                    <a:pt x="15590" y="78"/>
                    <a:pt x="15137" y="62"/>
                    <a:pt x="14686" y="62"/>
                  </a:cubicBezTo>
                  <a:cubicBezTo>
                    <a:pt x="14574" y="62"/>
                    <a:pt x="14462" y="63"/>
                    <a:pt x="14350" y="63"/>
                  </a:cubicBezTo>
                  <a:cubicBezTo>
                    <a:pt x="12897" y="96"/>
                    <a:pt x="11443" y="150"/>
                    <a:pt x="9996" y="150"/>
                  </a:cubicBezTo>
                  <a:cubicBezTo>
                    <a:pt x="9201" y="150"/>
                    <a:pt x="8408" y="133"/>
                    <a:pt x="7618" y="88"/>
                  </a:cubicBezTo>
                  <a:cubicBezTo>
                    <a:pt x="6860" y="41"/>
                    <a:pt x="6106" y="1"/>
                    <a:pt x="53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 name="Google Shape;820;p39"/>
          <p:cNvGrpSpPr/>
          <p:nvPr/>
        </p:nvGrpSpPr>
        <p:grpSpPr>
          <a:xfrm>
            <a:off x="351175" y="1440688"/>
            <a:ext cx="948029" cy="756319"/>
            <a:chOff x="6293350" y="261400"/>
            <a:chExt cx="948029" cy="756319"/>
          </a:xfrm>
        </p:grpSpPr>
        <p:sp>
          <p:nvSpPr>
            <p:cNvPr id="821" name="Google Shape;821;p39"/>
            <p:cNvSpPr/>
            <p:nvPr/>
          </p:nvSpPr>
          <p:spPr>
            <a:xfrm>
              <a:off x="6293350" y="261400"/>
              <a:ext cx="948029" cy="756319"/>
            </a:xfrm>
            <a:custGeom>
              <a:avLst/>
              <a:gdLst/>
              <a:ahLst/>
              <a:cxnLst/>
              <a:rect l="l" t="t" r="r" b="b"/>
              <a:pathLst>
                <a:path w="25047" h="19982" extrusionOk="0">
                  <a:moveTo>
                    <a:pt x="11890" y="0"/>
                  </a:moveTo>
                  <a:cubicBezTo>
                    <a:pt x="11445" y="0"/>
                    <a:pt x="10997" y="32"/>
                    <a:pt x="10548" y="99"/>
                  </a:cubicBezTo>
                  <a:cubicBezTo>
                    <a:pt x="2129" y="1345"/>
                    <a:pt x="1" y="10889"/>
                    <a:pt x="1156" y="17972"/>
                  </a:cubicBezTo>
                  <a:cubicBezTo>
                    <a:pt x="1374" y="19351"/>
                    <a:pt x="2494" y="19982"/>
                    <a:pt x="3671" y="19982"/>
                  </a:cubicBezTo>
                  <a:cubicBezTo>
                    <a:pt x="4957" y="19982"/>
                    <a:pt x="6310" y="19229"/>
                    <a:pt x="6627" y="17880"/>
                  </a:cubicBezTo>
                  <a:cubicBezTo>
                    <a:pt x="7261" y="15045"/>
                    <a:pt x="7505" y="7241"/>
                    <a:pt x="11875" y="7241"/>
                  </a:cubicBezTo>
                  <a:cubicBezTo>
                    <a:pt x="11909" y="7241"/>
                    <a:pt x="11943" y="7241"/>
                    <a:pt x="11977" y="7242"/>
                  </a:cubicBezTo>
                  <a:cubicBezTo>
                    <a:pt x="13892" y="7272"/>
                    <a:pt x="15715" y="9248"/>
                    <a:pt x="16171" y="11011"/>
                  </a:cubicBezTo>
                  <a:cubicBezTo>
                    <a:pt x="16779" y="13443"/>
                    <a:pt x="16779" y="15753"/>
                    <a:pt x="17904" y="18093"/>
                  </a:cubicBezTo>
                  <a:cubicBezTo>
                    <a:pt x="18466" y="19278"/>
                    <a:pt x="19771" y="19879"/>
                    <a:pt x="21048" y="19879"/>
                  </a:cubicBezTo>
                  <a:cubicBezTo>
                    <a:pt x="21704" y="19879"/>
                    <a:pt x="22352" y="19720"/>
                    <a:pt x="22889" y="19400"/>
                  </a:cubicBezTo>
                  <a:cubicBezTo>
                    <a:pt x="24713" y="18306"/>
                    <a:pt x="25047" y="16178"/>
                    <a:pt x="24196" y="14385"/>
                  </a:cubicBezTo>
                  <a:cubicBezTo>
                    <a:pt x="23527" y="13047"/>
                    <a:pt x="23588" y="11315"/>
                    <a:pt x="23345" y="9886"/>
                  </a:cubicBezTo>
                  <a:cubicBezTo>
                    <a:pt x="23010" y="8063"/>
                    <a:pt x="22281" y="6391"/>
                    <a:pt x="21156" y="4932"/>
                  </a:cubicBezTo>
                  <a:cubicBezTo>
                    <a:pt x="18937" y="2117"/>
                    <a:pt x="15511" y="0"/>
                    <a:pt x="118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9"/>
            <p:cNvSpPr/>
            <p:nvPr/>
          </p:nvSpPr>
          <p:spPr>
            <a:xfrm>
              <a:off x="6415911" y="416738"/>
              <a:ext cx="661921" cy="450150"/>
            </a:xfrm>
            <a:custGeom>
              <a:avLst/>
              <a:gdLst/>
              <a:ahLst/>
              <a:cxnLst/>
              <a:rect l="l" t="t" r="r" b="b"/>
              <a:pathLst>
                <a:path w="17488" h="11893" extrusionOk="0">
                  <a:moveTo>
                    <a:pt x="9632" y="1"/>
                  </a:moveTo>
                  <a:cubicBezTo>
                    <a:pt x="9363" y="1"/>
                    <a:pt x="9085" y="13"/>
                    <a:pt x="8800" y="38"/>
                  </a:cubicBezTo>
                  <a:cubicBezTo>
                    <a:pt x="2903" y="524"/>
                    <a:pt x="76" y="6329"/>
                    <a:pt x="15" y="11679"/>
                  </a:cubicBezTo>
                  <a:cubicBezTo>
                    <a:pt x="1" y="11823"/>
                    <a:pt x="96" y="11892"/>
                    <a:pt x="203" y="11892"/>
                  </a:cubicBezTo>
                  <a:cubicBezTo>
                    <a:pt x="322" y="11892"/>
                    <a:pt x="455" y="11808"/>
                    <a:pt x="471" y="11649"/>
                  </a:cubicBezTo>
                  <a:cubicBezTo>
                    <a:pt x="927" y="6998"/>
                    <a:pt x="3328" y="1709"/>
                    <a:pt x="8556" y="1101"/>
                  </a:cubicBezTo>
                  <a:cubicBezTo>
                    <a:pt x="8851" y="1068"/>
                    <a:pt x="9148" y="1051"/>
                    <a:pt x="9443" y="1051"/>
                  </a:cubicBezTo>
                  <a:cubicBezTo>
                    <a:pt x="11551" y="1051"/>
                    <a:pt x="13603" y="1921"/>
                    <a:pt x="14696" y="3867"/>
                  </a:cubicBezTo>
                  <a:cubicBezTo>
                    <a:pt x="15821" y="5904"/>
                    <a:pt x="15578" y="8336"/>
                    <a:pt x="15639" y="10585"/>
                  </a:cubicBezTo>
                  <a:cubicBezTo>
                    <a:pt x="15639" y="11140"/>
                    <a:pt x="16053" y="11413"/>
                    <a:pt x="16476" y="11413"/>
                  </a:cubicBezTo>
                  <a:cubicBezTo>
                    <a:pt x="16911" y="11413"/>
                    <a:pt x="17356" y="11124"/>
                    <a:pt x="17371" y="10554"/>
                  </a:cubicBezTo>
                  <a:cubicBezTo>
                    <a:pt x="17487" y="5388"/>
                    <a:pt x="15331" y="1"/>
                    <a:pt x="9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3" name="Google Shape;823;p39"/>
          <p:cNvGrpSpPr/>
          <p:nvPr/>
        </p:nvGrpSpPr>
        <p:grpSpPr>
          <a:xfrm>
            <a:off x="8078613" y="1340038"/>
            <a:ext cx="484500" cy="449300"/>
            <a:chOff x="1303950" y="1037525"/>
            <a:chExt cx="484500" cy="449300"/>
          </a:xfrm>
        </p:grpSpPr>
        <p:sp>
          <p:nvSpPr>
            <p:cNvPr id="824" name="Google Shape;824;p39"/>
            <p:cNvSpPr/>
            <p:nvPr/>
          </p:nvSpPr>
          <p:spPr>
            <a:xfrm>
              <a:off x="1443600" y="1318250"/>
              <a:ext cx="189850" cy="168575"/>
            </a:xfrm>
            <a:custGeom>
              <a:avLst/>
              <a:gdLst/>
              <a:ahLst/>
              <a:cxnLst/>
              <a:rect l="l" t="t" r="r" b="b"/>
              <a:pathLst>
                <a:path w="7594" h="6743" extrusionOk="0">
                  <a:moveTo>
                    <a:pt x="3803" y="0"/>
                  </a:moveTo>
                  <a:cubicBezTo>
                    <a:pt x="3443" y="0"/>
                    <a:pt x="3099" y="186"/>
                    <a:pt x="3033" y="597"/>
                  </a:cubicBezTo>
                  <a:cubicBezTo>
                    <a:pt x="2911" y="1266"/>
                    <a:pt x="2820" y="1995"/>
                    <a:pt x="2729" y="2694"/>
                  </a:cubicBezTo>
                  <a:cubicBezTo>
                    <a:pt x="2060" y="2542"/>
                    <a:pt x="1422" y="2390"/>
                    <a:pt x="753" y="2238"/>
                  </a:cubicBezTo>
                  <a:cubicBezTo>
                    <a:pt x="713" y="2230"/>
                    <a:pt x="676" y="2226"/>
                    <a:pt x="640" y="2226"/>
                  </a:cubicBezTo>
                  <a:cubicBezTo>
                    <a:pt x="150" y="2226"/>
                    <a:pt x="0" y="2950"/>
                    <a:pt x="510" y="3120"/>
                  </a:cubicBezTo>
                  <a:cubicBezTo>
                    <a:pt x="1209" y="3363"/>
                    <a:pt x="1908" y="3606"/>
                    <a:pt x="2607" y="3849"/>
                  </a:cubicBezTo>
                  <a:cubicBezTo>
                    <a:pt x="2546" y="4670"/>
                    <a:pt x="2485" y="5491"/>
                    <a:pt x="2516" y="6281"/>
                  </a:cubicBezTo>
                  <a:cubicBezTo>
                    <a:pt x="2516" y="6590"/>
                    <a:pt x="2725" y="6743"/>
                    <a:pt x="2952" y="6743"/>
                  </a:cubicBezTo>
                  <a:cubicBezTo>
                    <a:pt x="3149" y="6743"/>
                    <a:pt x="3359" y="6628"/>
                    <a:pt x="3458" y="6403"/>
                  </a:cubicBezTo>
                  <a:cubicBezTo>
                    <a:pt x="3701" y="5764"/>
                    <a:pt x="3914" y="5065"/>
                    <a:pt x="4096" y="4366"/>
                  </a:cubicBezTo>
                  <a:cubicBezTo>
                    <a:pt x="4826" y="4640"/>
                    <a:pt x="5555" y="4944"/>
                    <a:pt x="6285" y="5096"/>
                  </a:cubicBezTo>
                  <a:cubicBezTo>
                    <a:pt x="6348" y="5107"/>
                    <a:pt x="6409" y="5113"/>
                    <a:pt x="6468" y="5113"/>
                  </a:cubicBezTo>
                  <a:cubicBezTo>
                    <a:pt x="7329" y="5113"/>
                    <a:pt x="7593" y="3918"/>
                    <a:pt x="6710" y="3576"/>
                  </a:cubicBezTo>
                  <a:cubicBezTo>
                    <a:pt x="5981" y="3302"/>
                    <a:pt x="5160" y="3181"/>
                    <a:pt x="4370" y="3029"/>
                  </a:cubicBezTo>
                  <a:cubicBezTo>
                    <a:pt x="4522" y="2299"/>
                    <a:pt x="4613" y="1539"/>
                    <a:pt x="4704" y="840"/>
                  </a:cubicBezTo>
                  <a:cubicBezTo>
                    <a:pt x="4756" y="309"/>
                    <a:pt x="4267" y="0"/>
                    <a:pt x="38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9"/>
            <p:cNvSpPr/>
            <p:nvPr/>
          </p:nvSpPr>
          <p:spPr>
            <a:xfrm>
              <a:off x="1597900" y="1136775"/>
              <a:ext cx="190550" cy="168450"/>
            </a:xfrm>
            <a:custGeom>
              <a:avLst/>
              <a:gdLst/>
              <a:ahLst/>
              <a:cxnLst/>
              <a:rect l="l" t="t" r="r" b="b"/>
              <a:pathLst>
                <a:path w="7622" h="6738" extrusionOk="0">
                  <a:moveTo>
                    <a:pt x="3823" y="0"/>
                  </a:moveTo>
                  <a:cubicBezTo>
                    <a:pt x="3455" y="0"/>
                    <a:pt x="3098" y="193"/>
                    <a:pt x="3031" y="622"/>
                  </a:cubicBezTo>
                  <a:cubicBezTo>
                    <a:pt x="2940" y="1291"/>
                    <a:pt x="2818" y="1990"/>
                    <a:pt x="2757" y="2689"/>
                  </a:cubicBezTo>
                  <a:cubicBezTo>
                    <a:pt x="2089" y="2537"/>
                    <a:pt x="1450" y="2385"/>
                    <a:pt x="782" y="2233"/>
                  </a:cubicBezTo>
                  <a:cubicBezTo>
                    <a:pt x="742" y="2225"/>
                    <a:pt x="704" y="2221"/>
                    <a:pt x="668" y="2221"/>
                  </a:cubicBezTo>
                  <a:cubicBezTo>
                    <a:pt x="175" y="2221"/>
                    <a:pt x="0" y="2947"/>
                    <a:pt x="538" y="3145"/>
                  </a:cubicBezTo>
                  <a:cubicBezTo>
                    <a:pt x="1238" y="3358"/>
                    <a:pt x="1937" y="3601"/>
                    <a:pt x="2636" y="3844"/>
                  </a:cubicBezTo>
                  <a:cubicBezTo>
                    <a:pt x="2545" y="4665"/>
                    <a:pt x="2514" y="5485"/>
                    <a:pt x="2545" y="6276"/>
                  </a:cubicBezTo>
                  <a:cubicBezTo>
                    <a:pt x="2545" y="6585"/>
                    <a:pt x="2754" y="6737"/>
                    <a:pt x="2976" y="6737"/>
                  </a:cubicBezTo>
                  <a:cubicBezTo>
                    <a:pt x="3169" y="6737"/>
                    <a:pt x="3372" y="6623"/>
                    <a:pt x="3456" y="6397"/>
                  </a:cubicBezTo>
                  <a:cubicBezTo>
                    <a:pt x="3730" y="5759"/>
                    <a:pt x="3943" y="5090"/>
                    <a:pt x="4095" y="4361"/>
                  </a:cubicBezTo>
                  <a:cubicBezTo>
                    <a:pt x="4824" y="4634"/>
                    <a:pt x="5584" y="4938"/>
                    <a:pt x="6314" y="5090"/>
                  </a:cubicBezTo>
                  <a:cubicBezTo>
                    <a:pt x="6377" y="5102"/>
                    <a:pt x="6438" y="5107"/>
                    <a:pt x="6496" y="5107"/>
                  </a:cubicBezTo>
                  <a:cubicBezTo>
                    <a:pt x="7358" y="5107"/>
                    <a:pt x="7622" y="3912"/>
                    <a:pt x="6739" y="3570"/>
                  </a:cubicBezTo>
                  <a:cubicBezTo>
                    <a:pt x="6010" y="3297"/>
                    <a:pt x="5189" y="3175"/>
                    <a:pt x="4399" y="3023"/>
                  </a:cubicBezTo>
                  <a:cubicBezTo>
                    <a:pt x="4520" y="2294"/>
                    <a:pt x="4642" y="1534"/>
                    <a:pt x="4703" y="835"/>
                  </a:cubicBezTo>
                  <a:cubicBezTo>
                    <a:pt x="4771" y="308"/>
                    <a:pt x="4288" y="0"/>
                    <a:pt x="3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9"/>
            <p:cNvSpPr/>
            <p:nvPr/>
          </p:nvSpPr>
          <p:spPr>
            <a:xfrm>
              <a:off x="1303950" y="1037525"/>
              <a:ext cx="189675" cy="168275"/>
            </a:xfrm>
            <a:custGeom>
              <a:avLst/>
              <a:gdLst/>
              <a:ahLst/>
              <a:cxnLst/>
              <a:rect l="l" t="t" r="r" b="b"/>
              <a:pathLst>
                <a:path w="7587" h="6731" extrusionOk="0">
                  <a:moveTo>
                    <a:pt x="3815" y="1"/>
                  </a:moveTo>
                  <a:cubicBezTo>
                    <a:pt x="3449" y="1"/>
                    <a:pt x="3093" y="192"/>
                    <a:pt x="3026" y="610"/>
                  </a:cubicBezTo>
                  <a:cubicBezTo>
                    <a:pt x="2904" y="1279"/>
                    <a:pt x="2813" y="1978"/>
                    <a:pt x="2722" y="2677"/>
                  </a:cubicBezTo>
                  <a:cubicBezTo>
                    <a:pt x="2053" y="2525"/>
                    <a:pt x="1415" y="2403"/>
                    <a:pt x="746" y="2251"/>
                  </a:cubicBezTo>
                  <a:cubicBezTo>
                    <a:pt x="699" y="2239"/>
                    <a:pt x="655" y="2233"/>
                    <a:pt x="613" y="2233"/>
                  </a:cubicBezTo>
                  <a:cubicBezTo>
                    <a:pt x="139" y="2233"/>
                    <a:pt x="0" y="2965"/>
                    <a:pt x="503" y="3133"/>
                  </a:cubicBezTo>
                  <a:cubicBezTo>
                    <a:pt x="1202" y="3346"/>
                    <a:pt x="1901" y="3589"/>
                    <a:pt x="2600" y="3832"/>
                  </a:cubicBezTo>
                  <a:cubicBezTo>
                    <a:pt x="2539" y="4653"/>
                    <a:pt x="2479" y="5504"/>
                    <a:pt x="2509" y="6264"/>
                  </a:cubicBezTo>
                  <a:cubicBezTo>
                    <a:pt x="2509" y="6578"/>
                    <a:pt x="2725" y="6730"/>
                    <a:pt x="2956" y="6730"/>
                  </a:cubicBezTo>
                  <a:cubicBezTo>
                    <a:pt x="3150" y="6730"/>
                    <a:pt x="3354" y="6623"/>
                    <a:pt x="3451" y="6416"/>
                  </a:cubicBezTo>
                  <a:cubicBezTo>
                    <a:pt x="3694" y="5777"/>
                    <a:pt x="3907" y="5078"/>
                    <a:pt x="4090" y="4349"/>
                  </a:cubicBezTo>
                  <a:cubicBezTo>
                    <a:pt x="4819" y="4653"/>
                    <a:pt x="5549" y="4926"/>
                    <a:pt x="6278" y="5078"/>
                  </a:cubicBezTo>
                  <a:cubicBezTo>
                    <a:pt x="6342" y="5090"/>
                    <a:pt x="6403" y="5095"/>
                    <a:pt x="6461" y="5095"/>
                  </a:cubicBezTo>
                  <a:cubicBezTo>
                    <a:pt x="7322" y="5095"/>
                    <a:pt x="7586" y="3902"/>
                    <a:pt x="6704" y="3589"/>
                  </a:cubicBezTo>
                  <a:cubicBezTo>
                    <a:pt x="5974" y="3285"/>
                    <a:pt x="5153" y="3163"/>
                    <a:pt x="4363" y="3011"/>
                  </a:cubicBezTo>
                  <a:cubicBezTo>
                    <a:pt x="4515" y="2282"/>
                    <a:pt x="4606" y="1552"/>
                    <a:pt x="4698" y="823"/>
                  </a:cubicBezTo>
                  <a:cubicBezTo>
                    <a:pt x="4748" y="299"/>
                    <a:pt x="4273" y="1"/>
                    <a:pt x="3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1pPr>
            <a:lvl2pPr lvl="1">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2pPr>
            <a:lvl3pPr lvl="2">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3pPr>
            <a:lvl4pPr lvl="3">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4pPr>
            <a:lvl5pPr lvl="4">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5pPr>
            <a:lvl6pPr lvl="5">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6pPr>
            <a:lvl7pPr lvl="6">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7pPr>
            <a:lvl8pPr lvl="7">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8pPr>
            <a:lvl9pPr lvl="8">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marL="914400" lvl="1"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defRPr>
            </a:lvl1pPr>
            <a:lvl2pPr lvl="1" algn="r">
              <a:buNone/>
              <a:defRPr sz="1000">
                <a:solidFill>
                  <a:schemeClr val="lt1"/>
                </a:solidFill>
              </a:defRPr>
            </a:lvl2pPr>
            <a:lvl3pPr lvl="2" algn="r">
              <a:buNone/>
              <a:defRPr sz="1000">
                <a:solidFill>
                  <a:schemeClr val="lt1"/>
                </a:solidFill>
              </a:defRPr>
            </a:lvl3pPr>
            <a:lvl4pPr lvl="3" algn="r">
              <a:buNone/>
              <a:defRPr sz="1000">
                <a:solidFill>
                  <a:schemeClr val="lt1"/>
                </a:solidFill>
              </a:defRPr>
            </a:lvl4pPr>
            <a:lvl5pPr lvl="4" algn="r">
              <a:buNone/>
              <a:defRPr sz="1000">
                <a:solidFill>
                  <a:schemeClr val="lt1"/>
                </a:solidFill>
              </a:defRPr>
            </a:lvl5pPr>
            <a:lvl6pPr lvl="5" algn="r">
              <a:buNone/>
              <a:defRPr sz="1000">
                <a:solidFill>
                  <a:schemeClr val="lt1"/>
                </a:solidFill>
              </a:defRPr>
            </a:lvl6pPr>
            <a:lvl7pPr lvl="6" algn="r">
              <a:buNone/>
              <a:defRPr sz="1000">
                <a:solidFill>
                  <a:schemeClr val="lt1"/>
                </a:solidFill>
              </a:defRPr>
            </a:lvl7pPr>
            <a:lvl8pPr lvl="7" algn="r">
              <a:buNone/>
              <a:defRPr sz="1000">
                <a:solidFill>
                  <a:schemeClr val="lt1"/>
                </a:solidFill>
              </a:defRPr>
            </a:lvl8pPr>
            <a:lvl9pPr lvl="8" algn="r">
              <a:buNone/>
              <a:defRPr sz="10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9" r:id="rId4"/>
    <p:sldLayoutId id="2147483662" r:id="rId5"/>
    <p:sldLayoutId id="2147483671" r:id="rId6"/>
    <p:sldLayoutId id="2147483683" r:id="rId7"/>
    <p:sldLayoutId id="2147483684" r:id="rId8"/>
    <p:sldLayoutId id="2147483685" r:id="rId9"/>
    <p:sldLayoutId id="2147483686" r:id="rId10"/>
    <p:sldLayoutId id="214748369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mailto:addyouremail@freepik.com"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44"/>
          <p:cNvSpPr/>
          <p:nvPr/>
        </p:nvSpPr>
        <p:spPr>
          <a:xfrm>
            <a:off x="580767" y="2086721"/>
            <a:ext cx="3991233" cy="1084454"/>
          </a:xfrm>
          <a:custGeom>
            <a:avLst/>
            <a:gdLst/>
            <a:ahLst/>
            <a:cxnLst/>
            <a:rect l="l" t="t" r="r" b="b"/>
            <a:pathLst>
              <a:path w="84099" h="21467" extrusionOk="0">
                <a:moveTo>
                  <a:pt x="59366" y="1"/>
                </a:moveTo>
                <a:cubicBezTo>
                  <a:pt x="54907" y="1"/>
                  <a:pt x="50455" y="399"/>
                  <a:pt x="46061" y="968"/>
                </a:cubicBezTo>
                <a:cubicBezTo>
                  <a:pt x="38089" y="689"/>
                  <a:pt x="30091" y="487"/>
                  <a:pt x="22120" y="411"/>
                </a:cubicBezTo>
                <a:cubicBezTo>
                  <a:pt x="21595" y="406"/>
                  <a:pt x="21066" y="404"/>
                  <a:pt x="20533" y="404"/>
                </a:cubicBezTo>
                <a:cubicBezTo>
                  <a:pt x="14744" y="404"/>
                  <a:pt x="8589" y="738"/>
                  <a:pt x="4556" y="3195"/>
                </a:cubicBezTo>
                <a:cubicBezTo>
                  <a:pt x="1949" y="4789"/>
                  <a:pt x="684" y="7041"/>
                  <a:pt x="405" y="9268"/>
                </a:cubicBezTo>
                <a:cubicBezTo>
                  <a:pt x="254" y="10534"/>
                  <a:pt x="203" y="12002"/>
                  <a:pt x="608" y="13419"/>
                </a:cubicBezTo>
                <a:cubicBezTo>
                  <a:pt x="1" y="15747"/>
                  <a:pt x="1721" y="18303"/>
                  <a:pt x="4961" y="19518"/>
                </a:cubicBezTo>
                <a:cubicBezTo>
                  <a:pt x="7517" y="20480"/>
                  <a:pt x="10605" y="20632"/>
                  <a:pt x="13540" y="20758"/>
                </a:cubicBezTo>
                <a:cubicBezTo>
                  <a:pt x="14527" y="20783"/>
                  <a:pt x="15489" y="20834"/>
                  <a:pt x="16476" y="20859"/>
                </a:cubicBezTo>
                <a:cubicBezTo>
                  <a:pt x="18247" y="21087"/>
                  <a:pt x="20044" y="21264"/>
                  <a:pt x="21816" y="21340"/>
                </a:cubicBezTo>
                <a:cubicBezTo>
                  <a:pt x="23090" y="21402"/>
                  <a:pt x="24363" y="21430"/>
                  <a:pt x="25635" y="21430"/>
                </a:cubicBezTo>
                <a:cubicBezTo>
                  <a:pt x="27497" y="21430"/>
                  <a:pt x="29356" y="21370"/>
                  <a:pt x="31205" y="21264"/>
                </a:cubicBezTo>
                <a:cubicBezTo>
                  <a:pt x="37569" y="21403"/>
                  <a:pt x="43923" y="21467"/>
                  <a:pt x="50279" y="21467"/>
                </a:cubicBezTo>
                <a:cubicBezTo>
                  <a:pt x="54363" y="21467"/>
                  <a:pt x="58448" y="21440"/>
                  <a:pt x="62536" y="21391"/>
                </a:cubicBezTo>
                <a:cubicBezTo>
                  <a:pt x="68762" y="21315"/>
                  <a:pt x="75671" y="20986"/>
                  <a:pt x="79897" y="18126"/>
                </a:cubicBezTo>
                <a:cubicBezTo>
                  <a:pt x="82377" y="16456"/>
                  <a:pt x="83516" y="14128"/>
                  <a:pt x="83643" y="11825"/>
                </a:cubicBezTo>
                <a:cubicBezTo>
                  <a:pt x="83693" y="11065"/>
                  <a:pt x="83693" y="10230"/>
                  <a:pt x="83592" y="9370"/>
                </a:cubicBezTo>
                <a:cubicBezTo>
                  <a:pt x="84098" y="7269"/>
                  <a:pt x="82681" y="5017"/>
                  <a:pt x="79922" y="3751"/>
                </a:cubicBezTo>
                <a:cubicBezTo>
                  <a:pt x="79796" y="3675"/>
                  <a:pt x="79669" y="3600"/>
                  <a:pt x="79518" y="3549"/>
                </a:cubicBezTo>
                <a:cubicBezTo>
                  <a:pt x="74355" y="1246"/>
                  <a:pt x="67749" y="208"/>
                  <a:pt x="61473" y="31"/>
                </a:cubicBezTo>
                <a:cubicBezTo>
                  <a:pt x="60771" y="10"/>
                  <a:pt x="60068" y="1"/>
                  <a:pt x="59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4"/>
          <p:cNvSpPr txBox="1">
            <a:spLocks noGrp="1"/>
          </p:cNvSpPr>
          <p:nvPr>
            <p:ph type="ctrTitle"/>
          </p:nvPr>
        </p:nvSpPr>
        <p:spPr>
          <a:xfrm>
            <a:off x="713225" y="2289577"/>
            <a:ext cx="4421400" cy="102297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8000" b="1" dirty="0">
                <a:latin typeface="Calibri" panose="020F0502020204030204" pitchFamily="34" charset="0"/>
                <a:cs typeface="Calibri" panose="020F0502020204030204" pitchFamily="34" charset="0"/>
              </a:rPr>
              <a:t>Unit 1: </a:t>
            </a:r>
            <a:br>
              <a:rPr lang="en-US" sz="8000" b="1" dirty="0">
                <a:latin typeface="Calibri" panose="020F0502020204030204" pitchFamily="34" charset="0"/>
                <a:cs typeface="Calibri" panose="020F0502020204030204" pitchFamily="34" charset="0"/>
              </a:rPr>
            </a:br>
            <a:r>
              <a:rPr lang="en-US" sz="8000" b="1" dirty="0">
                <a:latin typeface="Calibri" panose="020F0502020204030204" pitchFamily="34" charset="0"/>
                <a:cs typeface="Calibri" panose="020F0502020204030204" pitchFamily="34" charset="0"/>
              </a:rPr>
              <a:t>Hobbies </a:t>
            </a:r>
            <a:endParaRPr sz="8000" b="1" dirty="0">
              <a:latin typeface="Calibri" panose="020F0502020204030204" pitchFamily="34" charset="0"/>
              <a:cs typeface="Calibri" panose="020F0502020204030204" pitchFamily="34" charset="0"/>
            </a:endParaRPr>
          </a:p>
        </p:txBody>
      </p:sp>
      <p:sp>
        <p:nvSpPr>
          <p:cNvPr id="856" name="Google Shape;856;p44"/>
          <p:cNvSpPr txBox="1">
            <a:spLocks noGrp="1"/>
          </p:cNvSpPr>
          <p:nvPr>
            <p:ph type="subTitle" idx="1"/>
          </p:nvPr>
        </p:nvSpPr>
        <p:spPr>
          <a:xfrm>
            <a:off x="713225" y="3237400"/>
            <a:ext cx="3796800" cy="59297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FFC703"/>
              </a:buClr>
              <a:buSzPts val="1100"/>
              <a:buFont typeface="Arial"/>
              <a:buNone/>
            </a:pPr>
            <a:r>
              <a:rPr lang="en-US" sz="3200" b="1" dirty="0">
                <a:latin typeface="Calibri" panose="020F0502020204030204" pitchFamily="34" charset="0"/>
                <a:cs typeface="Calibri" panose="020F0502020204030204" pitchFamily="34" charset="0"/>
              </a:rPr>
              <a:t>LESSON 5: SKILLS 1</a:t>
            </a:r>
          </a:p>
        </p:txBody>
      </p:sp>
      <p:sp>
        <p:nvSpPr>
          <p:cNvPr id="857" name="Google Shape;857;p44"/>
          <p:cNvSpPr/>
          <p:nvPr/>
        </p:nvSpPr>
        <p:spPr>
          <a:xfrm>
            <a:off x="7099923" y="4295092"/>
            <a:ext cx="248484" cy="794515"/>
          </a:xfrm>
          <a:custGeom>
            <a:avLst/>
            <a:gdLst/>
            <a:ahLst/>
            <a:cxnLst/>
            <a:rect l="l" t="t" r="r" b="b"/>
            <a:pathLst>
              <a:path w="5338" h="17068" extrusionOk="0">
                <a:moveTo>
                  <a:pt x="2386" y="1"/>
                </a:moveTo>
                <a:cubicBezTo>
                  <a:pt x="2281" y="1"/>
                  <a:pt x="2174" y="18"/>
                  <a:pt x="2069" y="56"/>
                </a:cubicBezTo>
                <a:lnTo>
                  <a:pt x="668" y="523"/>
                </a:lnTo>
                <a:cubicBezTo>
                  <a:pt x="267" y="690"/>
                  <a:pt x="0" y="1123"/>
                  <a:pt x="67" y="1557"/>
                </a:cubicBezTo>
                <a:lnTo>
                  <a:pt x="2302" y="16468"/>
                </a:lnTo>
                <a:cubicBezTo>
                  <a:pt x="2335" y="16801"/>
                  <a:pt x="2669" y="17068"/>
                  <a:pt x="3003" y="17068"/>
                </a:cubicBezTo>
                <a:lnTo>
                  <a:pt x="4337" y="17068"/>
                </a:lnTo>
                <a:cubicBezTo>
                  <a:pt x="4904" y="17068"/>
                  <a:pt x="5338" y="16601"/>
                  <a:pt x="5271" y="16034"/>
                </a:cubicBezTo>
                <a:lnTo>
                  <a:pt x="3303" y="823"/>
                </a:lnTo>
                <a:cubicBezTo>
                  <a:pt x="3249" y="335"/>
                  <a:pt x="2841" y="1"/>
                  <a:pt x="2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4"/>
          <p:cNvSpPr/>
          <p:nvPr/>
        </p:nvSpPr>
        <p:spPr>
          <a:xfrm>
            <a:off x="7820426" y="4185884"/>
            <a:ext cx="194113" cy="903722"/>
          </a:xfrm>
          <a:custGeom>
            <a:avLst/>
            <a:gdLst/>
            <a:ahLst/>
            <a:cxnLst/>
            <a:rect l="l" t="t" r="r" b="b"/>
            <a:pathLst>
              <a:path w="4170" h="19414" extrusionOk="0">
                <a:moveTo>
                  <a:pt x="1901" y="0"/>
                </a:moveTo>
                <a:cubicBezTo>
                  <a:pt x="1401" y="0"/>
                  <a:pt x="1001" y="400"/>
                  <a:pt x="967" y="901"/>
                </a:cubicBezTo>
                <a:lnTo>
                  <a:pt x="33" y="18447"/>
                </a:lnTo>
                <a:cubicBezTo>
                  <a:pt x="0" y="18980"/>
                  <a:pt x="434" y="19414"/>
                  <a:pt x="967" y="19414"/>
                </a:cubicBezTo>
                <a:lnTo>
                  <a:pt x="2102" y="19414"/>
                </a:lnTo>
                <a:cubicBezTo>
                  <a:pt x="2569" y="19414"/>
                  <a:pt x="3002" y="19047"/>
                  <a:pt x="3036" y="18547"/>
                </a:cubicBezTo>
                <a:lnTo>
                  <a:pt x="4136" y="1001"/>
                </a:lnTo>
                <a:cubicBezTo>
                  <a:pt x="4170" y="467"/>
                  <a:pt x="3736" y="0"/>
                  <a:pt x="3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4"/>
          <p:cNvSpPr/>
          <p:nvPr/>
        </p:nvSpPr>
        <p:spPr>
          <a:xfrm>
            <a:off x="7011431" y="4396898"/>
            <a:ext cx="1470515" cy="261052"/>
          </a:xfrm>
          <a:custGeom>
            <a:avLst/>
            <a:gdLst/>
            <a:ahLst/>
            <a:cxnLst/>
            <a:rect l="l" t="t" r="r" b="b"/>
            <a:pathLst>
              <a:path w="31590" h="5608" extrusionOk="0">
                <a:moveTo>
                  <a:pt x="31073" y="1"/>
                </a:moveTo>
                <a:cubicBezTo>
                  <a:pt x="31056" y="1"/>
                  <a:pt x="31039" y="2"/>
                  <a:pt x="31022" y="4"/>
                </a:cubicBezTo>
                <a:lnTo>
                  <a:pt x="534" y="2539"/>
                </a:lnTo>
                <a:cubicBezTo>
                  <a:pt x="234" y="2572"/>
                  <a:pt x="0" y="2839"/>
                  <a:pt x="33" y="3106"/>
                </a:cubicBezTo>
                <a:lnTo>
                  <a:pt x="300" y="5141"/>
                </a:lnTo>
                <a:cubicBezTo>
                  <a:pt x="334" y="5408"/>
                  <a:pt x="567" y="5608"/>
                  <a:pt x="867" y="5608"/>
                </a:cubicBezTo>
                <a:lnTo>
                  <a:pt x="31089" y="3640"/>
                </a:lnTo>
                <a:cubicBezTo>
                  <a:pt x="31356" y="3606"/>
                  <a:pt x="31589" y="3406"/>
                  <a:pt x="31589" y="3106"/>
                </a:cubicBezTo>
                <a:lnTo>
                  <a:pt x="31589" y="537"/>
                </a:lnTo>
                <a:cubicBezTo>
                  <a:pt x="31589" y="254"/>
                  <a:pt x="31352" y="1"/>
                  <a:pt x="31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44"/>
          <p:cNvSpPr/>
          <p:nvPr/>
        </p:nvSpPr>
        <p:spPr>
          <a:xfrm>
            <a:off x="8121652" y="3977430"/>
            <a:ext cx="301272" cy="1113755"/>
          </a:xfrm>
          <a:custGeom>
            <a:avLst/>
            <a:gdLst/>
            <a:ahLst/>
            <a:cxnLst/>
            <a:rect l="l" t="t" r="r" b="b"/>
            <a:pathLst>
              <a:path w="6472" h="23926" extrusionOk="0">
                <a:moveTo>
                  <a:pt x="3045" y="0"/>
                </a:moveTo>
                <a:cubicBezTo>
                  <a:pt x="2570" y="0"/>
                  <a:pt x="2197" y="351"/>
                  <a:pt x="2135" y="842"/>
                </a:cubicBezTo>
                <a:lnTo>
                  <a:pt x="34" y="22891"/>
                </a:lnTo>
                <a:cubicBezTo>
                  <a:pt x="0" y="23425"/>
                  <a:pt x="401" y="23892"/>
                  <a:pt x="968" y="23925"/>
                </a:cubicBezTo>
                <a:lnTo>
                  <a:pt x="2102" y="23925"/>
                </a:lnTo>
                <a:cubicBezTo>
                  <a:pt x="2569" y="23925"/>
                  <a:pt x="2969" y="23558"/>
                  <a:pt x="3036" y="23125"/>
                </a:cubicBezTo>
                <a:lnTo>
                  <a:pt x="6405" y="1309"/>
                </a:lnTo>
                <a:cubicBezTo>
                  <a:pt x="6472" y="775"/>
                  <a:pt x="6105" y="275"/>
                  <a:pt x="5571" y="242"/>
                </a:cubicBezTo>
                <a:lnTo>
                  <a:pt x="3169" y="8"/>
                </a:lnTo>
                <a:cubicBezTo>
                  <a:pt x="3127" y="3"/>
                  <a:pt x="3086" y="0"/>
                  <a:pt x="30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4"/>
          <p:cNvSpPr/>
          <p:nvPr/>
        </p:nvSpPr>
        <p:spPr>
          <a:xfrm>
            <a:off x="7441508" y="4039901"/>
            <a:ext cx="239174" cy="1049703"/>
          </a:xfrm>
          <a:custGeom>
            <a:avLst/>
            <a:gdLst/>
            <a:ahLst/>
            <a:cxnLst/>
            <a:rect l="l" t="t" r="r" b="b"/>
            <a:pathLst>
              <a:path w="5138" h="22550" extrusionOk="0">
                <a:moveTo>
                  <a:pt x="968" y="1"/>
                </a:moveTo>
                <a:cubicBezTo>
                  <a:pt x="435" y="1"/>
                  <a:pt x="1" y="468"/>
                  <a:pt x="34" y="1001"/>
                </a:cubicBezTo>
                <a:lnTo>
                  <a:pt x="1202" y="21683"/>
                </a:lnTo>
                <a:cubicBezTo>
                  <a:pt x="1235" y="22183"/>
                  <a:pt x="1635" y="22550"/>
                  <a:pt x="2136" y="22550"/>
                </a:cubicBezTo>
                <a:lnTo>
                  <a:pt x="4171" y="22550"/>
                </a:lnTo>
                <a:cubicBezTo>
                  <a:pt x="4704" y="22550"/>
                  <a:pt x="5138" y="22116"/>
                  <a:pt x="5105" y="21583"/>
                </a:cubicBezTo>
                <a:lnTo>
                  <a:pt x="3770" y="868"/>
                </a:lnTo>
                <a:cubicBezTo>
                  <a:pt x="3737" y="401"/>
                  <a:pt x="3337" y="1"/>
                  <a:pt x="28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4"/>
          <p:cNvSpPr/>
          <p:nvPr/>
        </p:nvSpPr>
        <p:spPr>
          <a:xfrm>
            <a:off x="8239657" y="4470030"/>
            <a:ext cx="45060" cy="46643"/>
          </a:xfrm>
          <a:custGeom>
            <a:avLst/>
            <a:gdLst/>
            <a:ahLst/>
            <a:cxnLst/>
            <a:rect l="l" t="t" r="r" b="b"/>
            <a:pathLst>
              <a:path w="968" h="1002" extrusionOk="0">
                <a:moveTo>
                  <a:pt x="501" y="0"/>
                </a:moveTo>
                <a:cubicBezTo>
                  <a:pt x="234" y="0"/>
                  <a:pt x="1" y="234"/>
                  <a:pt x="1" y="501"/>
                </a:cubicBezTo>
                <a:cubicBezTo>
                  <a:pt x="1" y="768"/>
                  <a:pt x="234" y="1001"/>
                  <a:pt x="501" y="1001"/>
                </a:cubicBezTo>
                <a:cubicBezTo>
                  <a:pt x="768" y="1001"/>
                  <a:pt x="968" y="768"/>
                  <a:pt x="968" y="501"/>
                </a:cubicBezTo>
                <a:cubicBezTo>
                  <a:pt x="968" y="234"/>
                  <a:pt x="768"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4"/>
          <p:cNvSpPr/>
          <p:nvPr/>
        </p:nvSpPr>
        <p:spPr>
          <a:xfrm>
            <a:off x="7894953" y="4504198"/>
            <a:ext cx="45060" cy="45060"/>
          </a:xfrm>
          <a:custGeom>
            <a:avLst/>
            <a:gdLst/>
            <a:ahLst/>
            <a:cxnLst/>
            <a:rect l="l" t="t" r="r" b="b"/>
            <a:pathLst>
              <a:path w="968" h="968" extrusionOk="0">
                <a:moveTo>
                  <a:pt x="501" y="0"/>
                </a:moveTo>
                <a:cubicBezTo>
                  <a:pt x="234" y="0"/>
                  <a:pt x="0" y="234"/>
                  <a:pt x="0" y="501"/>
                </a:cubicBezTo>
                <a:cubicBezTo>
                  <a:pt x="0" y="768"/>
                  <a:pt x="234" y="968"/>
                  <a:pt x="501" y="968"/>
                </a:cubicBezTo>
                <a:cubicBezTo>
                  <a:pt x="767" y="968"/>
                  <a:pt x="968" y="768"/>
                  <a:pt x="968" y="501"/>
                </a:cubicBezTo>
                <a:cubicBezTo>
                  <a:pt x="968" y="234"/>
                  <a:pt x="767"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44"/>
          <p:cNvSpPr/>
          <p:nvPr/>
        </p:nvSpPr>
        <p:spPr>
          <a:xfrm>
            <a:off x="7539356" y="4527473"/>
            <a:ext cx="45060" cy="45107"/>
          </a:xfrm>
          <a:custGeom>
            <a:avLst/>
            <a:gdLst/>
            <a:ahLst/>
            <a:cxnLst/>
            <a:rect l="l" t="t" r="r" b="b"/>
            <a:pathLst>
              <a:path w="968" h="969" extrusionOk="0">
                <a:moveTo>
                  <a:pt x="467" y="1"/>
                </a:moveTo>
                <a:cubicBezTo>
                  <a:pt x="201" y="1"/>
                  <a:pt x="0" y="201"/>
                  <a:pt x="0" y="468"/>
                </a:cubicBezTo>
                <a:cubicBezTo>
                  <a:pt x="0" y="735"/>
                  <a:pt x="201" y="968"/>
                  <a:pt x="467" y="968"/>
                </a:cubicBezTo>
                <a:cubicBezTo>
                  <a:pt x="734" y="968"/>
                  <a:pt x="968" y="735"/>
                  <a:pt x="968" y="468"/>
                </a:cubicBezTo>
                <a:cubicBezTo>
                  <a:pt x="968" y="201"/>
                  <a:pt x="734" y="1"/>
                  <a:pt x="467" y="1"/>
                </a:cubicBezTo>
                <a:close/>
              </a:path>
            </a:pathLst>
          </a:custGeom>
          <a:solidFill>
            <a:srgbClr val="EAB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4"/>
          <p:cNvSpPr/>
          <p:nvPr/>
        </p:nvSpPr>
        <p:spPr>
          <a:xfrm>
            <a:off x="7179104" y="4553868"/>
            <a:ext cx="45060" cy="45107"/>
          </a:xfrm>
          <a:custGeom>
            <a:avLst/>
            <a:gdLst/>
            <a:ahLst/>
            <a:cxnLst/>
            <a:rect l="l" t="t" r="r" b="b"/>
            <a:pathLst>
              <a:path w="968" h="969" extrusionOk="0">
                <a:moveTo>
                  <a:pt x="468" y="1"/>
                </a:moveTo>
                <a:cubicBezTo>
                  <a:pt x="201" y="1"/>
                  <a:pt x="1" y="234"/>
                  <a:pt x="1" y="501"/>
                </a:cubicBezTo>
                <a:cubicBezTo>
                  <a:pt x="1" y="768"/>
                  <a:pt x="201" y="968"/>
                  <a:pt x="468" y="968"/>
                </a:cubicBezTo>
                <a:cubicBezTo>
                  <a:pt x="734" y="968"/>
                  <a:pt x="968" y="768"/>
                  <a:pt x="968" y="501"/>
                </a:cubicBezTo>
                <a:cubicBezTo>
                  <a:pt x="968" y="234"/>
                  <a:pt x="734" y="1"/>
                  <a:pt x="4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4"/>
          <p:cNvSpPr/>
          <p:nvPr/>
        </p:nvSpPr>
        <p:spPr>
          <a:xfrm>
            <a:off x="7351480" y="4764835"/>
            <a:ext cx="209661" cy="161761"/>
          </a:xfrm>
          <a:custGeom>
            <a:avLst/>
            <a:gdLst/>
            <a:ahLst/>
            <a:cxnLst/>
            <a:rect l="l" t="t" r="r" b="b"/>
            <a:pathLst>
              <a:path w="4504" h="3475" extrusionOk="0">
                <a:moveTo>
                  <a:pt x="1729" y="0"/>
                </a:moveTo>
                <a:cubicBezTo>
                  <a:pt x="1675" y="0"/>
                  <a:pt x="1621" y="2"/>
                  <a:pt x="1568" y="5"/>
                </a:cubicBezTo>
                <a:cubicBezTo>
                  <a:pt x="1001" y="72"/>
                  <a:pt x="467" y="272"/>
                  <a:pt x="0" y="739"/>
                </a:cubicBezTo>
                <a:cubicBezTo>
                  <a:pt x="467" y="1240"/>
                  <a:pt x="801" y="1540"/>
                  <a:pt x="1134" y="1773"/>
                </a:cubicBezTo>
                <a:cubicBezTo>
                  <a:pt x="1435" y="2040"/>
                  <a:pt x="1701" y="2240"/>
                  <a:pt x="1968" y="2407"/>
                </a:cubicBezTo>
                <a:cubicBezTo>
                  <a:pt x="2235" y="2540"/>
                  <a:pt x="2502" y="2674"/>
                  <a:pt x="2836" y="2841"/>
                </a:cubicBezTo>
                <a:cubicBezTo>
                  <a:pt x="3169" y="2974"/>
                  <a:pt x="3536" y="3208"/>
                  <a:pt x="4137" y="3474"/>
                </a:cubicBezTo>
                <a:cubicBezTo>
                  <a:pt x="4470" y="2941"/>
                  <a:pt x="4503" y="2307"/>
                  <a:pt x="4270" y="1740"/>
                </a:cubicBezTo>
                <a:cubicBezTo>
                  <a:pt x="4070" y="1206"/>
                  <a:pt x="3670" y="706"/>
                  <a:pt x="3169" y="406"/>
                </a:cubicBezTo>
                <a:cubicBezTo>
                  <a:pt x="2719" y="135"/>
                  <a:pt x="2215" y="0"/>
                  <a:pt x="1729" y="0"/>
                </a:cubicBezTo>
                <a:close/>
              </a:path>
            </a:pathLst>
          </a:custGeom>
          <a:solidFill>
            <a:srgbClr val="828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4"/>
          <p:cNvSpPr/>
          <p:nvPr/>
        </p:nvSpPr>
        <p:spPr>
          <a:xfrm>
            <a:off x="7735006" y="4693706"/>
            <a:ext cx="135135" cy="145934"/>
          </a:xfrm>
          <a:custGeom>
            <a:avLst/>
            <a:gdLst/>
            <a:ahLst/>
            <a:cxnLst/>
            <a:rect l="l" t="t" r="r" b="b"/>
            <a:pathLst>
              <a:path w="2903" h="3135" extrusionOk="0">
                <a:moveTo>
                  <a:pt x="2153" y="0"/>
                </a:moveTo>
                <a:cubicBezTo>
                  <a:pt x="1883" y="0"/>
                  <a:pt x="1648" y="55"/>
                  <a:pt x="1435" y="132"/>
                </a:cubicBezTo>
                <a:cubicBezTo>
                  <a:pt x="1068" y="266"/>
                  <a:pt x="768" y="499"/>
                  <a:pt x="534" y="766"/>
                </a:cubicBezTo>
                <a:cubicBezTo>
                  <a:pt x="301" y="1066"/>
                  <a:pt x="134" y="1400"/>
                  <a:pt x="67" y="1767"/>
                </a:cubicBezTo>
                <a:cubicBezTo>
                  <a:pt x="0" y="2167"/>
                  <a:pt x="0" y="2601"/>
                  <a:pt x="234" y="3134"/>
                </a:cubicBezTo>
                <a:cubicBezTo>
                  <a:pt x="801" y="3101"/>
                  <a:pt x="1201" y="3001"/>
                  <a:pt x="1535" y="2834"/>
                </a:cubicBezTo>
                <a:cubicBezTo>
                  <a:pt x="1835" y="2701"/>
                  <a:pt x="2102" y="2501"/>
                  <a:pt x="2302" y="2267"/>
                </a:cubicBezTo>
                <a:cubicBezTo>
                  <a:pt x="2502" y="2034"/>
                  <a:pt x="2636" y="1767"/>
                  <a:pt x="2736" y="1400"/>
                </a:cubicBezTo>
                <a:cubicBezTo>
                  <a:pt x="2836" y="1066"/>
                  <a:pt x="2903" y="666"/>
                  <a:pt x="2802" y="99"/>
                </a:cubicBezTo>
                <a:cubicBezTo>
                  <a:pt x="2564" y="29"/>
                  <a:pt x="2349" y="0"/>
                  <a:pt x="21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4"/>
          <p:cNvSpPr/>
          <p:nvPr/>
        </p:nvSpPr>
        <p:spPr>
          <a:xfrm>
            <a:off x="7820426" y="4853328"/>
            <a:ext cx="277997" cy="115211"/>
          </a:xfrm>
          <a:custGeom>
            <a:avLst/>
            <a:gdLst/>
            <a:ahLst/>
            <a:cxnLst/>
            <a:rect l="l" t="t" r="r" b="b"/>
            <a:pathLst>
              <a:path w="5972" h="2475" extrusionOk="0">
                <a:moveTo>
                  <a:pt x="3193" y="1"/>
                </a:moveTo>
                <a:cubicBezTo>
                  <a:pt x="3028" y="1"/>
                  <a:pt x="2864" y="13"/>
                  <a:pt x="2702" y="39"/>
                </a:cubicBezTo>
                <a:cubicBezTo>
                  <a:pt x="2068" y="106"/>
                  <a:pt x="1468" y="373"/>
                  <a:pt x="967" y="773"/>
                </a:cubicBezTo>
                <a:cubicBezTo>
                  <a:pt x="467" y="1207"/>
                  <a:pt x="67" y="1774"/>
                  <a:pt x="0" y="2474"/>
                </a:cubicBezTo>
                <a:cubicBezTo>
                  <a:pt x="701" y="2474"/>
                  <a:pt x="1201" y="2474"/>
                  <a:pt x="1701" y="2441"/>
                </a:cubicBezTo>
                <a:cubicBezTo>
                  <a:pt x="2168" y="2407"/>
                  <a:pt x="2569" y="2407"/>
                  <a:pt x="3002" y="2341"/>
                </a:cubicBezTo>
                <a:cubicBezTo>
                  <a:pt x="3436" y="2274"/>
                  <a:pt x="3836" y="2207"/>
                  <a:pt x="4303" y="2107"/>
                </a:cubicBezTo>
                <a:cubicBezTo>
                  <a:pt x="4770" y="2007"/>
                  <a:pt x="5271" y="1907"/>
                  <a:pt x="5971" y="1707"/>
                </a:cubicBezTo>
                <a:cubicBezTo>
                  <a:pt x="5704" y="1040"/>
                  <a:pt x="5170" y="606"/>
                  <a:pt x="4603" y="306"/>
                </a:cubicBezTo>
                <a:cubicBezTo>
                  <a:pt x="4156" y="107"/>
                  <a:pt x="3672" y="1"/>
                  <a:pt x="31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4"/>
          <p:cNvSpPr/>
          <p:nvPr/>
        </p:nvSpPr>
        <p:spPr>
          <a:xfrm>
            <a:off x="7606109" y="4693752"/>
            <a:ext cx="146027" cy="204913"/>
          </a:xfrm>
          <a:custGeom>
            <a:avLst/>
            <a:gdLst/>
            <a:ahLst/>
            <a:cxnLst/>
            <a:rect l="l" t="t" r="r" b="b"/>
            <a:pathLst>
              <a:path w="3137" h="4402" extrusionOk="0">
                <a:moveTo>
                  <a:pt x="682" y="0"/>
                </a:moveTo>
                <a:cubicBezTo>
                  <a:pt x="461" y="0"/>
                  <a:pt x="234" y="41"/>
                  <a:pt x="1" y="131"/>
                </a:cubicBezTo>
                <a:cubicBezTo>
                  <a:pt x="134" y="765"/>
                  <a:pt x="234" y="1165"/>
                  <a:pt x="368" y="1532"/>
                </a:cubicBezTo>
                <a:cubicBezTo>
                  <a:pt x="468" y="1899"/>
                  <a:pt x="601" y="2199"/>
                  <a:pt x="735" y="2466"/>
                </a:cubicBezTo>
                <a:cubicBezTo>
                  <a:pt x="901" y="2733"/>
                  <a:pt x="1068" y="3000"/>
                  <a:pt x="1302" y="3300"/>
                </a:cubicBezTo>
                <a:cubicBezTo>
                  <a:pt x="1535" y="3600"/>
                  <a:pt x="1835" y="3934"/>
                  <a:pt x="2236" y="4401"/>
                </a:cubicBezTo>
                <a:cubicBezTo>
                  <a:pt x="2769" y="4034"/>
                  <a:pt x="3003" y="3500"/>
                  <a:pt x="3070" y="2967"/>
                </a:cubicBezTo>
                <a:cubicBezTo>
                  <a:pt x="3136" y="2433"/>
                  <a:pt x="3036" y="1866"/>
                  <a:pt x="2803" y="1399"/>
                </a:cubicBezTo>
                <a:cubicBezTo>
                  <a:pt x="2536" y="899"/>
                  <a:pt x="2136" y="498"/>
                  <a:pt x="1669" y="265"/>
                </a:cubicBezTo>
                <a:cubicBezTo>
                  <a:pt x="1362" y="101"/>
                  <a:pt x="1031" y="0"/>
                  <a:pt x="6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4"/>
          <p:cNvSpPr/>
          <p:nvPr/>
        </p:nvSpPr>
        <p:spPr>
          <a:xfrm>
            <a:off x="7500533" y="4698966"/>
            <a:ext cx="172421" cy="177961"/>
          </a:xfrm>
          <a:custGeom>
            <a:avLst/>
            <a:gdLst/>
            <a:ahLst/>
            <a:cxnLst/>
            <a:rect l="l" t="t" r="r" b="b"/>
            <a:pathLst>
              <a:path w="3704" h="3823" extrusionOk="0">
                <a:moveTo>
                  <a:pt x="1291" y="0"/>
                </a:moveTo>
                <a:cubicBezTo>
                  <a:pt x="830" y="0"/>
                  <a:pt x="382" y="132"/>
                  <a:pt x="1" y="486"/>
                </a:cubicBezTo>
                <a:lnTo>
                  <a:pt x="768" y="1654"/>
                </a:lnTo>
                <a:cubicBezTo>
                  <a:pt x="968" y="1921"/>
                  <a:pt x="1135" y="2154"/>
                  <a:pt x="1335" y="2354"/>
                </a:cubicBezTo>
                <a:cubicBezTo>
                  <a:pt x="1502" y="2554"/>
                  <a:pt x="1735" y="2721"/>
                  <a:pt x="2002" y="2955"/>
                </a:cubicBezTo>
                <a:cubicBezTo>
                  <a:pt x="2269" y="3188"/>
                  <a:pt x="2602" y="3422"/>
                  <a:pt x="3103" y="3822"/>
                </a:cubicBezTo>
                <a:cubicBezTo>
                  <a:pt x="3570" y="3388"/>
                  <a:pt x="3703" y="2821"/>
                  <a:pt x="3670" y="2288"/>
                </a:cubicBezTo>
                <a:cubicBezTo>
                  <a:pt x="3636" y="1721"/>
                  <a:pt x="3403" y="1187"/>
                  <a:pt x="3036" y="787"/>
                </a:cubicBezTo>
                <a:cubicBezTo>
                  <a:pt x="2636" y="353"/>
                  <a:pt x="2135" y="86"/>
                  <a:pt x="1602" y="19"/>
                </a:cubicBezTo>
                <a:cubicBezTo>
                  <a:pt x="1498" y="7"/>
                  <a:pt x="1394" y="0"/>
                  <a:pt x="1291" y="0"/>
                </a:cubicBezTo>
                <a:close/>
              </a:path>
            </a:pathLst>
          </a:custGeom>
          <a:solidFill>
            <a:srgbClr val="828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4"/>
          <p:cNvSpPr/>
          <p:nvPr/>
        </p:nvSpPr>
        <p:spPr>
          <a:xfrm>
            <a:off x="7727233" y="4783409"/>
            <a:ext cx="161529" cy="136997"/>
          </a:xfrm>
          <a:custGeom>
            <a:avLst/>
            <a:gdLst/>
            <a:ahLst/>
            <a:cxnLst/>
            <a:rect l="l" t="t" r="r" b="b"/>
            <a:pathLst>
              <a:path w="3470" h="2943" extrusionOk="0">
                <a:moveTo>
                  <a:pt x="2256" y="1"/>
                </a:moveTo>
                <a:cubicBezTo>
                  <a:pt x="2204" y="1"/>
                  <a:pt x="2153" y="3"/>
                  <a:pt x="2102" y="7"/>
                </a:cubicBezTo>
                <a:cubicBezTo>
                  <a:pt x="1669" y="7"/>
                  <a:pt x="1235" y="173"/>
                  <a:pt x="901" y="440"/>
                </a:cubicBezTo>
                <a:cubicBezTo>
                  <a:pt x="568" y="707"/>
                  <a:pt x="301" y="1074"/>
                  <a:pt x="167" y="1508"/>
                </a:cubicBezTo>
                <a:cubicBezTo>
                  <a:pt x="34" y="1941"/>
                  <a:pt x="1" y="2408"/>
                  <a:pt x="268" y="2942"/>
                </a:cubicBezTo>
                <a:cubicBezTo>
                  <a:pt x="868" y="2875"/>
                  <a:pt x="1235" y="2775"/>
                  <a:pt x="1535" y="2675"/>
                </a:cubicBezTo>
                <a:cubicBezTo>
                  <a:pt x="1869" y="2575"/>
                  <a:pt x="2102" y="2442"/>
                  <a:pt x="2302" y="2275"/>
                </a:cubicBezTo>
                <a:cubicBezTo>
                  <a:pt x="2536" y="2108"/>
                  <a:pt x="2703" y="1908"/>
                  <a:pt x="2869" y="1641"/>
                </a:cubicBezTo>
                <a:cubicBezTo>
                  <a:pt x="3070" y="1374"/>
                  <a:pt x="3236" y="1041"/>
                  <a:pt x="3470" y="474"/>
                </a:cubicBezTo>
                <a:cubicBezTo>
                  <a:pt x="3087" y="120"/>
                  <a:pt x="2652" y="1"/>
                  <a:pt x="22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4"/>
          <p:cNvSpPr/>
          <p:nvPr/>
        </p:nvSpPr>
        <p:spPr>
          <a:xfrm>
            <a:off x="7798687" y="4796536"/>
            <a:ext cx="212780" cy="136252"/>
          </a:xfrm>
          <a:custGeom>
            <a:avLst/>
            <a:gdLst/>
            <a:ahLst/>
            <a:cxnLst/>
            <a:rect l="l" t="t" r="r" b="b"/>
            <a:pathLst>
              <a:path w="4571" h="2927" extrusionOk="0">
                <a:moveTo>
                  <a:pt x="2748" y="0"/>
                </a:moveTo>
                <a:cubicBezTo>
                  <a:pt x="2347" y="0"/>
                  <a:pt x="1955" y="81"/>
                  <a:pt x="1601" y="258"/>
                </a:cubicBezTo>
                <a:cubicBezTo>
                  <a:pt x="1134" y="458"/>
                  <a:pt x="701" y="825"/>
                  <a:pt x="434" y="1292"/>
                </a:cubicBezTo>
                <a:cubicBezTo>
                  <a:pt x="167" y="1726"/>
                  <a:pt x="0" y="2293"/>
                  <a:pt x="167" y="2927"/>
                </a:cubicBezTo>
                <a:cubicBezTo>
                  <a:pt x="801" y="2827"/>
                  <a:pt x="1201" y="2760"/>
                  <a:pt x="1601" y="2693"/>
                </a:cubicBezTo>
                <a:cubicBezTo>
                  <a:pt x="1968" y="2593"/>
                  <a:pt x="2268" y="2493"/>
                  <a:pt x="2569" y="2360"/>
                </a:cubicBezTo>
                <a:cubicBezTo>
                  <a:pt x="2869" y="2226"/>
                  <a:pt x="3136" y="2060"/>
                  <a:pt x="3436" y="1826"/>
                </a:cubicBezTo>
                <a:cubicBezTo>
                  <a:pt x="3769" y="1593"/>
                  <a:pt x="4103" y="1326"/>
                  <a:pt x="4570" y="892"/>
                </a:cubicBezTo>
                <a:cubicBezTo>
                  <a:pt x="4170" y="358"/>
                  <a:pt x="3669" y="125"/>
                  <a:pt x="3136" y="25"/>
                </a:cubicBezTo>
                <a:cubicBezTo>
                  <a:pt x="3006" y="9"/>
                  <a:pt x="2877" y="0"/>
                  <a:pt x="2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4"/>
          <p:cNvSpPr/>
          <p:nvPr/>
        </p:nvSpPr>
        <p:spPr>
          <a:xfrm>
            <a:off x="7682219" y="4637752"/>
            <a:ext cx="107158" cy="181685"/>
          </a:xfrm>
          <a:custGeom>
            <a:avLst/>
            <a:gdLst/>
            <a:ahLst/>
            <a:cxnLst/>
            <a:rect l="l" t="t" r="r" b="b"/>
            <a:pathLst>
              <a:path w="2302" h="3903" extrusionOk="0">
                <a:moveTo>
                  <a:pt x="901" y="0"/>
                </a:moveTo>
                <a:cubicBezTo>
                  <a:pt x="534" y="467"/>
                  <a:pt x="334" y="767"/>
                  <a:pt x="200" y="1067"/>
                </a:cubicBezTo>
                <a:cubicBezTo>
                  <a:pt x="67" y="1368"/>
                  <a:pt x="0" y="1668"/>
                  <a:pt x="0" y="1968"/>
                </a:cubicBezTo>
                <a:cubicBezTo>
                  <a:pt x="0" y="2235"/>
                  <a:pt x="67" y="2535"/>
                  <a:pt x="200" y="2835"/>
                </a:cubicBezTo>
                <a:cubicBezTo>
                  <a:pt x="367" y="3136"/>
                  <a:pt x="567" y="3436"/>
                  <a:pt x="934" y="3903"/>
                </a:cubicBezTo>
                <a:cubicBezTo>
                  <a:pt x="1501" y="3703"/>
                  <a:pt x="1802" y="3336"/>
                  <a:pt x="2035" y="3002"/>
                </a:cubicBezTo>
                <a:cubicBezTo>
                  <a:pt x="2235" y="2669"/>
                  <a:pt x="2302" y="2302"/>
                  <a:pt x="2302" y="1935"/>
                </a:cubicBezTo>
                <a:cubicBezTo>
                  <a:pt x="2302" y="1568"/>
                  <a:pt x="2202" y="1201"/>
                  <a:pt x="2002" y="867"/>
                </a:cubicBezTo>
                <a:cubicBezTo>
                  <a:pt x="1802" y="534"/>
                  <a:pt x="1468" y="200"/>
                  <a:pt x="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4"/>
          <p:cNvSpPr/>
          <p:nvPr/>
        </p:nvSpPr>
        <p:spPr>
          <a:xfrm>
            <a:off x="7474139" y="4755665"/>
            <a:ext cx="141326" cy="139883"/>
          </a:xfrm>
          <a:custGeom>
            <a:avLst/>
            <a:gdLst/>
            <a:ahLst/>
            <a:cxnLst/>
            <a:rect l="l" t="t" r="r" b="b"/>
            <a:pathLst>
              <a:path w="3036" h="3005" extrusionOk="0">
                <a:moveTo>
                  <a:pt x="1005" y="1"/>
                </a:moveTo>
                <a:cubicBezTo>
                  <a:pt x="692" y="1"/>
                  <a:pt x="346" y="72"/>
                  <a:pt x="0" y="302"/>
                </a:cubicBezTo>
                <a:cubicBezTo>
                  <a:pt x="134" y="869"/>
                  <a:pt x="201" y="1203"/>
                  <a:pt x="334" y="1503"/>
                </a:cubicBezTo>
                <a:cubicBezTo>
                  <a:pt x="434" y="1803"/>
                  <a:pt x="568" y="2037"/>
                  <a:pt x="768" y="2237"/>
                </a:cubicBezTo>
                <a:cubicBezTo>
                  <a:pt x="934" y="2437"/>
                  <a:pt x="1201" y="2604"/>
                  <a:pt x="1502" y="2737"/>
                </a:cubicBezTo>
                <a:cubicBezTo>
                  <a:pt x="1868" y="2871"/>
                  <a:pt x="2235" y="3004"/>
                  <a:pt x="2836" y="3004"/>
                </a:cubicBezTo>
                <a:cubicBezTo>
                  <a:pt x="3036" y="2471"/>
                  <a:pt x="3036" y="2037"/>
                  <a:pt x="2969" y="1637"/>
                </a:cubicBezTo>
                <a:cubicBezTo>
                  <a:pt x="2869" y="1270"/>
                  <a:pt x="2702" y="936"/>
                  <a:pt x="2436" y="636"/>
                </a:cubicBezTo>
                <a:cubicBezTo>
                  <a:pt x="2169" y="369"/>
                  <a:pt x="1835" y="136"/>
                  <a:pt x="1401" y="36"/>
                </a:cubicBezTo>
                <a:cubicBezTo>
                  <a:pt x="1278" y="15"/>
                  <a:pt x="1145" y="1"/>
                  <a:pt x="1005" y="1"/>
                </a:cubicBezTo>
                <a:close/>
              </a:path>
            </a:pathLst>
          </a:custGeom>
          <a:solidFill>
            <a:srgbClr val="A7AF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4"/>
          <p:cNvSpPr/>
          <p:nvPr/>
        </p:nvSpPr>
        <p:spPr>
          <a:xfrm>
            <a:off x="7384065" y="4843925"/>
            <a:ext cx="705000" cy="214642"/>
          </a:xfrm>
          <a:custGeom>
            <a:avLst/>
            <a:gdLst/>
            <a:ahLst/>
            <a:cxnLst/>
            <a:rect l="l" t="t" r="r" b="b"/>
            <a:pathLst>
              <a:path w="15145" h="4611" extrusionOk="0">
                <a:moveTo>
                  <a:pt x="5876" y="1"/>
                </a:moveTo>
                <a:cubicBezTo>
                  <a:pt x="3468" y="1"/>
                  <a:pt x="3437" y="1775"/>
                  <a:pt x="3437" y="1775"/>
                </a:cubicBezTo>
                <a:cubicBezTo>
                  <a:pt x="3437" y="1775"/>
                  <a:pt x="3135" y="1225"/>
                  <a:pt x="2415" y="1225"/>
                </a:cubicBezTo>
                <a:cubicBezTo>
                  <a:pt x="2148" y="1225"/>
                  <a:pt x="1823" y="1301"/>
                  <a:pt x="1435" y="1509"/>
                </a:cubicBezTo>
                <a:cubicBezTo>
                  <a:pt x="1" y="2276"/>
                  <a:pt x="534" y="4611"/>
                  <a:pt x="534" y="4611"/>
                </a:cubicBezTo>
                <a:lnTo>
                  <a:pt x="15145" y="4611"/>
                </a:lnTo>
                <a:cubicBezTo>
                  <a:pt x="14592" y="2651"/>
                  <a:pt x="13459" y="2163"/>
                  <a:pt x="12468" y="2163"/>
                </a:cubicBezTo>
                <a:cubicBezTo>
                  <a:pt x="11485" y="2163"/>
                  <a:pt x="10642" y="2643"/>
                  <a:pt x="10642" y="2643"/>
                </a:cubicBezTo>
                <a:cubicBezTo>
                  <a:pt x="10642" y="2643"/>
                  <a:pt x="8774" y="141"/>
                  <a:pt x="6138" y="8"/>
                </a:cubicBezTo>
                <a:cubicBezTo>
                  <a:pt x="6048" y="3"/>
                  <a:pt x="5961" y="1"/>
                  <a:pt x="5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4"/>
          <p:cNvSpPr/>
          <p:nvPr/>
        </p:nvSpPr>
        <p:spPr>
          <a:xfrm>
            <a:off x="7407386" y="4913705"/>
            <a:ext cx="616462" cy="144864"/>
          </a:xfrm>
          <a:custGeom>
            <a:avLst/>
            <a:gdLst/>
            <a:ahLst/>
            <a:cxnLst/>
            <a:rect l="l" t="t" r="r" b="b"/>
            <a:pathLst>
              <a:path w="13243" h="3112" extrusionOk="0">
                <a:moveTo>
                  <a:pt x="5338" y="1"/>
                </a:moveTo>
                <a:cubicBezTo>
                  <a:pt x="3832" y="1"/>
                  <a:pt x="3289" y="711"/>
                  <a:pt x="3069" y="1244"/>
                </a:cubicBezTo>
                <a:cubicBezTo>
                  <a:pt x="3000" y="1382"/>
                  <a:pt x="2867" y="1457"/>
                  <a:pt x="2726" y="1457"/>
                </a:cubicBezTo>
                <a:cubicBezTo>
                  <a:pt x="2662" y="1457"/>
                  <a:pt x="2597" y="1442"/>
                  <a:pt x="2535" y="1411"/>
                </a:cubicBezTo>
                <a:cubicBezTo>
                  <a:pt x="2385" y="1311"/>
                  <a:pt x="2177" y="1236"/>
                  <a:pt x="1910" y="1236"/>
                </a:cubicBezTo>
                <a:cubicBezTo>
                  <a:pt x="1643" y="1236"/>
                  <a:pt x="1318" y="1311"/>
                  <a:pt x="934" y="1511"/>
                </a:cubicBezTo>
                <a:cubicBezTo>
                  <a:pt x="367" y="1811"/>
                  <a:pt x="100" y="2378"/>
                  <a:pt x="0" y="2945"/>
                </a:cubicBezTo>
                <a:cubicBezTo>
                  <a:pt x="33" y="3045"/>
                  <a:pt x="33" y="3112"/>
                  <a:pt x="33" y="3112"/>
                </a:cubicBezTo>
                <a:lnTo>
                  <a:pt x="12676" y="3112"/>
                </a:lnTo>
                <a:cubicBezTo>
                  <a:pt x="13143" y="3112"/>
                  <a:pt x="13243" y="2445"/>
                  <a:pt x="12809" y="2311"/>
                </a:cubicBezTo>
                <a:cubicBezTo>
                  <a:pt x="12514" y="2213"/>
                  <a:pt x="12226" y="2174"/>
                  <a:pt x="11950" y="2174"/>
                </a:cubicBezTo>
                <a:cubicBezTo>
                  <a:pt x="11571" y="2174"/>
                  <a:pt x="11217" y="2248"/>
                  <a:pt x="10908" y="2345"/>
                </a:cubicBezTo>
                <a:cubicBezTo>
                  <a:pt x="10789" y="2379"/>
                  <a:pt x="10666" y="2395"/>
                  <a:pt x="10543" y="2395"/>
                </a:cubicBezTo>
                <a:cubicBezTo>
                  <a:pt x="10183" y="2395"/>
                  <a:pt x="9822" y="2251"/>
                  <a:pt x="9574" y="1978"/>
                </a:cubicBezTo>
                <a:cubicBezTo>
                  <a:pt x="8806" y="1244"/>
                  <a:pt x="7405" y="110"/>
                  <a:pt x="5637" y="10"/>
                </a:cubicBezTo>
                <a:cubicBezTo>
                  <a:pt x="5534" y="4"/>
                  <a:pt x="5434" y="1"/>
                  <a:pt x="5338" y="1"/>
                </a:cubicBezTo>
                <a:close/>
              </a:path>
            </a:pathLst>
          </a:custGeom>
          <a:solidFill>
            <a:srgbClr val="828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4"/>
          <p:cNvSpPr/>
          <p:nvPr/>
        </p:nvSpPr>
        <p:spPr>
          <a:xfrm>
            <a:off x="6851484" y="5029057"/>
            <a:ext cx="2040380" cy="144445"/>
          </a:xfrm>
          <a:custGeom>
            <a:avLst/>
            <a:gdLst/>
            <a:ahLst/>
            <a:cxnLst/>
            <a:rect l="l" t="t" r="r" b="b"/>
            <a:pathLst>
              <a:path w="43832" h="3103" extrusionOk="0">
                <a:moveTo>
                  <a:pt x="21916" y="0"/>
                </a:moveTo>
                <a:cubicBezTo>
                  <a:pt x="9807" y="0"/>
                  <a:pt x="0" y="701"/>
                  <a:pt x="0" y="1534"/>
                </a:cubicBezTo>
                <a:cubicBezTo>
                  <a:pt x="0" y="2402"/>
                  <a:pt x="9807" y="3102"/>
                  <a:pt x="21916" y="3102"/>
                </a:cubicBezTo>
                <a:cubicBezTo>
                  <a:pt x="34025" y="3102"/>
                  <a:pt x="43832" y="2402"/>
                  <a:pt x="43832" y="1534"/>
                </a:cubicBezTo>
                <a:cubicBezTo>
                  <a:pt x="43832" y="701"/>
                  <a:pt x="34025" y="0"/>
                  <a:pt x="219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8" name="Google Shape;878;p44"/>
          <p:cNvGrpSpPr/>
          <p:nvPr/>
        </p:nvGrpSpPr>
        <p:grpSpPr>
          <a:xfrm>
            <a:off x="5195500" y="3175550"/>
            <a:ext cx="467000" cy="431100"/>
            <a:chOff x="1849650" y="1202325"/>
            <a:chExt cx="467000" cy="431100"/>
          </a:xfrm>
        </p:grpSpPr>
        <p:sp>
          <p:nvSpPr>
            <p:cNvPr id="879" name="Google Shape;879;p44"/>
            <p:cNvSpPr/>
            <p:nvPr/>
          </p:nvSpPr>
          <p:spPr>
            <a:xfrm>
              <a:off x="1880150" y="1400725"/>
              <a:ext cx="241525" cy="156500"/>
            </a:xfrm>
            <a:custGeom>
              <a:avLst/>
              <a:gdLst/>
              <a:ahLst/>
              <a:cxnLst/>
              <a:rect l="l" t="t" r="r" b="b"/>
              <a:pathLst>
                <a:path w="9661" h="6260" extrusionOk="0">
                  <a:moveTo>
                    <a:pt x="6275" y="0"/>
                  </a:moveTo>
                  <a:lnTo>
                    <a:pt x="6218" y="153"/>
                  </a:lnTo>
                  <a:cubicBezTo>
                    <a:pt x="4430" y="913"/>
                    <a:pt x="245" y="2701"/>
                    <a:pt x="36" y="5155"/>
                  </a:cubicBezTo>
                  <a:cubicBezTo>
                    <a:pt x="0" y="5983"/>
                    <a:pt x="417" y="6259"/>
                    <a:pt x="997" y="6259"/>
                  </a:cubicBezTo>
                  <a:cubicBezTo>
                    <a:pt x="1963" y="6259"/>
                    <a:pt x="3381" y="5493"/>
                    <a:pt x="3916" y="5231"/>
                  </a:cubicBezTo>
                  <a:cubicBezTo>
                    <a:pt x="5381" y="4413"/>
                    <a:pt x="9661" y="1085"/>
                    <a:pt x="6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4"/>
            <p:cNvSpPr/>
            <p:nvPr/>
          </p:nvSpPr>
          <p:spPr>
            <a:xfrm>
              <a:off x="1849650" y="1236200"/>
              <a:ext cx="216400" cy="208800"/>
            </a:xfrm>
            <a:custGeom>
              <a:avLst/>
              <a:gdLst/>
              <a:ahLst/>
              <a:cxnLst/>
              <a:rect l="l" t="t" r="r" b="b"/>
              <a:pathLst>
                <a:path w="8656" h="8352" extrusionOk="0">
                  <a:moveTo>
                    <a:pt x="2910" y="1"/>
                  </a:moveTo>
                  <a:cubicBezTo>
                    <a:pt x="2591" y="1"/>
                    <a:pt x="2279" y="72"/>
                    <a:pt x="1979" y="228"/>
                  </a:cubicBezTo>
                  <a:cubicBezTo>
                    <a:pt x="1" y="1275"/>
                    <a:pt x="400" y="4375"/>
                    <a:pt x="1351" y="5897"/>
                  </a:cubicBezTo>
                  <a:cubicBezTo>
                    <a:pt x="2131" y="7221"/>
                    <a:pt x="4158" y="8352"/>
                    <a:pt x="5946" y="8352"/>
                  </a:cubicBezTo>
                  <a:cubicBezTo>
                    <a:pt x="6906" y="8352"/>
                    <a:pt x="7797" y="8026"/>
                    <a:pt x="8389" y="7228"/>
                  </a:cubicBezTo>
                  <a:lnTo>
                    <a:pt x="8655" y="6125"/>
                  </a:lnTo>
                  <a:cubicBezTo>
                    <a:pt x="8251" y="4272"/>
                    <a:pt x="5384" y="1"/>
                    <a:pt x="2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4"/>
            <p:cNvSpPr/>
            <p:nvPr/>
          </p:nvSpPr>
          <p:spPr>
            <a:xfrm>
              <a:off x="2002225" y="1422750"/>
              <a:ext cx="168900" cy="210675"/>
            </a:xfrm>
            <a:custGeom>
              <a:avLst/>
              <a:gdLst/>
              <a:ahLst/>
              <a:cxnLst/>
              <a:rect l="l" t="t" r="r" b="b"/>
              <a:pathLst>
                <a:path w="6756" h="8427" extrusionOk="0">
                  <a:moveTo>
                    <a:pt x="2424" y="0"/>
                  </a:moveTo>
                  <a:cubicBezTo>
                    <a:pt x="1" y="0"/>
                    <a:pt x="1569" y="4431"/>
                    <a:pt x="2286" y="5777"/>
                  </a:cubicBezTo>
                  <a:cubicBezTo>
                    <a:pt x="2667" y="6422"/>
                    <a:pt x="3762" y="8427"/>
                    <a:pt x="4758" y="8427"/>
                  </a:cubicBezTo>
                  <a:cubicBezTo>
                    <a:pt x="5053" y="8427"/>
                    <a:pt x="5339" y="8251"/>
                    <a:pt x="5595" y="7812"/>
                  </a:cubicBezTo>
                  <a:cubicBezTo>
                    <a:pt x="6756" y="5663"/>
                    <a:pt x="4207" y="1877"/>
                    <a:pt x="3123" y="261"/>
                  </a:cubicBezTo>
                  <a:lnTo>
                    <a:pt x="3161" y="108"/>
                  </a:lnTo>
                  <a:cubicBezTo>
                    <a:pt x="2882" y="35"/>
                    <a:pt x="2638" y="0"/>
                    <a:pt x="2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4"/>
            <p:cNvSpPr/>
            <p:nvPr/>
          </p:nvSpPr>
          <p:spPr>
            <a:xfrm>
              <a:off x="2059825" y="1330725"/>
              <a:ext cx="256825" cy="166800"/>
            </a:xfrm>
            <a:custGeom>
              <a:avLst/>
              <a:gdLst/>
              <a:ahLst/>
              <a:cxnLst/>
              <a:rect l="l" t="t" r="r" b="b"/>
              <a:pathLst>
                <a:path w="10273" h="6672" extrusionOk="0">
                  <a:moveTo>
                    <a:pt x="6729" y="1"/>
                  </a:moveTo>
                  <a:cubicBezTo>
                    <a:pt x="4439" y="1"/>
                    <a:pt x="1416" y="1436"/>
                    <a:pt x="381" y="2458"/>
                  </a:cubicBezTo>
                  <a:lnTo>
                    <a:pt x="1" y="3542"/>
                  </a:lnTo>
                  <a:cubicBezTo>
                    <a:pt x="140" y="5616"/>
                    <a:pt x="2499" y="6671"/>
                    <a:pt x="4574" y="6671"/>
                  </a:cubicBezTo>
                  <a:cubicBezTo>
                    <a:pt x="5335" y="6671"/>
                    <a:pt x="6059" y="6529"/>
                    <a:pt x="6620" y="6243"/>
                  </a:cubicBezTo>
                  <a:cubicBezTo>
                    <a:pt x="8256" y="5482"/>
                    <a:pt x="10272" y="3086"/>
                    <a:pt x="9188" y="1146"/>
                  </a:cubicBezTo>
                  <a:cubicBezTo>
                    <a:pt x="8719" y="318"/>
                    <a:pt x="7805" y="1"/>
                    <a:pt x="6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4"/>
            <p:cNvSpPr/>
            <p:nvPr/>
          </p:nvSpPr>
          <p:spPr>
            <a:xfrm>
              <a:off x="2002300" y="1349400"/>
              <a:ext cx="114625" cy="210275"/>
            </a:xfrm>
            <a:custGeom>
              <a:avLst/>
              <a:gdLst/>
              <a:ahLst/>
              <a:cxnLst/>
              <a:rect l="l" t="t" r="r" b="b"/>
              <a:pathLst>
                <a:path w="4585" h="8411" extrusionOk="0">
                  <a:moveTo>
                    <a:pt x="2962" y="0"/>
                  </a:moveTo>
                  <a:cubicBezTo>
                    <a:pt x="1556" y="0"/>
                    <a:pt x="1" y="8281"/>
                    <a:pt x="324" y="8406"/>
                  </a:cubicBezTo>
                  <a:cubicBezTo>
                    <a:pt x="332" y="8409"/>
                    <a:pt x="340" y="8411"/>
                    <a:pt x="349" y="8411"/>
                  </a:cubicBezTo>
                  <a:cubicBezTo>
                    <a:pt x="996" y="8411"/>
                    <a:pt x="4584" y="1145"/>
                    <a:pt x="3215" y="94"/>
                  </a:cubicBezTo>
                  <a:cubicBezTo>
                    <a:pt x="3132" y="30"/>
                    <a:pt x="3047" y="0"/>
                    <a:pt x="2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4"/>
            <p:cNvSpPr/>
            <p:nvPr/>
          </p:nvSpPr>
          <p:spPr>
            <a:xfrm>
              <a:off x="2064600" y="1202325"/>
              <a:ext cx="118425" cy="158000"/>
            </a:xfrm>
            <a:custGeom>
              <a:avLst/>
              <a:gdLst/>
              <a:ahLst/>
              <a:cxnLst/>
              <a:rect l="l" t="t" r="r" b="b"/>
              <a:pathLst>
                <a:path w="4737" h="6320" extrusionOk="0">
                  <a:moveTo>
                    <a:pt x="497" y="0"/>
                  </a:moveTo>
                  <a:cubicBezTo>
                    <a:pt x="473" y="0"/>
                    <a:pt x="447" y="8"/>
                    <a:pt x="418" y="24"/>
                  </a:cubicBezTo>
                  <a:cubicBezTo>
                    <a:pt x="0" y="252"/>
                    <a:pt x="114" y="4246"/>
                    <a:pt x="171" y="6263"/>
                  </a:cubicBezTo>
                  <a:lnTo>
                    <a:pt x="495" y="6320"/>
                  </a:lnTo>
                  <a:cubicBezTo>
                    <a:pt x="1997" y="4741"/>
                    <a:pt x="4736" y="1583"/>
                    <a:pt x="4242" y="1108"/>
                  </a:cubicBezTo>
                  <a:cubicBezTo>
                    <a:pt x="4218" y="1086"/>
                    <a:pt x="4189" y="1076"/>
                    <a:pt x="4156" y="1076"/>
                  </a:cubicBezTo>
                  <a:cubicBezTo>
                    <a:pt x="3535" y="1076"/>
                    <a:pt x="1273" y="4577"/>
                    <a:pt x="552" y="5768"/>
                  </a:cubicBezTo>
                  <a:cubicBezTo>
                    <a:pt x="479" y="4072"/>
                    <a:pt x="1052" y="0"/>
                    <a:pt x="4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4"/>
            <p:cNvSpPr/>
            <p:nvPr/>
          </p:nvSpPr>
          <p:spPr>
            <a:xfrm>
              <a:off x="1875325" y="1263875"/>
              <a:ext cx="84200" cy="75450"/>
            </a:xfrm>
            <a:custGeom>
              <a:avLst/>
              <a:gdLst/>
              <a:ahLst/>
              <a:cxnLst/>
              <a:rect l="l" t="t" r="r" b="b"/>
              <a:pathLst>
                <a:path w="3368" h="3018" extrusionOk="0">
                  <a:moveTo>
                    <a:pt x="1479" y="0"/>
                  </a:moveTo>
                  <a:cubicBezTo>
                    <a:pt x="939" y="0"/>
                    <a:pt x="532" y="434"/>
                    <a:pt x="305" y="1024"/>
                  </a:cubicBezTo>
                  <a:cubicBezTo>
                    <a:pt x="1" y="1746"/>
                    <a:pt x="381" y="2602"/>
                    <a:pt x="1142" y="2907"/>
                  </a:cubicBezTo>
                  <a:cubicBezTo>
                    <a:pt x="1335" y="2982"/>
                    <a:pt x="1532" y="3017"/>
                    <a:pt x="1724" y="3017"/>
                  </a:cubicBezTo>
                  <a:cubicBezTo>
                    <a:pt x="2310" y="3017"/>
                    <a:pt x="2848" y="2685"/>
                    <a:pt x="3063" y="2127"/>
                  </a:cubicBezTo>
                  <a:cubicBezTo>
                    <a:pt x="3367" y="1404"/>
                    <a:pt x="2702" y="396"/>
                    <a:pt x="1922" y="91"/>
                  </a:cubicBezTo>
                  <a:cubicBezTo>
                    <a:pt x="1766" y="29"/>
                    <a:pt x="1618" y="0"/>
                    <a:pt x="1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4"/>
            <p:cNvSpPr/>
            <p:nvPr/>
          </p:nvSpPr>
          <p:spPr>
            <a:xfrm>
              <a:off x="1899100" y="1285300"/>
              <a:ext cx="37600" cy="34850"/>
            </a:xfrm>
            <a:custGeom>
              <a:avLst/>
              <a:gdLst/>
              <a:ahLst/>
              <a:cxnLst/>
              <a:rect l="l" t="t" r="r" b="b"/>
              <a:pathLst>
                <a:path w="1504" h="1394" extrusionOk="0">
                  <a:moveTo>
                    <a:pt x="725" y="1"/>
                  </a:moveTo>
                  <a:cubicBezTo>
                    <a:pt x="412" y="1"/>
                    <a:pt x="127" y="232"/>
                    <a:pt x="77" y="566"/>
                  </a:cubicBezTo>
                  <a:cubicBezTo>
                    <a:pt x="1" y="946"/>
                    <a:pt x="229" y="1308"/>
                    <a:pt x="590" y="1384"/>
                  </a:cubicBezTo>
                  <a:cubicBezTo>
                    <a:pt x="622" y="1390"/>
                    <a:pt x="654" y="1393"/>
                    <a:pt x="686" y="1393"/>
                  </a:cubicBezTo>
                  <a:cubicBezTo>
                    <a:pt x="1035" y="1393"/>
                    <a:pt x="1375" y="1029"/>
                    <a:pt x="1427" y="680"/>
                  </a:cubicBezTo>
                  <a:cubicBezTo>
                    <a:pt x="1503" y="300"/>
                    <a:pt x="1218" y="71"/>
                    <a:pt x="857" y="14"/>
                  </a:cubicBezTo>
                  <a:cubicBezTo>
                    <a:pt x="813" y="5"/>
                    <a:pt x="769"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4"/>
            <p:cNvSpPr/>
            <p:nvPr/>
          </p:nvSpPr>
          <p:spPr>
            <a:xfrm>
              <a:off x="1895775" y="1499450"/>
              <a:ext cx="43775" cy="39150"/>
            </a:xfrm>
            <a:custGeom>
              <a:avLst/>
              <a:gdLst/>
              <a:ahLst/>
              <a:cxnLst/>
              <a:rect l="l" t="t" r="r" b="b"/>
              <a:pathLst>
                <a:path w="1751" h="1566" extrusionOk="0">
                  <a:moveTo>
                    <a:pt x="776" y="0"/>
                  </a:moveTo>
                  <a:cubicBezTo>
                    <a:pt x="491" y="0"/>
                    <a:pt x="274" y="219"/>
                    <a:pt x="153" y="521"/>
                  </a:cubicBezTo>
                  <a:cubicBezTo>
                    <a:pt x="1" y="902"/>
                    <a:pt x="210" y="1358"/>
                    <a:pt x="609" y="1510"/>
                  </a:cubicBezTo>
                  <a:cubicBezTo>
                    <a:pt x="708" y="1548"/>
                    <a:pt x="808" y="1566"/>
                    <a:pt x="906" y="1566"/>
                  </a:cubicBezTo>
                  <a:cubicBezTo>
                    <a:pt x="1207" y="1566"/>
                    <a:pt x="1484" y="1398"/>
                    <a:pt x="1598" y="1111"/>
                  </a:cubicBezTo>
                  <a:cubicBezTo>
                    <a:pt x="1751" y="730"/>
                    <a:pt x="1408" y="198"/>
                    <a:pt x="1009" y="46"/>
                  </a:cubicBezTo>
                  <a:cubicBezTo>
                    <a:pt x="927" y="15"/>
                    <a:pt x="849" y="0"/>
                    <a:pt x="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4"/>
            <p:cNvSpPr/>
            <p:nvPr/>
          </p:nvSpPr>
          <p:spPr>
            <a:xfrm>
              <a:off x="1908150" y="1510400"/>
              <a:ext cx="20000" cy="18375"/>
            </a:xfrm>
            <a:custGeom>
              <a:avLst/>
              <a:gdLst/>
              <a:ahLst/>
              <a:cxnLst/>
              <a:rect l="l" t="t" r="r" b="b"/>
              <a:pathLst>
                <a:path w="800" h="735" extrusionOk="0">
                  <a:moveTo>
                    <a:pt x="391" y="1"/>
                  </a:moveTo>
                  <a:cubicBezTo>
                    <a:pt x="225" y="1"/>
                    <a:pt x="72" y="126"/>
                    <a:pt x="38" y="312"/>
                  </a:cubicBezTo>
                  <a:cubicBezTo>
                    <a:pt x="0" y="502"/>
                    <a:pt x="133" y="692"/>
                    <a:pt x="324" y="730"/>
                  </a:cubicBezTo>
                  <a:cubicBezTo>
                    <a:pt x="339" y="733"/>
                    <a:pt x="354" y="734"/>
                    <a:pt x="370" y="734"/>
                  </a:cubicBezTo>
                  <a:cubicBezTo>
                    <a:pt x="546" y="734"/>
                    <a:pt x="726" y="543"/>
                    <a:pt x="761" y="369"/>
                  </a:cubicBezTo>
                  <a:cubicBezTo>
                    <a:pt x="799" y="159"/>
                    <a:pt x="647" y="45"/>
                    <a:pt x="457" y="7"/>
                  </a:cubicBezTo>
                  <a:cubicBezTo>
                    <a:pt x="435" y="3"/>
                    <a:pt x="413"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4"/>
            <p:cNvSpPr/>
            <p:nvPr/>
          </p:nvSpPr>
          <p:spPr>
            <a:xfrm>
              <a:off x="2089325" y="1563750"/>
              <a:ext cx="39950" cy="38675"/>
            </a:xfrm>
            <a:custGeom>
              <a:avLst/>
              <a:gdLst/>
              <a:ahLst/>
              <a:cxnLst/>
              <a:rect l="l" t="t" r="r" b="b"/>
              <a:pathLst>
                <a:path w="1598" h="1547" extrusionOk="0">
                  <a:moveTo>
                    <a:pt x="789" y="0"/>
                  </a:moveTo>
                  <a:cubicBezTo>
                    <a:pt x="400" y="0"/>
                    <a:pt x="74" y="311"/>
                    <a:pt x="38" y="707"/>
                  </a:cubicBezTo>
                  <a:cubicBezTo>
                    <a:pt x="0" y="1145"/>
                    <a:pt x="304" y="1525"/>
                    <a:pt x="723" y="1544"/>
                  </a:cubicBezTo>
                  <a:cubicBezTo>
                    <a:pt x="739" y="1546"/>
                    <a:pt x="754" y="1546"/>
                    <a:pt x="770" y="1546"/>
                  </a:cubicBezTo>
                  <a:cubicBezTo>
                    <a:pt x="1170" y="1546"/>
                    <a:pt x="1523" y="1090"/>
                    <a:pt x="1560" y="669"/>
                  </a:cubicBezTo>
                  <a:cubicBezTo>
                    <a:pt x="1598" y="251"/>
                    <a:pt x="1255" y="42"/>
                    <a:pt x="856" y="4"/>
                  </a:cubicBezTo>
                  <a:cubicBezTo>
                    <a:pt x="834" y="1"/>
                    <a:pt x="811"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4"/>
            <p:cNvSpPr/>
            <p:nvPr/>
          </p:nvSpPr>
          <p:spPr>
            <a:xfrm>
              <a:off x="2099775" y="1574250"/>
              <a:ext cx="19050" cy="17700"/>
            </a:xfrm>
            <a:custGeom>
              <a:avLst/>
              <a:gdLst/>
              <a:ahLst/>
              <a:cxnLst/>
              <a:rect l="l" t="t" r="r" b="b"/>
              <a:pathLst>
                <a:path w="762" h="708" extrusionOk="0">
                  <a:moveTo>
                    <a:pt x="379" y="0"/>
                  </a:moveTo>
                  <a:cubicBezTo>
                    <a:pt x="367" y="0"/>
                    <a:pt x="355" y="1"/>
                    <a:pt x="343" y="2"/>
                  </a:cubicBezTo>
                  <a:cubicBezTo>
                    <a:pt x="134" y="21"/>
                    <a:pt x="1" y="192"/>
                    <a:pt x="20" y="401"/>
                  </a:cubicBezTo>
                  <a:cubicBezTo>
                    <a:pt x="37" y="579"/>
                    <a:pt x="272" y="708"/>
                    <a:pt x="458" y="708"/>
                  </a:cubicBezTo>
                  <a:cubicBezTo>
                    <a:pt x="471" y="708"/>
                    <a:pt x="483" y="707"/>
                    <a:pt x="495" y="706"/>
                  </a:cubicBezTo>
                  <a:cubicBezTo>
                    <a:pt x="704" y="687"/>
                    <a:pt x="761" y="496"/>
                    <a:pt x="742" y="306"/>
                  </a:cubicBezTo>
                  <a:cubicBezTo>
                    <a:pt x="725" y="128"/>
                    <a:pt x="557"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4"/>
            <p:cNvSpPr/>
            <p:nvPr/>
          </p:nvSpPr>
          <p:spPr>
            <a:xfrm>
              <a:off x="2199625" y="1362050"/>
              <a:ext cx="84675" cy="73900"/>
            </a:xfrm>
            <a:custGeom>
              <a:avLst/>
              <a:gdLst/>
              <a:ahLst/>
              <a:cxnLst/>
              <a:rect l="l" t="t" r="r" b="b"/>
              <a:pathLst>
                <a:path w="3387" h="2956" extrusionOk="0">
                  <a:moveTo>
                    <a:pt x="1659" y="0"/>
                  </a:moveTo>
                  <a:cubicBezTo>
                    <a:pt x="1063" y="0"/>
                    <a:pt x="493" y="379"/>
                    <a:pt x="267" y="996"/>
                  </a:cubicBezTo>
                  <a:cubicBezTo>
                    <a:pt x="1" y="1776"/>
                    <a:pt x="362" y="2632"/>
                    <a:pt x="1104" y="2898"/>
                  </a:cubicBezTo>
                  <a:cubicBezTo>
                    <a:pt x="1214" y="2937"/>
                    <a:pt x="1328" y="2955"/>
                    <a:pt x="1445" y="2955"/>
                  </a:cubicBezTo>
                  <a:cubicBezTo>
                    <a:pt x="2122" y="2955"/>
                    <a:pt x="2877" y="2348"/>
                    <a:pt x="3120" y="1700"/>
                  </a:cubicBezTo>
                  <a:cubicBezTo>
                    <a:pt x="3387" y="920"/>
                    <a:pt x="2873" y="368"/>
                    <a:pt x="2131" y="83"/>
                  </a:cubicBezTo>
                  <a:cubicBezTo>
                    <a:pt x="1976" y="27"/>
                    <a:pt x="1816" y="0"/>
                    <a:pt x="1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4"/>
            <p:cNvSpPr/>
            <p:nvPr/>
          </p:nvSpPr>
          <p:spPr>
            <a:xfrm>
              <a:off x="2221975" y="1382450"/>
              <a:ext cx="37600" cy="34650"/>
            </a:xfrm>
            <a:custGeom>
              <a:avLst/>
              <a:gdLst/>
              <a:ahLst/>
              <a:cxnLst/>
              <a:rect l="l" t="t" r="r" b="b"/>
              <a:pathLst>
                <a:path w="1504" h="1386" extrusionOk="0">
                  <a:moveTo>
                    <a:pt x="747" y="0"/>
                  </a:moveTo>
                  <a:cubicBezTo>
                    <a:pt x="409" y="0"/>
                    <a:pt x="110" y="234"/>
                    <a:pt x="58" y="560"/>
                  </a:cubicBezTo>
                  <a:cubicBezTo>
                    <a:pt x="1" y="922"/>
                    <a:pt x="400" y="1321"/>
                    <a:pt x="781" y="1378"/>
                  </a:cubicBezTo>
                  <a:cubicBezTo>
                    <a:pt x="814" y="1383"/>
                    <a:pt x="845" y="1385"/>
                    <a:pt x="875" y="1385"/>
                  </a:cubicBezTo>
                  <a:cubicBezTo>
                    <a:pt x="1196" y="1385"/>
                    <a:pt x="1375" y="1119"/>
                    <a:pt x="1427" y="788"/>
                  </a:cubicBezTo>
                  <a:cubicBezTo>
                    <a:pt x="1504" y="427"/>
                    <a:pt x="1237" y="66"/>
                    <a:pt x="857" y="9"/>
                  </a:cubicBezTo>
                  <a:cubicBezTo>
                    <a:pt x="820" y="3"/>
                    <a:pt x="783" y="0"/>
                    <a:pt x="7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3" name="Google Shape;893;p44"/>
          <p:cNvGrpSpPr/>
          <p:nvPr/>
        </p:nvGrpSpPr>
        <p:grpSpPr>
          <a:xfrm>
            <a:off x="5611262" y="872525"/>
            <a:ext cx="2802032" cy="4226307"/>
            <a:chOff x="5154062" y="872525"/>
            <a:chExt cx="2802032" cy="4226307"/>
          </a:xfrm>
        </p:grpSpPr>
        <p:grpSp>
          <p:nvGrpSpPr>
            <p:cNvPr id="894" name="Google Shape;894;p44"/>
            <p:cNvGrpSpPr/>
            <p:nvPr/>
          </p:nvGrpSpPr>
          <p:grpSpPr>
            <a:xfrm>
              <a:off x="5154062" y="872525"/>
              <a:ext cx="2802032" cy="4226307"/>
              <a:chOff x="5535062" y="872525"/>
              <a:chExt cx="2802032" cy="4226307"/>
            </a:xfrm>
          </p:grpSpPr>
          <p:sp>
            <p:nvSpPr>
              <p:cNvPr id="895" name="Google Shape;895;p44"/>
              <p:cNvSpPr/>
              <p:nvPr/>
            </p:nvSpPr>
            <p:spPr>
              <a:xfrm>
                <a:off x="6623618" y="2764814"/>
                <a:ext cx="523585" cy="1695858"/>
              </a:xfrm>
              <a:custGeom>
                <a:avLst/>
                <a:gdLst/>
                <a:ahLst/>
                <a:cxnLst/>
                <a:rect l="l" t="t" r="r" b="b"/>
                <a:pathLst>
                  <a:path w="10509" h="34038" extrusionOk="0">
                    <a:moveTo>
                      <a:pt x="4034" y="1"/>
                    </a:moveTo>
                    <a:cubicBezTo>
                      <a:pt x="2621" y="1"/>
                      <a:pt x="1432" y="653"/>
                      <a:pt x="1335" y="1514"/>
                    </a:cubicBezTo>
                    <a:cubicBezTo>
                      <a:pt x="1" y="14323"/>
                      <a:pt x="1335" y="34037"/>
                      <a:pt x="1335" y="34037"/>
                    </a:cubicBezTo>
                    <a:lnTo>
                      <a:pt x="9207" y="34037"/>
                    </a:lnTo>
                    <a:cubicBezTo>
                      <a:pt x="9207" y="34037"/>
                      <a:pt x="10508" y="17459"/>
                      <a:pt x="8907" y="5083"/>
                    </a:cubicBezTo>
                    <a:cubicBezTo>
                      <a:pt x="8440" y="1285"/>
                      <a:pt x="6016" y="1"/>
                      <a:pt x="4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4"/>
              <p:cNvSpPr/>
              <p:nvPr/>
            </p:nvSpPr>
            <p:spPr>
              <a:xfrm>
                <a:off x="6420893" y="4379096"/>
                <a:ext cx="679778" cy="719736"/>
              </a:xfrm>
              <a:custGeom>
                <a:avLst/>
                <a:gdLst/>
                <a:ahLst/>
                <a:cxnLst/>
                <a:rect l="l" t="t" r="r" b="b"/>
                <a:pathLst>
                  <a:path w="13644" h="14446" extrusionOk="0">
                    <a:moveTo>
                      <a:pt x="9308" y="0"/>
                    </a:moveTo>
                    <a:cubicBezTo>
                      <a:pt x="7745" y="0"/>
                      <a:pt x="6256" y="154"/>
                      <a:pt x="4804" y="402"/>
                    </a:cubicBezTo>
                    <a:lnTo>
                      <a:pt x="5170" y="10042"/>
                    </a:lnTo>
                    <a:cubicBezTo>
                      <a:pt x="5204" y="10376"/>
                      <a:pt x="5004" y="10709"/>
                      <a:pt x="4703" y="10843"/>
                    </a:cubicBezTo>
                    <a:lnTo>
                      <a:pt x="434" y="12911"/>
                    </a:lnTo>
                    <a:cubicBezTo>
                      <a:pt x="167" y="13044"/>
                      <a:pt x="0" y="13311"/>
                      <a:pt x="0" y="13645"/>
                    </a:cubicBezTo>
                    <a:cubicBezTo>
                      <a:pt x="0" y="14078"/>
                      <a:pt x="367" y="14445"/>
                      <a:pt x="801" y="14445"/>
                    </a:cubicBezTo>
                    <a:lnTo>
                      <a:pt x="11975" y="14445"/>
                    </a:lnTo>
                    <a:lnTo>
                      <a:pt x="13643" y="402"/>
                    </a:lnTo>
                    <a:cubicBezTo>
                      <a:pt x="12125" y="120"/>
                      <a:pt x="10688" y="0"/>
                      <a:pt x="93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4"/>
              <p:cNvSpPr/>
              <p:nvPr/>
            </p:nvSpPr>
            <p:spPr>
              <a:xfrm>
                <a:off x="6420893" y="5050547"/>
                <a:ext cx="601657" cy="48278"/>
              </a:xfrm>
              <a:custGeom>
                <a:avLst/>
                <a:gdLst/>
                <a:ahLst/>
                <a:cxnLst/>
                <a:rect l="l" t="t" r="r" b="b"/>
                <a:pathLst>
                  <a:path w="12076" h="969" extrusionOk="0">
                    <a:moveTo>
                      <a:pt x="0" y="1"/>
                    </a:moveTo>
                    <a:cubicBezTo>
                      <a:pt x="0" y="34"/>
                      <a:pt x="0" y="101"/>
                      <a:pt x="0" y="168"/>
                    </a:cubicBezTo>
                    <a:cubicBezTo>
                      <a:pt x="0" y="601"/>
                      <a:pt x="367" y="968"/>
                      <a:pt x="801" y="968"/>
                    </a:cubicBezTo>
                    <a:lnTo>
                      <a:pt x="11975" y="968"/>
                    </a:lnTo>
                    <a:lnTo>
                      <a:pt x="12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4"/>
              <p:cNvSpPr/>
              <p:nvPr/>
            </p:nvSpPr>
            <p:spPr>
              <a:xfrm>
                <a:off x="6897687" y="2588594"/>
                <a:ext cx="656661" cy="1872080"/>
              </a:xfrm>
              <a:custGeom>
                <a:avLst/>
                <a:gdLst/>
                <a:ahLst/>
                <a:cxnLst/>
                <a:rect l="l" t="t" r="r" b="b"/>
                <a:pathLst>
                  <a:path w="13180" h="37575" extrusionOk="0">
                    <a:moveTo>
                      <a:pt x="5253" y="0"/>
                    </a:moveTo>
                    <a:cubicBezTo>
                      <a:pt x="2585" y="0"/>
                      <a:pt x="0" y="3498"/>
                      <a:pt x="571" y="7019"/>
                    </a:cubicBezTo>
                    <a:cubicBezTo>
                      <a:pt x="1938" y="15692"/>
                      <a:pt x="4574" y="30336"/>
                      <a:pt x="5874" y="37574"/>
                    </a:cubicBezTo>
                    <a:lnTo>
                      <a:pt x="13180" y="37574"/>
                    </a:lnTo>
                    <a:cubicBezTo>
                      <a:pt x="12713" y="30402"/>
                      <a:pt x="11579" y="14658"/>
                      <a:pt x="9911" y="6252"/>
                    </a:cubicBezTo>
                    <a:cubicBezTo>
                      <a:pt x="9007" y="1694"/>
                      <a:pt x="7110" y="0"/>
                      <a:pt x="52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4"/>
              <p:cNvSpPr/>
              <p:nvPr/>
            </p:nvSpPr>
            <p:spPr>
              <a:xfrm>
                <a:off x="7155415" y="4370079"/>
                <a:ext cx="726362" cy="728754"/>
              </a:xfrm>
              <a:custGeom>
                <a:avLst/>
                <a:gdLst/>
                <a:ahLst/>
                <a:cxnLst/>
                <a:rect l="l" t="t" r="r" b="b"/>
                <a:pathLst>
                  <a:path w="14579" h="14627" extrusionOk="0">
                    <a:moveTo>
                      <a:pt x="4788" y="1"/>
                    </a:moveTo>
                    <a:cubicBezTo>
                      <a:pt x="3519" y="1"/>
                      <a:pt x="1914" y="190"/>
                      <a:pt x="1" y="783"/>
                    </a:cubicBezTo>
                    <a:lnTo>
                      <a:pt x="2503" y="14626"/>
                    </a:lnTo>
                    <a:lnTo>
                      <a:pt x="13777" y="14626"/>
                    </a:lnTo>
                    <a:cubicBezTo>
                      <a:pt x="14211" y="14626"/>
                      <a:pt x="14578" y="14259"/>
                      <a:pt x="14578" y="13826"/>
                    </a:cubicBezTo>
                    <a:cubicBezTo>
                      <a:pt x="14578" y="13526"/>
                      <a:pt x="14378" y="13259"/>
                      <a:pt x="14111" y="13125"/>
                    </a:cubicBezTo>
                    <a:lnTo>
                      <a:pt x="9775" y="10990"/>
                    </a:lnTo>
                    <a:cubicBezTo>
                      <a:pt x="9574" y="10890"/>
                      <a:pt x="9408" y="10657"/>
                      <a:pt x="9408" y="10423"/>
                    </a:cubicBezTo>
                    <a:lnTo>
                      <a:pt x="8207" y="583"/>
                    </a:lnTo>
                    <a:cubicBezTo>
                      <a:pt x="8207" y="583"/>
                      <a:pt x="7016" y="1"/>
                      <a:pt x="47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4"/>
              <p:cNvSpPr/>
              <p:nvPr/>
            </p:nvSpPr>
            <p:spPr>
              <a:xfrm>
                <a:off x="7270105" y="5050547"/>
                <a:ext cx="609977" cy="48278"/>
              </a:xfrm>
              <a:custGeom>
                <a:avLst/>
                <a:gdLst/>
                <a:ahLst/>
                <a:cxnLst/>
                <a:rect l="l" t="t" r="r" b="b"/>
                <a:pathLst>
                  <a:path w="12243" h="969" extrusionOk="0">
                    <a:moveTo>
                      <a:pt x="1" y="1"/>
                    </a:moveTo>
                    <a:lnTo>
                      <a:pt x="201" y="968"/>
                    </a:lnTo>
                    <a:lnTo>
                      <a:pt x="11442" y="968"/>
                    </a:lnTo>
                    <a:cubicBezTo>
                      <a:pt x="11909" y="968"/>
                      <a:pt x="12243" y="601"/>
                      <a:pt x="12243" y="168"/>
                    </a:cubicBezTo>
                    <a:cubicBezTo>
                      <a:pt x="12243" y="101"/>
                      <a:pt x="12243" y="68"/>
                      <a:pt x="12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4"/>
              <p:cNvSpPr/>
              <p:nvPr/>
            </p:nvSpPr>
            <p:spPr>
              <a:xfrm>
                <a:off x="6281293" y="1655278"/>
                <a:ext cx="737921" cy="703045"/>
              </a:xfrm>
              <a:custGeom>
                <a:avLst/>
                <a:gdLst/>
                <a:ahLst/>
                <a:cxnLst/>
                <a:rect l="l" t="t" r="r" b="b"/>
                <a:pathLst>
                  <a:path w="14811" h="14111" extrusionOk="0">
                    <a:moveTo>
                      <a:pt x="10107" y="0"/>
                    </a:moveTo>
                    <a:cubicBezTo>
                      <a:pt x="5237" y="2268"/>
                      <a:pt x="0" y="8873"/>
                      <a:pt x="0" y="8873"/>
                    </a:cubicBezTo>
                    <a:lnTo>
                      <a:pt x="1768" y="14110"/>
                    </a:lnTo>
                    <a:lnTo>
                      <a:pt x="10841" y="9207"/>
                    </a:lnTo>
                    <a:cubicBezTo>
                      <a:pt x="14811" y="6005"/>
                      <a:pt x="12376" y="0"/>
                      <a:pt x="10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4"/>
              <p:cNvSpPr/>
              <p:nvPr/>
            </p:nvSpPr>
            <p:spPr>
              <a:xfrm>
                <a:off x="6135016" y="2032530"/>
                <a:ext cx="342430" cy="344074"/>
              </a:xfrm>
              <a:custGeom>
                <a:avLst/>
                <a:gdLst/>
                <a:ahLst/>
                <a:cxnLst/>
                <a:rect l="l" t="t" r="r" b="b"/>
                <a:pathLst>
                  <a:path w="6873" h="6906" extrusionOk="0">
                    <a:moveTo>
                      <a:pt x="3436" y="0"/>
                    </a:moveTo>
                    <a:cubicBezTo>
                      <a:pt x="1535" y="0"/>
                      <a:pt x="1" y="1568"/>
                      <a:pt x="1" y="3469"/>
                    </a:cubicBezTo>
                    <a:cubicBezTo>
                      <a:pt x="1" y="5337"/>
                      <a:pt x="1535" y="6905"/>
                      <a:pt x="3436" y="6905"/>
                    </a:cubicBezTo>
                    <a:cubicBezTo>
                      <a:pt x="5338" y="6905"/>
                      <a:pt x="6872" y="5337"/>
                      <a:pt x="6872" y="3469"/>
                    </a:cubicBezTo>
                    <a:cubicBezTo>
                      <a:pt x="6872" y="1568"/>
                      <a:pt x="5338" y="0"/>
                      <a:pt x="34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4"/>
              <p:cNvSpPr/>
              <p:nvPr/>
            </p:nvSpPr>
            <p:spPr>
              <a:xfrm>
                <a:off x="6038611" y="1854716"/>
                <a:ext cx="309198" cy="515912"/>
              </a:xfrm>
              <a:custGeom>
                <a:avLst/>
                <a:gdLst/>
                <a:ahLst/>
                <a:cxnLst/>
                <a:rect l="l" t="t" r="r" b="b"/>
                <a:pathLst>
                  <a:path w="6206" h="10355" extrusionOk="0">
                    <a:moveTo>
                      <a:pt x="3437" y="0"/>
                    </a:moveTo>
                    <a:cubicBezTo>
                      <a:pt x="2696" y="128"/>
                      <a:pt x="1897" y="686"/>
                      <a:pt x="934" y="686"/>
                    </a:cubicBezTo>
                    <a:cubicBezTo>
                      <a:pt x="639" y="686"/>
                      <a:pt x="329" y="633"/>
                      <a:pt x="1" y="500"/>
                    </a:cubicBezTo>
                    <a:lnTo>
                      <a:pt x="1" y="500"/>
                    </a:lnTo>
                    <a:cubicBezTo>
                      <a:pt x="401" y="4503"/>
                      <a:pt x="268" y="6672"/>
                      <a:pt x="835" y="8439"/>
                    </a:cubicBezTo>
                    <a:cubicBezTo>
                      <a:pt x="1232" y="9652"/>
                      <a:pt x="2343" y="10355"/>
                      <a:pt x="3493" y="10355"/>
                    </a:cubicBezTo>
                    <a:cubicBezTo>
                      <a:pt x="4084" y="10355"/>
                      <a:pt x="4684" y="10170"/>
                      <a:pt x="5205" y="9774"/>
                    </a:cubicBezTo>
                    <a:cubicBezTo>
                      <a:pt x="6205" y="9007"/>
                      <a:pt x="6205" y="7739"/>
                      <a:pt x="5705" y="6571"/>
                    </a:cubicBezTo>
                    <a:lnTo>
                      <a:pt x="3437" y="0"/>
                    </a:ln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4"/>
              <p:cNvSpPr/>
              <p:nvPr/>
            </p:nvSpPr>
            <p:spPr>
              <a:xfrm>
                <a:off x="5935579" y="1610588"/>
                <a:ext cx="274273" cy="298885"/>
              </a:xfrm>
              <a:custGeom>
                <a:avLst/>
                <a:gdLst/>
                <a:ahLst/>
                <a:cxnLst/>
                <a:rect l="l" t="t" r="r" b="b"/>
                <a:pathLst>
                  <a:path w="5505" h="5999" extrusionOk="0">
                    <a:moveTo>
                      <a:pt x="3169" y="0"/>
                    </a:moveTo>
                    <a:cubicBezTo>
                      <a:pt x="3073" y="0"/>
                      <a:pt x="2973" y="10"/>
                      <a:pt x="2870" y="30"/>
                    </a:cubicBezTo>
                    <a:lnTo>
                      <a:pt x="3036" y="997"/>
                    </a:lnTo>
                    <a:cubicBezTo>
                      <a:pt x="3170" y="1731"/>
                      <a:pt x="2736" y="2432"/>
                      <a:pt x="2036" y="2632"/>
                    </a:cubicBezTo>
                    <a:lnTo>
                      <a:pt x="1" y="3165"/>
                    </a:lnTo>
                    <a:lnTo>
                      <a:pt x="2069" y="5400"/>
                    </a:lnTo>
                    <a:cubicBezTo>
                      <a:pt x="2616" y="5785"/>
                      <a:pt x="3144" y="5999"/>
                      <a:pt x="3654" y="5999"/>
                    </a:cubicBezTo>
                    <a:cubicBezTo>
                      <a:pt x="4296" y="5999"/>
                      <a:pt x="4911" y="5661"/>
                      <a:pt x="5505" y="4900"/>
                    </a:cubicBezTo>
                    <a:lnTo>
                      <a:pt x="5071" y="1798"/>
                    </a:lnTo>
                    <a:cubicBezTo>
                      <a:pt x="5071" y="1798"/>
                      <a:pt x="4491" y="0"/>
                      <a:pt x="3169" y="0"/>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4"/>
              <p:cNvSpPr/>
              <p:nvPr/>
            </p:nvSpPr>
            <p:spPr>
              <a:xfrm>
                <a:off x="7856756" y="1218190"/>
                <a:ext cx="480339" cy="173482"/>
              </a:xfrm>
              <a:custGeom>
                <a:avLst/>
                <a:gdLst/>
                <a:ahLst/>
                <a:cxnLst/>
                <a:rect l="l" t="t" r="r" b="b"/>
                <a:pathLst>
                  <a:path w="9641" h="3482" extrusionOk="0">
                    <a:moveTo>
                      <a:pt x="5605" y="0"/>
                    </a:moveTo>
                    <a:lnTo>
                      <a:pt x="534" y="501"/>
                    </a:lnTo>
                    <a:lnTo>
                      <a:pt x="468" y="501"/>
                    </a:lnTo>
                    <a:cubicBezTo>
                      <a:pt x="167" y="567"/>
                      <a:pt x="1" y="834"/>
                      <a:pt x="67" y="1134"/>
                    </a:cubicBezTo>
                    <a:cubicBezTo>
                      <a:pt x="134" y="1335"/>
                      <a:pt x="301" y="1468"/>
                      <a:pt x="501" y="1501"/>
                    </a:cubicBezTo>
                    <a:lnTo>
                      <a:pt x="4537" y="3336"/>
                    </a:lnTo>
                    <a:cubicBezTo>
                      <a:pt x="4639" y="3438"/>
                      <a:pt x="4761" y="3481"/>
                      <a:pt x="4901" y="3481"/>
                    </a:cubicBezTo>
                    <a:cubicBezTo>
                      <a:pt x="4945" y="3481"/>
                      <a:pt x="4990" y="3477"/>
                      <a:pt x="5038" y="3469"/>
                    </a:cubicBezTo>
                    <a:lnTo>
                      <a:pt x="5104" y="3436"/>
                    </a:lnTo>
                    <a:lnTo>
                      <a:pt x="9507" y="1935"/>
                    </a:lnTo>
                    <a:cubicBezTo>
                      <a:pt x="9574" y="1935"/>
                      <a:pt x="9641" y="1835"/>
                      <a:pt x="9608" y="1768"/>
                    </a:cubicBezTo>
                    <a:cubicBezTo>
                      <a:pt x="9608" y="1668"/>
                      <a:pt x="9507" y="1635"/>
                      <a:pt x="9441" y="1635"/>
                    </a:cubicBezTo>
                    <a:lnTo>
                      <a:pt x="4971" y="2435"/>
                    </a:lnTo>
                    <a:lnTo>
                      <a:pt x="4304" y="2102"/>
                    </a:lnTo>
                    <a:lnTo>
                      <a:pt x="8874" y="634"/>
                    </a:lnTo>
                    <a:cubicBezTo>
                      <a:pt x="8974" y="634"/>
                      <a:pt x="9007" y="534"/>
                      <a:pt x="9007" y="467"/>
                    </a:cubicBezTo>
                    <a:cubicBezTo>
                      <a:pt x="8974" y="367"/>
                      <a:pt x="8907" y="334"/>
                      <a:pt x="8807" y="334"/>
                    </a:cubicBezTo>
                    <a:lnTo>
                      <a:pt x="2903" y="1501"/>
                    </a:lnTo>
                    <a:lnTo>
                      <a:pt x="2169" y="1134"/>
                    </a:lnTo>
                    <a:lnTo>
                      <a:pt x="5671" y="300"/>
                    </a:lnTo>
                    <a:cubicBezTo>
                      <a:pt x="5738" y="300"/>
                      <a:pt x="5805" y="200"/>
                      <a:pt x="5805" y="134"/>
                    </a:cubicBezTo>
                    <a:cubicBezTo>
                      <a:pt x="5771" y="34"/>
                      <a:pt x="5705" y="0"/>
                      <a:pt x="5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4"/>
              <p:cNvSpPr/>
              <p:nvPr/>
            </p:nvSpPr>
            <p:spPr>
              <a:xfrm>
                <a:off x="5535062" y="1305179"/>
                <a:ext cx="2481310" cy="585365"/>
              </a:xfrm>
              <a:custGeom>
                <a:avLst/>
                <a:gdLst/>
                <a:ahLst/>
                <a:cxnLst/>
                <a:rect l="l" t="t" r="r" b="b"/>
                <a:pathLst>
                  <a:path w="49803" h="11749" extrusionOk="0">
                    <a:moveTo>
                      <a:pt x="49266" y="1"/>
                    </a:moveTo>
                    <a:cubicBezTo>
                      <a:pt x="49224" y="1"/>
                      <a:pt x="49180" y="8"/>
                      <a:pt x="49136" y="22"/>
                    </a:cubicBezTo>
                    <a:lnTo>
                      <a:pt x="701" y="10063"/>
                    </a:lnTo>
                    <a:cubicBezTo>
                      <a:pt x="268" y="10163"/>
                      <a:pt x="1" y="10596"/>
                      <a:pt x="67" y="11030"/>
                    </a:cubicBezTo>
                    <a:cubicBezTo>
                      <a:pt x="126" y="11441"/>
                      <a:pt x="495" y="11748"/>
                      <a:pt x="900" y="11748"/>
                    </a:cubicBezTo>
                    <a:cubicBezTo>
                      <a:pt x="956" y="11748"/>
                      <a:pt x="1012" y="11743"/>
                      <a:pt x="1068" y="11731"/>
                    </a:cubicBezTo>
                    <a:lnTo>
                      <a:pt x="49336" y="923"/>
                    </a:lnTo>
                    <a:cubicBezTo>
                      <a:pt x="49670" y="856"/>
                      <a:pt x="49803" y="456"/>
                      <a:pt x="49636" y="189"/>
                    </a:cubicBezTo>
                    <a:cubicBezTo>
                      <a:pt x="49558" y="85"/>
                      <a:pt x="49419" y="1"/>
                      <a:pt x="49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4"/>
              <p:cNvSpPr/>
              <p:nvPr/>
            </p:nvSpPr>
            <p:spPr>
              <a:xfrm>
                <a:off x="6031985" y="1324560"/>
                <a:ext cx="1981092" cy="457072"/>
              </a:xfrm>
              <a:custGeom>
                <a:avLst/>
                <a:gdLst/>
                <a:ahLst/>
                <a:cxnLst/>
                <a:rect l="l" t="t" r="r" b="b"/>
                <a:pathLst>
                  <a:path w="39763" h="9174" extrusionOk="0">
                    <a:moveTo>
                      <a:pt x="39729" y="0"/>
                    </a:moveTo>
                    <a:cubicBezTo>
                      <a:pt x="39728" y="0"/>
                      <a:pt x="30589" y="2669"/>
                      <a:pt x="24218" y="3436"/>
                    </a:cubicBezTo>
                    <a:lnTo>
                      <a:pt x="20215" y="3703"/>
                    </a:lnTo>
                    <a:cubicBezTo>
                      <a:pt x="17005" y="5503"/>
                      <a:pt x="12553" y="6197"/>
                      <a:pt x="8851" y="6197"/>
                    </a:cubicBezTo>
                    <a:cubicBezTo>
                      <a:pt x="8437" y="6197"/>
                      <a:pt x="8032" y="6188"/>
                      <a:pt x="7639" y="6171"/>
                    </a:cubicBezTo>
                    <a:lnTo>
                      <a:pt x="1" y="7772"/>
                    </a:lnTo>
                    <a:cubicBezTo>
                      <a:pt x="167" y="8206"/>
                      <a:pt x="401" y="8673"/>
                      <a:pt x="801" y="9173"/>
                    </a:cubicBezTo>
                    <a:lnTo>
                      <a:pt x="39362" y="534"/>
                    </a:lnTo>
                    <a:cubicBezTo>
                      <a:pt x="39629" y="467"/>
                      <a:pt x="39762" y="234"/>
                      <a:pt x="39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4"/>
              <p:cNvSpPr/>
              <p:nvPr/>
            </p:nvSpPr>
            <p:spPr>
              <a:xfrm>
                <a:off x="5975487" y="1629072"/>
                <a:ext cx="99745" cy="147076"/>
              </a:xfrm>
              <a:custGeom>
                <a:avLst/>
                <a:gdLst/>
                <a:ahLst/>
                <a:cxnLst/>
                <a:rect l="l" t="t" r="r" b="b"/>
                <a:pathLst>
                  <a:path w="2002" h="2952" extrusionOk="0">
                    <a:moveTo>
                      <a:pt x="790" y="0"/>
                    </a:moveTo>
                    <a:cubicBezTo>
                      <a:pt x="728" y="0"/>
                      <a:pt x="664" y="8"/>
                      <a:pt x="601" y="26"/>
                    </a:cubicBezTo>
                    <a:cubicBezTo>
                      <a:pt x="234" y="126"/>
                      <a:pt x="0" y="493"/>
                      <a:pt x="134" y="860"/>
                    </a:cubicBezTo>
                    <a:lnTo>
                      <a:pt x="567" y="2428"/>
                    </a:lnTo>
                    <a:cubicBezTo>
                      <a:pt x="652" y="2737"/>
                      <a:pt x="949" y="2951"/>
                      <a:pt x="1260" y="2951"/>
                    </a:cubicBezTo>
                    <a:cubicBezTo>
                      <a:pt x="1318" y="2951"/>
                      <a:pt x="1377" y="2944"/>
                      <a:pt x="1435" y="2928"/>
                    </a:cubicBezTo>
                    <a:cubicBezTo>
                      <a:pt x="1802" y="2794"/>
                      <a:pt x="2002" y="2428"/>
                      <a:pt x="1902" y="2061"/>
                    </a:cubicBezTo>
                    <a:lnTo>
                      <a:pt x="1435" y="493"/>
                    </a:lnTo>
                    <a:cubicBezTo>
                      <a:pt x="1352" y="190"/>
                      <a:pt x="1087" y="0"/>
                      <a:pt x="790" y="0"/>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4"/>
              <p:cNvSpPr/>
              <p:nvPr/>
            </p:nvSpPr>
            <p:spPr>
              <a:xfrm>
                <a:off x="6043643" y="1610239"/>
                <a:ext cx="79816" cy="149916"/>
              </a:xfrm>
              <a:custGeom>
                <a:avLst/>
                <a:gdLst/>
                <a:ahLst/>
                <a:cxnLst/>
                <a:rect l="l" t="t" r="r" b="b"/>
                <a:pathLst>
                  <a:path w="1602" h="3009" extrusionOk="0">
                    <a:moveTo>
                      <a:pt x="701" y="1"/>
                    </a:moveTo>
                    <a:cubicBezTo>
                      <a:pt x="679" y="1"/>
                      <a:pt x="656" y="2"/>
                      <a:pt x="634" y="4"/>
                    </a:cubicBezTo>
                    <a:cubicBezTo>
                      <a:pt x="267" y="70"/>
                      <a:pt x="0" y="404"/>
                      <a:pt x="33" y="771"/>
                    </a:cubicBezTo>
                    <a:lnTo>
                      <a:pt x="200" y="2405"/>
                    </a:lnTo>
                    <a:cubicBezTo>
                      <a:pt x="232" y="2751"/>
                      <a:pt x="530" y="3009"/>
                      <a:pt x="900" y="3009"/>
                    </a:cubicBezTo>
                    <a:cubicBezTo>
                      <a:pt x="922" y="3009"/>
                      <a:pt x="945" y="3008"/>
                      <a:pt x="967" y="3006"/>
                    </a:cubicBezTo>
                    <a:cubicBezTo>
                      <a:pt x="1334" y="2972"/>
                      <a:pt x="1601" y="2639"/>
                      <a:pt x="1568" y="2238"/>
                    </a:cubicBezTo>
                    <a:lnTo>
                      <a:pt x="1401" y="637"/>
                    </a:lnTo>
                    <a:cubicBezTo>
                      <a:pt x="1370" y="260"/>
                      <a:pt x="1071" y="1"/>
                      <a:pt x="701" y="1"/>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44"/>
              <p:cNvSpPr/>
              <p:nvPr/>
            </p:nvSpPr>
            <p:spPr>
              <a:xfrm>
                <a:off x="6066910" y="1658268"/>
                <a:ext cx="249312" cy="220465"/>
              </a:xfrm>
              <a:custGeom>
                <a:avLst/>
                <a:gdLst/>
                <a:ahLst/>
                <a:cxnLst/>
                <a:rect l="l" t="t" r="r" b="b"/>
                <a:pathLst>
                  <a:path w="5004" h="4425" extrusionOk="0">
                    <a:moveTo>
                      <a:pt x="3083" y="1"/>
                    </a:moveTo>
                    <a:cubicBezTo>
                      <a:pt x="3045" y="1"/>
                      <a:pt x="3007" y="3"/>
                      <a:pt x="2969" y="7"/>
                    </a:cubicBezTo>
                    <a:lnTo>
                      <a:pt x="500" y="407"/>
                    </a:lnTo>
                    <a:cubicBezTo>
                      <a:pt x="33" y="507"/>
                      <a:pt x="0" y="1174"/>
                      <a:pt x="467" y="1308"/>
                    </a:cubicBezTo>
                    <a:lnTo>
                      <a:pt x="600" y="1308"/>
                    </a:lnTo>
                    <a:cubicBezTo>
                      <a:pt x="1301" y="1375"/>
                      <a:pt x="2368" y="1408"/>
                      <a:pt x="2368" y="1408"/>
                    </a:cubicBezTo>
                    <a:cubicBezTo>
                      <a:pt x="2368" y="1408"/>
                      <a:pt x="0" y="2876"/>
                      <a:pt x="1001" y="4143"/>
                    </a:cubicBezTo>
                    <a:cubicBezTo>
                      <a:pt x="1156" y="4354"/>
                      <a:pt x="1408" y="4425"/>
                      <a:pt x="1675" y="4425"/>
                    </a:cubicBezTo>
                    <a:cubicBezTo>
                      <a:pt x="2209" y="4425"/>
                      <a:pt x="2802" y="4143"/>
                      <a:pt x="2802" y="4143"/>
                    </a:cubicBezTo>
                    <a:cubicBezTo>
                      <a:pt x="4370" y="3276"/>
                      <a:pt x="5004" y="1775"/>
                      <a:pt x="4603" y="1174"/>
                    </a:cubicBezTo>
                    <a:cubicBezTo>
                      <a:pt x="4370" y="874"/>
                      <a:pt x="4036" y="541"/>
                      <a:pt x="3803" y="274"/>
                    </a:cubicBezTo>
                    <a:cubicBezTo>
                      <a:pt x="3599" y="99"/>
                      <a:pt x="3344" y="1"/>
                      <a:pt x="3083" y="1"/>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4"/>
              <p:cNvSpPr/>
              <p:nvPr/>
            </p:nvSpPr>
            <p:spPr>
              <a:xfrm>
                <a:off x="6572102" y="1540588"/>
                <a:ext cx="998891" cy="1196637"/>
              </a:xfrm>
              <a:custGeom>
                <a:avLst/>
                <a:gdLst/>
                <a:ahLst/>
                <a:cxnLst/>
                <a:rect l="l" t="t" r="r" b="b"/>
                <a:pathLst>
                  <a:path w="20049" h="24018" extrusionOk="0">
                    <a:moveTo>
                      <a:pt x="13710" y="1"/>
                    </a:moveTo>
                    <a:cubicBezTo>
                      <a:pt x="9274" y="267"/>
                      <a:pt x="4270" y="2302"/>
                      <a:pt x="4270" y="2302"/>
                    </a:cubicBezTo>
                    <a:cubicBezTo>
                      <a:pt x="4270" y="2302"/>
                      <a:pt x="1" y="10541"/>
                      <a:pt x="2536" y="24018"/>
                    </a:cubicBezTo>
                    <a:lnTo>
                      <a:pt x="15011" y="23017"/>
                    </a:lnTo>
                    <a:cubicBezTo>
                      <a:pt x="15011" y="23017"/>
                      <a:pt x="15912" y="10208"/>
                      <a:pt x="20048" y="4537"/>
                    </a:cubicBezTo>
                    <a:cubicBezTo>
                      <a:pt x="20048" y="4537"/>
                      <a:pt x="19448" y="167"/>
                      <a:pt x="137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4"/>
              <p:cNvSpPr/>
              <p:nvPr/>
            </p:nvSpPr>
            <p:spPr>
              <a:xfrm>
                <a:off x="7019153" y="872525"/>
                <a:ext cx="398929" cy="330772"/>
              </a:xfrm>
              <a:custGeom>
                <a:avLst/>
                <a:gdLst/>
                <a:ahLst/>
                <a:cxnLst/>
                <a:rect l="l" t="t" r="r" b="b"/>
                <a:pathLst>
                  <a:path w="8007" h="6639" extrusionOk="0">
                    <a:moveTo>
                      <a:pt x="4169" y="0"/>
                    </a:moveTo>
                    <a:cubicBezTo>
                      <a:pt x="3008" y="0"/>
                      <a:pt x="1880" y="618"/>
                      <a:pt x="1268" y="1701"/>
                    </a:cubicBezTo>
                    <a:lnTo>
                      <a:pt x="1" y="3936"/>
                    </a:lnTo>
                    <a:lnTo>
                      <a:pt x="5972" y="6638"/>
                    </a:lnTo>
                    <a:lnTo>
                      <a:pt x="6972" y="5070"/>
                    </a:lnTo>
                    <a:cubicBezTo>
                      <a:pt x="8006" y="3402"/>
                      <a:pt x="7373" y="1201"/>
                      <a:pt x="5605" y="334"/>
                    </a:cubicBezTo>
                    <a:cubicBezTo>
                      <a:pt x="5143" y="108"/>
                      <a:pt x="4653" y="0"/>
                      <a:pt x="4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4"/>
              <p:cNvSpPr/>
              <p:nvPr/>
            </p:nvSpPr>
            <p:spPr>
              <a:xfrm>
                <a:off x="7019153" y="990503"/>
                <a:ext cx="345718" cy="212792"/>
              </a:xfrm>
              <a:custGeom>
                <a:avLst/>
                <a:gdLst/>
                <a:ahLst/>
                <a:cxnLst/>
                <a:rect l="l" t="t" r="r" b="b"/>
                <a:pathLst>
                  <a:path w="6939" h="4271" extrusionOk="0">
                    <a:moveTo>
                      <a:pt x="901" y="0"/>
                    </a:moveTo>
                    <a:lnTo>
                      <a:pt x="1" y="1568"/>
                    </a:lnTo>
                    <a:lnTo>
                      <a:pt x="5972" y="4270"/>
                    </a:lnTo>
                    <a:lnTo>
                      <a:pt x="6939" y="2736"/>
                    </a:lnTo>
                    <a:cubicBezTo>
                      <a:pt x="5738" y="1902"/>
                      <a:pt x="3737" y="768"/>
                      <a:pt x="901" y="0"/>
                    </a:cubicBezTo>
                    <a:close/>
                  </a:path>
                </a:pathLst>
              </a:custGeom>
              <a:solidFill>
                <a:srgbClr val="8FC6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4"/>
              <p:cNvSpPr/>
              <p:nvPr/>
            </p:nvSpPr>
            <p:spPr>
              <a:xfrm>
                <a:off x="6744934" y="1029514"/>
                <a:ext cx="737971" cy="347612"/>
              </a:xfrm>
              <a:custGeom>
                <a:avLst/>
                <a:gdLst/>
                <a:ahLst/>
                <a:cxnLst/>
                <a:rect l="l" t="t" r="r" b="b"/>
                <a:pathLst>
                  <a:path w="14812" h="6977" extrusionOk="0">
                    <a:moveTo>
                      <a:pt x="2486" y="1"/>
                    </a:moveTo>
                    <a:cubicBezTo>
                      <a:pt x="1416" y="1"/>
                      <a:pt x="679" y="246"/>
                      <a:pt x="468" y="752"/>
                    </a:cubicBezTo>
                    <a:cubicBezTo>
                      <a:pt x="1" y="1953"/>
                      <a:pt x="2736" y="4121"/>
                      <a:pt x="6572" y="5655"/>
                    </a:cubicBezTo>
                    <a:cubicBezTo>
                      <a:pt x="8784" y="6521"/>
                      <a:pt x="10874" y="6976"/>
                      <a:pt x="12337" y="6976"/>
                    </a:cubicBezTo>
                    <a:cubicBezTo>
                      <a:pt x="13411" y="6976"/>
                      <a:pt x="14147" y="6731"/>
                      <a:pt x="14344" y="6222"/>
                    </a:cubicBezTo>
                    <a:cubicBezTo>
                      <a:pt x="14811" y="5055"/>
                      <a:pt x="12109" y="2853"/>
                      <a:pt x="8273" y="1352"/>
                    </a:cubicBezTo>
                    <a:cubicBezTo>
                      <a:pt x="6053" y="464"/>
                      <a:pt x="3956" y="1"/>
                      <a:pt x="24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4"/>
              <p:cNvSpPr/>
              <p:nvPr/>
            </p:nvSpPr>
            <p:spPr>
              <a:xfrm>
                <a:off x="7027473" y="1352809"/>
                <a:ext cx="192813" cy="302024"/>
              </a:xfrm>
              <a:custGeom>
                <a:avLst/>
                <a:gdLst/>
                <a:ahLst/>
                <a:cxnLst/>
                <a:rect l="l" t="t" r="r" b="b"/>
                <a:pathLst>
                  <a:path w="3870" h="6062" extrusionOk="0">
                    <a:moveTo>
                      <a:pt x="601" y="0"/>
                    </a:moveTo>
                    <a:lnTo>
                      <a:pt x="67" y="4503"/>
                    </a:lnTo>
                    <a:cubicBezTo>
                      <a:pt x="0" y="5104"/>
                      <a:pt x="334" y="5671"/>
                      <a:pt x="901" y="5904"/>
                    </a:cubicBezTo>
                    <a:cubicBezTo>
                      <a:pt x="1154" y="6010"/>
                      <a:pt x="1410" y="6062"/>
                      <a:pt x="1668" y="6062"/>
                    </a:cubicBezTo>
                    <a:cubicBezTo>
                      <a:pt x="2228" y="6062"/>
                      <a:pt x="2799" y="5817"/>
                      <a:pt x="3370" y="5337"/>
                    </a:cubicBezTo>
                    <a:cubicBezTo>
                      <a:pt x="3703" y="5070"/>
                      <a:pt x="3870" y="4670"/>
                      <a:pt x="3837" y="4270"/>
                    </a:cubicBezTo>
                    <a:lnTo>
                      <a:pt x="3603" y="0"/>
                    </a:lnTo>
                    <a:close/>
                  </a:path>
                </a:pathLst>
              </a:custGeom>
              <a:solidFill>
                <a:srgbClr val="4B1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4"/>
              <p:cNvSpPr/>
              <p:nvPr/>
            </p:nvSpPr>
            <p:spPr>
              <a:xfrm>
                <a:off x="7158753" y="1274688"/>
                <a:ext cx="103083" cy="106072"/>
              </a:xfrm>
              <a:custGeom>
                <a:avLst/>
                <a:gdLst/>
                <a:ahLst/>
                <a:cxnLst/>
                <a:rect l="l" t="t" r="r" b="b"/>
                <a:pathLst>
                  <a:path w="2069" h="2129" extrusionOk="0">
                    <a:moveTo>
                      <a:pt x="801" y="0"/>
                    </a:moveTo>
                    <a:lnTo>
                      <a:pt x="1" y="1735"/>
                    </a:lnTo>
                    <a:lnTo>
                      <a:pt x="534" y="2035"/>
                    </a:lnTo>
                    <a:cubicBezTo>
                      <a:pt x="660" y="2098"/>
                      <a:pt x="796" y="2128"/>
                      <a:pt x="931" y="2128"/>
                    </a:cubicBezTo>
                    <a:cubicBezTo>
                      <a:pt x="1223" y="2128"/>
                      <a:pt x="1509" y="1986"/>
                      <a:pt x="1669" y="1735"/>
                    </a:cubicBezTo>
                    <a:lnTo>
                      <a:pt x="1802" y="1501"/>
                    </a:lnTo>
                    <a:cubicBezTo>
                      <a:pt x="2069" y="1068"/>
                      <a:pt x="1902" y="534"/>
                      <a:pt x="1468" y="301"/>
                    </a:cubicBezTo>
                    <a:lnTo>
                      <a:pt x="801" y="0"/>
                    </a:lnTo>
                    <a:close/>
                  </a:path>
                </a:pathLst>
              </a:custGeom>
              <a:solidFill>
                <a:srgbClr val="4B1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4"/>
              <p:cNvSpPr/>
              <p:nvPr/>
            </p:nvSpPr>
            <p:spPr>
              <a:xfrm>
                <a:off x="6944370" y="1146197"/>
                <a:ext cx="315825" cy="311490"/>
              </a:xfrm>
              <a:custGeom>
                <a:avLst/>
                <a:gdLst/>
                <a:ahLst/>
                <a:cxnLst/>
                <a:rect l="l" t="t" r="r" b="b"/>
                <a:pathLst>
                  <a:path w="6339" h="6252" extrusionOk="0">
                    <a:moveTo>
                      <a:pt x="2425" y="1"/>
                    </a:moveTo>
                    <a:cubicBezTo>
                      <a:pt x="2003" y="1"/>
                      <a:pt x="1585" y="259"/>
                      <a:pt x="1435" y="678"/>
                    </a:cubicBezTo>
                    <a:lnTo>
                      <a:pt x="234" y="3480"/>
                    </a:lnTo>
                    <a:cubicBezTo>
                      <a:pt x="1" y="4648"/>
                      <a:pt x="701" y="5815"/>
                      <a:pt x="1835" y="6149"/>
                    </a:cubicBezTo>
                    <a:lnTo>
                      <a:pt x="1869" y="6149"/>
                    </a:lnTo>
                    <a:cubicBezTo>
                      <a:pt x="2099" y="6218"/>
                      <a:pt x="2333" y="6252"/>
                      <a:pt x="2564" y="6252"/>
                    </a:cubicBezTo>
                    <a:cubicBezTo>
                      <a:pt x="3334" y="6252"/>
                      <a:pt x="4067" y="5874"/>
                      <a:pt x="4504" y="5181"/>
                    </a:cubicBezTo>
                    <a:lnTo>
                      <a:pt x="5972" y="2846"/>
                    </a:lnTo>
                    <a:cubicBezTo>
                      <a:pt x="6338" y="2246"/>
                      <a:pt x="6105" y="1479"/>
                      <a:pt x="5505" y="1178"/>
                    </a:cubicBezTo>
                    <a:cubicBezTo>
                      <a:pt x="4571" y="745"/>
                      <a:pt x="3670" y="244"/>
                      <a:pt x="2569" y="11"/>
                    </a:cubicBezTo>
                    <a:cubicBezTo>
                      <a:pt x="2521" y="4"/>
                      <a:pt x="2473" y="1"/>
                      <a:pt x="2425" y="1"/>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4"/>
              <p:cNvSpPr/>
              <p:nvPr/>
            </p:nvSpPr>
            <p:spPr>
              <a:xfrm>
                <a:off x="6784841" y="2404800"/>
                <a:ext cx="236059" cy="236059"/>
              </a:xfrm>
              <a:custGeom>
                <a:avLst/>
                <a:gdLst/>
                <a:ahLst/>
                <a:cxnLst/>
                <a:rect l="l" t="t" r="r" b="b"/>
                <a:pathLst>
                  <a:path w="4738" h="4738" extrusionOk="0">
                    <a:moveTo>
                      <a:pt x="2369" y="0"/>
                    </a:moveTo>
                    <a:cubicBezTo>
                      <a:pt x="1068" y="0"/>
                      <a:pt x="0" y="1068"/>
                      <a:pt x="0" y="2369"/>
                    </a:cubicBezTo>
                    <a:cubicBezTo>
                      <a:pt x="0" y="3670"/>
                      <a:pt x="1068" y="4737"/>
                      <a:pt x="2369" y="4737"/>
                    </a:cubicBezTo>
                    <a:cubicBezTo>
                      <a:pt x="3670" y="4737"/>
                      <a:pt x="4737" y="3670"/>
                      <a:pt x="4737" y="2369"/>
                    </a:cubicBezTo>
                    <a:cubicBezTo>
                      <a:pt x="4737" y="1068"/>
                      <a:pt x="3670" y="0"/>
                      <a:pt x="23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4"/>
              <p:cNvSpPr/>
              <p:nvPr/>
            </p:nvSpPr>
            <p:spPr>
              <a:xfrm>
                <a:off x="6946014" y="2349946"/>
                <a:ext cx="289269" cy="287575"/>
              </a:xfrm>
              <a:custGeom>
                <a:avLst/>
                <a:gdLst/>
                <a:ahLst/>
                <a:cxnLst/>
                <a:rect l="l" t="t" r="r" b="b"/>
                <a:pathLst>
                  <a:path w="5806" h="5772" extrusionOk="0">
                    <a:moveTo>
                      <a:pt x="2903" y="1"/>
                    </a:moveTo>
                    <a:cubicBezTo>
                      <a:pt x="1302" y="1"/>
                      <a:pt x="1" y="1301"/>
                      <a:pt x="1" y="2903"/>
                    </a:cubicBezTo>
                    <a:cubicBezTo>
                      <a:pt x="1" y="4470"/>
                      <a:pt x="1302" y="5771"/>
                      <a:pt x="2903" y="5771"/>
                    </a:cubicBezTo>
                    <a:cubicBezTo>
                      <a:pt x="4504" y="5771"/>
                      <a:pt x="5805" y="4470"/>
                      <a:pt x="5805" y="2903"/>
                    </a:cubicBezTo>
                    <a:cubicBezTo>
                      <a:pt x="5805" y="1301"/>
                      <a:pt x="4504" y="1"/>
                      <a:pt x="29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4"/>
              <p:cNvSpPr/>
              <p:nvPr/>
            </p:nvSpPr>
            <p:spPr>
              <a:xfrm>
                <a:off x="7100611" y="2331363"/>
                <a:ext cx="152955" cy="120022"/>
              </a:xfrm>
              <a:custGeom>
                <a:avLst/>
                <a:gdLst/>
                <a:ahLst/>
                <a:cxnLst/>
                <a:rect l="l" t="t" r="r" b="b"/>
                <a:pathLst>
                  <a:path w="3070" h="2409" extrusionOk="0">
                    <a:moveTo>
                      <a:pt x="1209" y="0"/>
                    </a:moveTo>
                    <a:cubicBezTo>
                      <a:pt x="1161" y="0"/>
                      <a:pt x="1114" y="2"/>
                      <a:pt x="1068" y="7"/>
                    </a:cubicBezTo>
                    <a:cubicBezTo>
                      <a:pt x="667" y="40"/>
                      <a:pt x="300" y="173"/>
                      <a:pt x="0" y="507"/>
                    </a:cubicBezTo>
                    <a:cubicBezTo>
                      <a:pt x="300" y="841"/>
                      <a:pt x="534" y="1041"/>
                      <a:pt x="767" y="1207"/>
                    </a:cubicBezTo>
                    <a:cubicBezTo>
                      <a:pt x="968" y="1408"/>
                      <a:pt x="1168" y="1541"/>
                      <a:pt x="1334" y="1641"/>
                    </a:cubicBezTo>
                    <a:cubicBezTo>
                      <a:pt x="1535" y="1741"/>
                      <a:pt x="1701" y="1841"/>
                      <a:pt x="1935" y="1941"/>
                    </a:cubicBezTo>
                    <a:cubicBezTo>
                      <a:pt x="2168" y="2041"/>
                      <a:pt x="2402" y="2208"/>
                      <a:pt x="2836" y="2408"/>
                    </a:cubicBezTo>
                    <a:cubicBezTo>
                      <a:pt x="3069" y="2008"/>
                      <a:pt x="3069" y="1574"/>
                      <a:pt x="2936" y="1207"/>
                    </a:cubicBezTo>
                    <a:cubicBezTo>
                      <a:pt x="2802" y="807"/>
                      <a:pt x="2502" y="474"/>
                      <a:pt x="2168" y="273"/>
                    </a:cubicBezTo>
                    <a:cubicBezTo>
                      <a:pt x="1877" y="99"/>
                      <a:pt x="1535" y="0"/>
                      <a:pt x="12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4"/>
              <p:cNvSpPr/>
              <p:nvPr/>
            </p:nvSpPr>
            <p:spPr>
              <a:xfrm>
                <a:off x="7383101" y="2278402"/>
                <a:ext cx="98101" cy="108165"/>
              </a:xfrm>
              <a:custGeom>
                <a:avLst/>
                <a:gdLst/>
                <a:ahLst/>
                <a:cxnLst/>
                <a:rect l="l" t="t" r="r" b="b"/>
                <a:pathLst>
                  <a:path w="1969" h="2171" extrusionOk="0">
                    <a:moveTo>
                      <a:pt x="1546" y="1"/>
                    </a:moveTo>
                    <a:cubicBezTo>
                      <a:pt x="1331" y="1"/>
                      <a:pt x="1152" y="38"/>
                      <a:pt x="1002" y="102"/>
                    </a:cubicBezTo>
                    <a:cubicBezTo>
                      <a:pt x="735" y="202"/>
                      <a:pt x="501" y="336"/>
                      <a:pt x="368" y="536"/>
                    </a:cubicBezTo>
                    <a:cubicBezTo>
                      <a:pt x="201" y="736"/>
                      <a:pt x="68" y="970"/>
                      <a:pt x="34" y="1236"/>
                    </a:cubicBezTo>
                    <a:cubicBezTo>
                      <a:pt x="1" y="1503"/>
                      <a:pt x="1" y="1803"/>
                      <a:pt x="168" y="2170"/>
                    </a:cubicBezTo>
                    <a:cubicBezTo>
                      <a:pt x="568" y="2137"/>
                      <a:pt x="835" y="2070"/>
                      <a:pt x="1035" y="1970"/>
                    </a:cubicBezTo>
                    <a:cubicBezTo>
                      <a:pt x="1268" y="1870"/>
                      <a:pt x="1435" y="1737"/>
                      <a:pt x="1569" y="1570"/>
                    </a:cubicBezTo>
                    <a:cubicBezTo>
                      <a:pt x="1702" y="1403"/>
                      <a:pt x="1802" y="1203"/>
                      <a:pt x="1869" y="970"/>
                    </a:cubicBezTo>
                    <a:cubicBezTo>
                      <a:pt x="1936" y="736"/>
                      <a:pt x="1969" y="436"/>
                      <a:pt x="1936" y="36"/>
                    </a:cubicBezTo>
                    <a:cubicBezTo>
                      <a:pt x="1794" y="12"/>
                      <a:pt x="1665" y="1"/>
                      <a:pt x="1546" y="1"/>
                    </a:cubicBezTo>
                    <a:close/>
                  </a:path>
                </a:pathLst>
              </a:custGeom>
              <a:solidFill>
                <a:srgbClr val="7A8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4"/>
              <p:cNvSpPr/>
              <p:nvPr/>
            </p:nvSpPr>
            <p:spPr>
              <a:xfrm>
                <a:off x="7444630" y="2396879"/>
                <a:ext cx="206116" cy="84399"/>
              </a:xfrm>
              <a:custGeom>
                <a:avLst/>
                <a:gdLst/>
                <a:ahLst/>
                <a:cxnLst/>
                <a:rect l="l" t="t" r="r" b="b"/>
                <a:pathLst>
                  <a:path w="4137" h="1694" extrusionOk="0">
                    <a:moveTo>
                      <a:pt x="2238" y="0"/>
                    </a:moveTo>
                    <a:cubicBezTo>
                      <a:pt x="2126" y="0"/>
                      <a:pt x="2014" y="9"/>
                      <a:pt x="1901" y="26"/>
                    </a:cubicBezTo>
                    <a:cubicBezTo>
                      <a:pt x="1434" y="59"/>
                      <a:pt x="1034" y="259"/>
                      <a:pt x="667" y="526"/>
                    </a:cubicBezTo>
                    <a:cubicBezTo>
                      <a:pt x="334" y="826"/>
                      <a:pt x="67" y="1193"/>
                      <a:pt x="0" y="1694"/>
                    </a:cubicBezTo>
                    <a:cubicBezTo>
                      <a:pt x="500" y="1694"/>
                      <a:pt x="867" y="1694"/>
                      <a:pt x="1201" y="1660"/>
                    </a:cubicBezTo>
                    <a:cubicBezTo>
                      <a:pt x="1501" y="1660"/>
                      <a:pt x="1801" y="1627"/>
                      <a:pt x="2102" y="1594"/>
                    </a:cubicBezTo>
                    <a:cubicBezTo>
                      <a:pt x="2368" y="1560"/>
                      <a:pt x="2669" y="1527"/>
                      <a:pt x="3002" y="1427"/>
                    </a:cubicBezTo>
                    <a:cubicBezTo>
                      <a:pt x="3302" y="1360"/>
                      <a:pt x="3669" y="1293"/>
                      <a:pt x="4136" y="1160"/>
                    </a:cubicBezTo>
                    <a:cubicBezTo>
                      <a:pt x="3970" y="693"/>
                      <a:pt x="3603" y="393"/>
                      <a:pt x="3202" y="193"/>
                    </a:cubicBezTo>
                    <a:cubicBezTo>
                      <a:pt x="2881" y="69"/>
                      <a:pt x="2559" y="0"/>
                      <a:pt x="2238" y="0"/>
                    </a:cubicBezTo>
                    <a:close/>
                  </a:path>
                </a:pathLst>
              </a:custGeom>
              <a:solidFill>
                <a:srgbClr val="5291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4"/>
              <p:cNvSpPr/>
              <p:nvPr/>
            </p:nvSpPr>
            <p:spPr>
              <a:xfrm>
                <a:off x="7286745" y="2278253"/>
                <a:ext cx="109709" cy="151510"/>
              </a:xfrm>
              <a:custGeom>
                <a:avLst/>
                <a:gdLst/>
                <a:ahLst/>
                <a:cxnLst/>
                <a:rect l="l" t="t" r="r" b="b"/>
                <a:pathLst>
                  <a:path w="2202" h="3041" extrusionOk="0">
                    <a:moveTo>
                      <a:pt x="463" y="1"/>
                    </a:moveTo>
                    <a:cubicBezTo>
                      <a:pt x="314" y="1"/>
                      <a:pt x="159" y="23"/>
                      <a:pt x="0" y="72"/>
                    </a:cubicBezTo>
                    <a:cubicBezTo>
                      <a:pt x="100" y="506"/>
                      <a:pt x="200" y="806"/>
                      <a:pt x="267" y="1039"/>
                    </a:cubicBezTo>
                    <a:cubicBezTo>
                      <a:pt x="334" y="1306"/>
                      <a:pt x="434" y="1506"/>
                      <a:pt x="534" y="1706"/>
                    </a:cubicBezTo>
                    <a:cubicBezTo>
                      <a:pt x="634" y="1907"/>
                      <a:pt x="767" y="2073"/>
                      <a:pt x="934" y="2273"/>
                    </a:cubicBezTo>
                    <a:cubicBezTo>
                      <a:pt x="1101" y="2507"/>
                      <a:pt x="1268" y="2707"/>
                      <a:pt x="1568" y="3041"/>
                    </a:cubicBezTo>
                    <a:cubicBezTo>
                      <a:pt x="1935" y="2774"/>
                      <a:pt x="2102" y="2407"/>
                      <a:pt x="2135" y="2040"/>
                    </a:cubicBezTo>
                    <a:cubicBezTo>
                      <a:pt x="2202" y="1673"/>
                      <a:pt x="2102" y="1273"/>
                      <a:pt x="1935" y="973"/>
                    </a:cubicBezTo>
                    <a:cubicBezTo>
                      <a:pt x="1768" y="639"/>
                      <a:pt x="1501" y="339"/>
                      <a:pt x="1168" y="172"/>
                    </a:cubicBezTo>
                    <a:cubicBezTo>
                      <a:pt x="957" y="66"/>
                      <a:pt x="719" y="1"/>
                      <a:pt x="4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4"/>
              <p:cNvSpPr/>
              <p:nvPr/>
            </p:nvSpPr>
            <p:spPr>
              <a:xfrm>
                <a:off x="7210269" y="2281441"/>
                <a:ext cx="126350" cy="131731"/>
              </a:xfrm>
              <a:custGeom>
                <a:avLst/>
                <a:gdLst/>
                <a:ahLst/>
                <a:cxnLst/>
                <a:rect l="l" t="t" r="r" b="b"/>
                <a:pathLst>
                  <a:path w="2536" h="2644" extrusionOk="0">
                    <a:moveTo>
                      <a:pt x="920" y="0"/>
                    </a:moveTo>
                    <a:cubicBezTo>
                      <a:pt x="582" y="0"/>
                      <a:pt x="256" y="87"/>
                      <a:pt x="1" y="341"/>
                    </a:cubicBezTo>
                    <a:lnTo>
                      <a:pt x="534" y="1142"/>
                    </a:lnTo>
                    <a:cubicBezTo>
                      <a:pt x="668" y="1342"/>
                      <a:pt x="768" y="1509"/>
                      <a:pt x="901" y="1642"/>
                    </a:cubicBezTo>
                    <a:cubicBezTo>
                      <a:pt x="1035" y="1776"/>
                      <a:pt x="1168" y="1909"/>
                      <a:pt x="1368" y="2043"/>
                    </a:cubicBezTo>
                    <a:cubicBezTo>
                      <a:pt x="1569" y="2209"/>
                      <a:pt x="1769" y="2376"/>
                      <a:pt x="2136" y="2643"/>
                    </a:cubicBezTo>
                    <a:cubicBezTo>
                      <a:pt x="2436" y="2376"/>
                      <a:pt x="2536" y="1976"/>
                      <a:pt x="2536" y="1576"/>
                    </a:cubicBezTo>
                    <a:cubicBezTo>
                      <a:pt x="2503" y="1209"/>
                      <a:pt x="2336" y="842"/>
                      <a:pt x="2069" y="542"/>
                    </a:cubicBezTo>
                    <a:cubicBezTo>
                      <a:pt x="1835" y="275"/>
                      <a:pt x="1468" y="75"/>
                      <a:pt x="1102" y="8"/>
                    </a:cubicBezTo>
                    <a:cubicBezTo>
                      <a:pt x="1041" y="3"/>
                      <a:pt x="980" y="0"/>
                      <a:pt x="9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4"/>
              <p:cNvSpPr/>
              <p:nvPr/>
            </p:nvSpPr>
            <p:spPr>
              <a:xfrm>
                <a:off x="7376474" y="2344566"/>
                <a:ext cx="119723" cy="101837"/>
              </a:xfrm>
              <a:custGeom>
                <a:avLst/>
                <a:gdLst/>
                <a:ahLst/>
                <a:cxnLst/>
                <a:rect l="l" t="t" r="r" b="b"/>
                <a:pathLst>
                  <a:path w="2403" h="2044" extrusionOk="0">
                    <a:moveTo>
                      <a:pt x="1607" y="1"/>
                    </a:moveTo>
                    <a:cubicBezTo>
                      <a:pt x="1560" y="1"/>
                      <a:pt x="1514" y="3"/>
                      <a:pt x="1468" y="8"/>
                    </a:cubicBezTo>
                    <a:cubicBezTo>
                      <a:pt x="1135" y="8"/>
                      <a:pt x="868" y="109"/>
                      <a:pt x="634" y="309"/>
                    </a:cubicBezTo>
                    <a:cubicBezTo>
                      <a:pt x="401" y="475"/>
                      <a:pt x="201" y="742"/>
                      <a:pt x="101" y="1043"/>
                    </a:cubicBezTo>
                    <a:cubicBezTo>
                      <a:pt x="34" y="1343"/>
                      <a:pt x="0" y="1676"/>
                      <a:pt x="201" y="2043"/>
                    </a:cubicBezTo>
                    <a:cubicBezTo>
                      <a:pt x="601" y="1977"/>
                      <a:pt x="868" y="1910"/>
                      <a:pt x="1068" y="1843"/>
                    </a:cubicBezTo>
                    <a:cubicBezTo>
                      <a:pt x="1301" y="1776"/>
                      <a:pt x="1468" y="1676"/>
                      <a:pt x="1602" y="1576"/>
                    </a:cubicBezTo>
                    <a:cubicBezTo>
                      <a:pt x="1735" y="1476"/>
                      <a:pt x="1868" y="1309"/>
                      <a:pt x="2002" y="1143"/>
                    </a:cubicBezTo>
                    <a:cubicBezTo>
                      <a:pt x="2102" y="942"/>
                      <a:pt x="2235" y="709"/>
                      <a:pt x="2402" y="342"/>
                    </a:cubicBezTo>
                    <a:cubicBezTo>
                      <a:pt x="2147" y="87"/>
                      <a:pt x="1869" y="1"/>
                      <a:pt x="16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4"/>
              <p:cNvSpPr/>
              <p:nvPr/>
            </p:nvSpPr>
            <p:spPr>
              <a:xfrm>
                <a:off x="7429634" y="2354331"/>
                <a:ext cx="156293" cy="100392"/>
              </a:xfrm>
              <a:custGeom>
                <a:avLst/>
                <a:gdLst/>
                <a:ahLst/>
                <a:cxnLst/>
                <a:rect l="l" t="t" r="r" b="b"/>
                <a:pathLst>
                  <a:path w="3137" h="2015" extrusionOk="0">
                    <a:moveTo>
                      <a:pt x="1922" y="1"/>
                    </a:moveTo>
                    <a:cubicBezTo>
                      <a:pt x="1639" y="1"/>
                      <a:pt x="1360" y="50"/>
                      <a:pt x="1102" y="179"/>
                    </a:cubicBezTo>
                    <a:cubicBezTo>
                      <a:pt x="768" y="313"/>
                      <a:pt x="501" y="580"/>
                      <a:pt x="301" y="880"/>
                    </a:cubicBezTo>
                    <a:cubicBezTo>
                      <a:pt x="101" y="1180"/>
                      <a:pt x="1" y="1580"/>
                      <a:pt x="101" y="2014"/>
                    </a:cubicBezTo>
                    <a:cubicBezTo>
                      <a:pt x="535" y="1947"/>
                      <a:pt x="835" y="1914"/>
                      <a:pt x="1102" y="1847"/>
                    </a:cubicBezTo>
                    <a:cubicBezTo>
                      <a:pt x="1369" y="1781"/>
                      <a:pt x="1569" y="1714"/>
                      <a:pt x="1769" y="1614"/>
                    </a:cubicBezTo>
                    <a:cubicBezTo>
                      <a:pt x="1969" y="1547"/>
                      <a:pt x="2169" y="1414"/>
                      <a:pt x="2369" y="1247"/>
                    </a:cubicBezTo>
                    <a:cubicBezTo>
                      <a:pt x="2603" y="1080"/>
                      <a:pt x="2836" y="913"/>
                      <a:pt x="3136" y="613"/>
                    </a:cubicBezTo>
                    <a:cubicBezTo>
                      <a:pt x="2870" y="246"/>
                      <a:pt x="2536" y="79"/>
                      <a:pt x="2169" y="13"/>
                    </a:cubicBezTo>
                    <a:cubicBezTo>
                      <a:pt x="2087" y="5"/>
                      <a:pt x="2004" y="1"/>
                      <a:pt x="1922" y="1"/>
                    </a:cubicBezTo>
                    <a:close/>
                  </a:path>
                </a:pathLst>
              </a:custGeom>
              <a:solidFill>
                <a:srgbClr val="447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4"/>
              <p:cNvSpPr/>
              <p:nvPr/>
            </p:nvSpPr>
            <p:spPr>
              <a:xfrm>
                <a:off x="7343243" y="2236950"/>
                <a:ext cx="79816" cy="132976"/>
              </a:xfrm>
              <a:custGeom>
                <a:avLst/>
                <a:gdLst/>
                <a:ahLst/>
                <a:cxnLst/>
                <a:rect l="l" t="t" r="r" b="b"/>
                <a:pathLst>
                  <a:path w="1602" h="2669" extrusionOk="0">
                    <a:moveTo>
                      <a:pt x="634" y="0"/>
                    </a:moveTo>
                    <a:cubicBezTo>
                      <a:pt x="367" y="300"/>
                      <a:pt x="234" y="534"/>
                      <a:pt x="134" y="734"/>
                    </a:cubicBezTo>
                    <a:cubicBezTo>
                      <a:pt x="34" y="968"/>
                      <a:pt x="0" y="1134"/>
                      <a:pt x="0" y="1335"/>
                    </a:cubicBezTo>
                    <a:cubicBezTo>
                      <a:pt x="0" y="1535"/>
                      <a:pt x="67" y="1735"/>
                      <a:pt x="167" y="1968"/>
                    </a:cubicBezTo>
                    <a:cubicBezTo>
                      <a:pt x="267" y="2168"/>
                      <a:pt x="401" y="2369"/>
                      <a:pt x="667" y="2669"/>
                    </a:cubicBezTo>
                    <a:cubicBezTo>
                      <a:pt x="1034" y="2569"/>
                      <a:pt x="1268" y="2302"/>
                      <a:pt x="1401" y="2068"/>
                    </a:cubicBezTo>
                    <a:cubicBezTo>
                      <a:pt x="1535" y="1835"/>
                      <a:pt x="1601" y="1568"/>
                      <a:pt x="1601" y="1335"/>
                    </a:cubicBezTo>
                    <a:cubicBezTo>
                      <a:pt x="1601" y="1101"/>
                      <a:pt x="1535" y="834"/>
                      <a:pt x="1401" y="601"/>
                    </a:cubicBezTo>
                    <a:cubicBezTo>
                      <a:pt x="1235" y="367"/>
                      <a:pt x="1034" y="134"/>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4"/>
              <p:cNvSpPr/>
              <p:nvPr/>
            </p:nvSpPr>
            <p:spPr>
              <a:xfrm>
                <a:off x="7190340" y="2323441"/>
                <a:ext cx="104727" cy="102983"/>
              </a:xfrm>
              <a:custGeom>
                <a:avLst/>
                <a:gdLst/>
                <a:ahLst/>
                <a:cxnLst/>
                <a:rect l="l" t="t" r="r" b="b"/>
                <a:pathLst>
                  <a:path w="2102" h="2067" extrusionOk="0">
                    <a:moveTo>
                      <a:pt x="687" y="1"/>
                    </a:moveTo>
                    <a:cubicBezTo>
                      <a:pt x="466" y="1"/>
                      <a:pt x="233" y="59"/>
                      <a:pt x="0" y="199"/>
                    </a:cubicBezTo>
                    <a:cubicBezTo>
                      <a:pt x="101" y="599"/>
                      <a:pt x="134" y="833"/>
                      <a:pt x="234" y="1066"/>
                    </a:cubicBezTo>
                    <a:cubicBezTo>
                      <a:pt x="301" y="1266"/>
                      <a:pt x="401" y="1400"/>
                      <a:pt x="534" y="1567"/>
                    </a:cubicBezTo>
                    <a:cubicBezTo>
                      <a:pt x="668" y="1700"/>
                      <a:pt x="834" y="1800"/>
                      <a:pt x="1035" y="1900"/>
                    </a:cubicBezTo>
                    <a:cubicBezTo>
                      <a:pt x="1268" y="2000"/>
                      <a:pt x="1535" y="2067"/>
                      <a:pt x="1935" y="2067"/>
                    </a:cubicBezTo>
                    <a:cubicBezTo>
                      <a:pt x="2102" y="1700"/>
                      <a:pt x="2102" y="1400"/>
                      <a:pt x="2035" y="1133"/>
                    </a:cubicBezTo>
                    <a:cubicBezTo>
                      <a:pt x="2002" y="899"/>
                      <a:pt x="1868" y="633"/>
                      <a:pt x="1668" y="466"/>
                    </a:cubicBezTo>
                    <a:cubicBezTo>
                      <a:pt x="1502" y="266"/>
                      <a:pt x="1268" y="99"/>
                      <a:pt x="968" y="32"/>
                    </a:cubicBezTo>
                    <a:cubicBezTo>
                      <a:pt x="877" y="12"/>
                      <a:pt x="783" y="1"/>
                      <a:pt x="6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4"/>
              <p:cNvSpPr/>
              <p:nvPr/>
            </p:nvSpPr>
            <p:spPr>
              <a:xfrm>
                <a:off x="7123878" y="2389555"/>
                <a:ext cx="520197" cy="158236"/>
              </a:xfrm>
              <a:custGeom>
                <a:avLst/>
                <a:gdLst/>
                <a:ahLst/>
                <a:cxnLst/>
                <a:rect l="l" t="t" r="r" b="b"/>
                <a:pathLst>
                  <a:path w="10441" h="3176" extrusionOk="0">
                    <a:moveTo>
                      <a:pt x="4045" y="1"/>
                    </a:moveTo>
                    <a:cubicBezTo>
                      <a:pt x="2400" y="1"/>
                      <a:pt x="2369" y="1240"/>
                      <a:pt x="2369" y="1240"/>
                    </a:cubicBezTo>
                    <a:cubicBezTo>
                      <a:pt x="2369" y="1240"/>
                      <a:pt x="2153" y="846"/>
                      <a:pt x="1657" y="846"/>
                    </a:cubicBezTo>
                    <a:cubicBezTo>
                      <a:pt x="1477" y="846"/>
                      <a:pt x="1259" y="898"/>
                      <a:pt x="1001" y="1040"/>
                    </a:cubicBezTo>
                    <a:cubicBezTo>
                      <a:pt x="0" y="1574"/>
                      <a:pt x="367" y="3175"/>
                      <a:pt x="367" y="3175"/>
                    </a:cubicBezTo>
                    <a:lnTo>
                      <a:pt x="10441" y="3175"/>
                    </a:lnTo>
                    <a:cubicBezTo>
                      <a:pt x="10060" y="1832"/>
                      <a:pt x="9291" y="1495"/>
                      <a:pt x="8615" y="1495"/>
                    </a:cubicBezTo>
                    <a:cubicBezTo>
                      <a:pt x="7930" y="1495"/>
                      <a:pt x="7339" y="1841"/>
                      <a:pt x="7339" y="1841"/>
                    </a:cubicBezTo>
                    <a:cubicBezTo>
                      <a:pt x="7339" y="1841"/>
                      <a:pt x="6071" y="106"/>
                      <a:pt x="4237" y="6"/>
                    </a:cubicBezTo>
                    <a:cubicBezTo>
                      <a:pt x="4170" y="2"/>
                      <a:pt x="4106" y="1"/>
                      <a:pt x="4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4"/>
              <p:cNvSpPr/>
              <p:nvPr/>
            </p:nvSpPr>
            <p:spPr>
              <a:xfrm>
                <a:off x="7140469" y="2441071"/>
                <a:ext cx="455427" cy="106720"/>
              </a:xfrm>
              <a:custGeom>
                <a:avLst/>
                <a:gdLst/>
                <a:ahLst/>
                <a:cxnLst/>
                <a:rect l="l" t="t" r="r" b="b"/>
                <a:pathLst>
                  <a:path w="9141" h="2142" extrusionOk="0">
                    <a:moveTo>
                      <a:pt x="3703" y="0"/>
                    </a:moveTo>
                    <a:cubicBezTo>
                      <a:pt x="2654" y="0"/>
                      <a:pt x="2261" y="494"/>
                      <a:pt x="2136" y="840"/>
                    </a:cubicBezTo>
                    <a:cubicBezTo>
                      <a:pt x="2087" y="938"/>
                      <a:pt x="1984" y="1000"/>
                      <a:pt x="1881" y="1000"/>
                    </a:cubicBezTo>
                    <a:cubicBezTo>
                      <a:pt x="1843" y="1000"/>
                      <a:pt x="1804" y="991"/>
                      <a:pt x="1769" y="974"/>
                    </a:cubicBezTo>
                    <a:cubicBezTo>
                      <a:pt x="1648" y="904"/>
                      <a:pt x="1499" y="844"/>
                      <a:pt x="1310" y="844"/>
                    </a:cubicBezTo>
                    <a:cubicBezTo>
                      <a:pt x="1135" y="844"/>
                      <a:pt x="925" y="896"/>
                      <a:pt x="668" y="1040"/>
                    </a:cubicBezTo>
                    <a:cubicBezTo>
                      <a:pt x="268" y="1240"/>
                      <a:pt x="101" y="1641"/>
                      <a:pt x="1" y="2041"/>
                    </a:cubicBezTo>
                    <a:cubicBezTo>
                      <a:pt x="34" y="2108"/>
                      <a:pt x="34" y="2141"/>
                      <a:pt x="34" y="2141"/>
                    </a:cubicBezTo>
                    <a:lnTo>
                      <a:pt x="8740" y="2141"/>
                    </a:lnTo>
                    <a:cubicBezTo>
                      <a:pt x="9074" y="2141"/>
                      <a:pt x="9141" y="1674"/>
                      <a:pt x="8840" y="1574"/>
                    </a:cubicBezTo>
                    <a:cubicBezTo>
                      <a:pt x="8654" y="1521"/>
                      <a:pt x="8467" y="1499"/>
                      <a:pt x="8286" y="1499"/>
                    </a:cubicBezTo>
                    <a:cubicBezTo>
                      <a:pt x="8016" y="1499"/>
                      <a:pt x="7760" y="1547"/>
                      <a:pt x="7539" y="1607"/>
                    </a:cubicBezTo>
                    <a:cubicBezTo>
                      <a:pt x="7452" y="1633"/>
                      <a:pt x="7363" y="1646"/>
                      <a:pt x="7274" y="1646"/>
                    </a:cubicBezTo>
                    <a:cubicBezTo>
                      <a:pt x="7023" y="1646"/>
                      <a:pt x="6778" y="1546"/>
                      <a:pt x="6605" y="1374"/>
                    </a:cubicBezTo>
                    <a:cubicBezTo>
                      <a:pt x="6072" y="840"/>
                      <a:pt x="5104" y="73"/>
                      <a:pt x="3904" y="6"/>
                    </a:cubicBezTo>
                    <a:cubicBezTo>
                      <a:pt x="3834" y="2"/>
                      <a:pt x="3768" y="0"/>
                      <a:pt x="37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4"/>
              <p:cNvSpPr/>
              <p:nvPr/>
            </p:nvSpPr>
            <p:spPr>
              <a:xfrm>
                <a:off x="6542209" y="2524473"/>
                <a:ext cx="1273065" cy="511378"/>
              </a:xfrm>
              <a:custGeom>
                <a:avLst/>
                <a:gdLst/>
                <a:ahLst/>
                <a:cxnLst/>
                <a:rect l="l" t="t" r="r" b="b"/>
                <a:pathLst>
                  <a:path w="25552" h="10264" extrusionOk="0">
                    <a:moveTo>
                      <a:pt x="25085" y="0"/>
                    </a:moveTo>
                    <a:lnTo>
                      <a:pt x="0" y="667"/>
                    </a:lnTo>
                    <a:lnTo>
                      <a:pt x="634" y="5371"/>
                    </a:lnTo>
                    <a:cubicBezTo>
                      <a:pt x="1012" y="8203"/>
                      <a:pt x="3408" y="10263"/>
                      <a:pt x="6199" y="10263"/>
                    </a:cubicBezTo>
                    <a:cubicBezTo>
                      <a:pt x="6366" y="10263"/>
                      <a:pt x="6535" y="10256"/>
                      <a:pt x="6705" y="10241"/>
                    </a:cubicBezTo>
                    <a:lnTo>
                      <a:pt x="20181" y="9073"/>
                    </a:lnTo>
                    <a:cubicBezTo>
                      <a:pt x="23283" y="8806"/>
                      <a:pt x="25552" y="6104"/>
                      <a:pt x="25318" y="3036"/>
                    </a:cubicBezTo>
                    <a:lnTo>
                      <a:pt x="250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4"/>
              <p:cNvSpPr/>
              <p:nvPr/>
            </p:nvSpPr>
            <p:spPr>
              <a:xfrm>
                <a:off x="6926086" y="2522779"/>
                <a:ext cx="890876" cy="495335"/>
              </a:xfrm>
              <a:custGeom>
                <a:avLst/>
                <a:gdLst/>
                <a:ahLst/>
                <a:cxnLst/>
                <a:rect l="l" t="t" r="r" b="b"/>
                <a:pathLst>
                  <a:path w="17881" h="9942" extrusionOk="0">
                    <a:moveTo>
                      <a:pt x="17380" y="1"/>
                    </a:moveTo>
                    <a:lnTo>
                      <a:pt x="1" y="501"/>
                    </a:lnTo>
                    <a:lnTo>
                      <a:pt x="568" y="5438"/>
                    </a:lnTo>
                    <a:cubicBezTo>
                      <a:pt x="768" y="7306"/>
                      <a:pt x="1635" y="8907"/>
                      <a:pt x="2836" y="9941"/>
                    </a:cubicBezTo>
                    <a:lnTo>
                      <a:pt x="12476" y="9107"/>
                    </a:lnTo>
                    <a:cubicBezTo>
                      <a:pt x="15578" y="8840"/>
                      <a:pt x="17880" y="6138"/>
                      <a:pt x="17613" y="3036"/>
                    </a:cubicBezTo>
                    <a:lnTo>
                      <a:pt x="173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4"/>
              <p:cNvSpPr/>
              <p:nvPr/>
            </p:nvSpPr>
            <p:spPr>
              <a:xfrm>
                <a:off x="7295016" y="1563855"/>
                <a:ext cx="556816" cy="744597"/>
              </a:xfrm>
              <a:custGeom>
                <a:avLst/>
                <a:gdLst/>
                <a:ahLst/>
                <a:cxnLst/>
                <a:rect l="l" t="t" r="r" b="b"/>
                <a:pathLst>
                  <a:path w="11176" h="14945" extrusionOk="0">
                    <a:moveTo>
                      <a:pt x="1902" y="1"/>
                    </a:moveTo>
                    <a:lnTo>
                      <a:pt x="1" y="8907"/>
                    </a:lnTo>
                    <a:lnTo>
                      <a:pt x="4638" y="14945"/>
                    </a:lnTo>
                    <a:lnTo>
                      <a:pt x="11176" y="13677"/>
                    </a:lnTo>
                    <a:cubicBezTo>
                      <a:pt x="11176" y="13677"/>
                      <a:pt x="8107" y="2369"/>
                      <a:pt x="19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4"/>
              <p:cNvSpPr/>
              <p:nvPr/>
            </p:nvSpPr>
            <p:spPr>
              <a:xfrm>
                <a:off x="7449613" y="2065762"/>
                <a:ext cx="420502" cy="420502"/>
              </a:xfrm>
              <a:custGeom>
                <a:avLst/>
                <a:gdLst/>
                <a:ahLst/>
                <a:cxnLst/>
                <a:rect l="l" t="t" r="r" b="b"/>
                <a:pathLst>
                  <a:path w="8440" h="8440" extrusionOk="0">
                    <a:moveTo>
                      <a:pt x="4237" y="0"/>
                    </a:moveTo>
                    <a:cubicBezTo>
                      <a:pt x="1902" y="0"/>
                      <a:pt x="0" y="1902"/>
                      <a:pt x="0" y="4237"/>
                    </a:cubicBezTo>
                    <a:cubicBezTo>
                      <a:pt x="0" y="6538"/>
                      <a:pt x="1902" y="8440"/>
                      <a:pt x="4237" y="8440"/>
                    </a:cubicBezTo>
                    <a:cubicBezTo>
                      <a:pt x="6572" y="8440"/>
                      <a:pt x="8440" y="6538"/>
                      <a:pt x="8440" y="4237"/>
                    </a:cubicBezTo>
                    <a:cubicBezTo>
                      <a:pt x="8440" y="1902"/>
                      <a:pt x="6572" y="0"/>
                      <a:pt x="4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4"/>
              <p:cNvSpPr/>
              <p:nvPr/>
            </p:nvSpPr>
            <p:spPr>
              <a:xfrm>
                <a:off x="7049096" y="2216971"/>
                <a:ext cx="734583" cy="839908"/>
              </a:xfrm>
              <a:custGeom>
                <a:avLst/>
                <a:gdLst/>
                <a:ahLst/>
                <a:cxnLst/>
                <a:rect l="l" t="t" r="r" b="b"/>
                <a:pathLst>
                  <a:path w="14744" h="16858" extrusionOk="0">
                    <a:moveTo>
                      <a:pt x="11917" y="1"/>
                    </a:moveTo>
                    <a:cubicBezTo>
                      <a:pt x="11775" y="1"/>
                      <a:pt x="11627" y="12"/>
                      <a:pt x="11475" y="34"/>
                    </a:cubicBezTo>
                    <a:cubicBezTo>
                      <a:pt x="10474" y="168"/>
                      <a:pt x="9574" y="835"/>
                      <a:pt x="9073" y="1702"/>
                    </a:cubicBezTo>
                    <a:lnTo>
                      <a:pt x="4937" y="9074"/>
                    </a:lnTo>
                    <a:cubicBezTo>
                      <a:pt x="4937" y="9074"/>
                      <a:pt x="2602" y="10609"/>
                      <a:pt x="1535" y="11743"/>
                    </a:cubicBezTo>
                    <a:cubicBezTo>
                      <a:pt x="967" y="12343"/>
                      <a:pt x="534" y="13110"/>
                      <a:pt x="234" y="13711"/>
                    </a:cubicBezTo>
                    <a:cubicBezTo>
                      <a:pt x="0" y="14178"/>
                      <a:pt x="367" y="14745"/>
                      <a:pt x="901" y="14745"/>
                    </a:cubicBezTo>
                    <a:cubicBezTo>
                      <a:pt x="1068" y="14745"/>
                      <a:pt x="3135" y="12644"/>
                      <a:pt x="3136" y="12643"/>
                    </a:cubicBezTo>
                    <a:lnTo>
                      <a:pt x="3136" y="12643"/>
                    </a:lnTo>
                    <a:cubicBezTo>
                      <a:pt x="3136" y="12644"/>
                      <a:pt x="3169" y="14311"/>
                      <a:pt x="2569" y="15712"/>
                    </a:cubicBezTo>
                    <a:cubicBezTo>
                      <a:pt x="2335" y="16213"/>
                      <a:pt x="2635" y="16813"/>
                      <a:pt x="3202" y="16846"/>
                    </a:cubicBezTo>
                    <a:cubicBezTo>
                      <a:pt x="3260" y="16854"/>
                      <a:pt x="3320" y="16858"/>
                      <a:pt x="3384" y="16858"/>
                    </a:cubicBezTo>
                    <a:cubicBezTo>
                      <a:pt x="3614" y="16858"/>
                      <a:pt x="3882" y="16803"/>
                      <a:pt x="4170" y="16646"/>
                    </a:cubicBezTo>
                    <a:cubicBezTo>
                      <a:pt x="4170" y="16646"/>
                      <a:pt x="4440" y="16742"/>
                      <a:pt x="4884" y="16742"/>
                    </a:cubicBezTo>
                    <a:cubicBezTo>
                      <a:pt x="5306" y="16742"/>
                      <a:pt x="5886" y="16655"/>
                      <a:pt x="6538" y="16313"/>
                    </a:cubicBezTo>
                    <a:cubicBezTo>
                      <a:pt x="7606" y="15779"/>
                      <a:pt x="8006" y="12410"/>
                      <a:pt x="8139" y="11042"/>
                    </a:cubicBezTo>
                    <a:cubicBezTo>
                      <a:pt x="8173" y="10642"/>
                      <a:pt x="8339" y="10275"/>
                      <a:pt x="8606" y="10008"/>
                    </a:cubicBezTo>
                    <a:lnTo>
                      <a:pt x="13543" y="4904"/>
                    </a:lnTo>
                    <a:cubicBezTo>
                      <a:pt x="14644" y="3770"/>
                      <a:pt x="14744" y="1936"/>
                      <a:pt x="13677" y="768"/>
                    </a:cubicBezTo>
                    <a:cubicBezTo>
                      <a:pt x="13205" y="269"/>
                      <a:pt x="12619" y="1"/>
                      <a:pt x="11917" y="1"/>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6" name="Google Shape;936;p44"/>
            <p:cNvSpPr/>
            <p:nvPr/>
          </p:nvSpPr>
          <p:spPr>
            <a:xfrm>
              <a:off x="5534087" y="1652572"/>
              <a:ext cx="99745" cy="147076"/>
            </a:xfrm>
            <a:custGeom>
              <a:avLst/>
              <a:gdLst/>
              <a:ahLst/>
              <a:cxnLst/>
              <a:rect l="l" t="t" r="r" b="b"/>
              <a:pathLst>
                <a:path w="2002" h="2952" extrusionOk="0">
                  <a:moveTo>
                    <a:pt x="790" y="0"/>
                  </a:moveTo>
                  <a:cubicBezTo>
                    <a:pt x="728" y="0"/>
                    <a:pt x="664" y="8"/>
                    <a:pt x="601" y="26"/>
                  </a:cubicBezTo>
                  <a:cubicBezTo>
                    <a:pt x="234" y="126"/>
                    <a:pt x="0" y="493"/>
                    <a:pt x="134" y="860"/>
                  </a:cubicBezTo>
                  <a:lnTo>
                    <a:pt x="567" y="2428"/>
                  </a:lnTo>
                  <a:cubicBezTo>
                    <a:pt x="652" y="2737"/>
                    <a:pt x="949" y="2951"/>
                    <a:pt x="1260" y="2951"/>
                  </a:cubicBezTo>
                  <a:cubicBezTo>
                    <a:pt x="1318" y="2951"/>
                    <a:pt x="1377" y="2944"/>
                    <a:pt x="1435" y="2928"/>
                  </a:cubicBezTo>
                  <a:cubicBezTo>
                    <a:pt x="1802" y="2794"/>
                    <a:pt x="2002" y="2428"/>
                    <a:pt x="1902" y="2061"/>
                  </a:cubicBezTo>
                  <a:lnTo>
                    <a:pt x="1435" y="493"/>
                  </a:lnTo>
                  <a:cubicBezTo>
                    <a:pt x="1352" y="190"/>
                    <a:pt x="1087" y="0"/>
                    <a:pt x="790" y="0"/>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 name="Google Shape;937;p44"/>
          <p:cNvGrpSpPr/>
          <p:nvPr/>
        </p:nvGrpSpPr>
        <p:grpSpPr>
          <a:xfrm flipH="1">
            <a:off x="8121075" y="2875975"/>
            <a:ext cx="467000" cy="431100"/>
            <a:chOff x="1849650" y="1202325"/>
            <a:chExt cx="467000" cy="431100"/>
          </a:xfrm>
        </p:grpSpPr>
        <p:sp>
          <p:nvSpPr>
            <p:cNvPr id="938" name="Google Shape;938;p44"/>
            <p:cNvSpPr/>
            <p:nvPr/>
          </p:nvSpPr>
          <p:spPr>
            <a:xfrm>
              <a:off x="1880150" y="1400725"/>
              <a:ext cx="241525" cy="156500"/>
            </a:xfrm>
            <a:custGeom>
              <a:avLst/>
              <a:gdLst/>
              <a:ahLst/>
              <a:cxnLst/>
              <a:rect l="l" t="t" r="r" b="b"/>
              <a:pathLst>
                <a:path w="9661" h="6260" extrusionOk="0">
                  <a:moveTo>
                    <a:pt x="6275" y="0"/>
                  </a:moveTo>
                  <a:lnTo>
                    <a:pt x="6218" y="153"/>
                  </a:lnTo>
                  <a:cubicBezTo>
                    <a:pt x="4430" y="913"/>
                    <a:pt x="245" y="2701"/>
                    <a:pt x="36" y="5155"/>
                  </a:cubicBezTo>
                  <a:cubicBezTo>
                    <a:pt x="0" y="5983"/>
                    <a:pt x="417" y="6259"/>
                    <a:pt x="997" y="6259"/>
                  </a:cubicBezTo>
                  <a:cubicBezTo>
                    <a:pt x="1963" y="6259"/>
                    <a:pt x="3381" y="5493"/>
                    <a:pt x="3916" y="5231"/>
                  </a:cubicBezTo>
                  <a:cubicBezTo>
                    <a:pt x="5381" y="4413"/>
                    <a:pt x="9661" y="1085"/>
                    <a:pt x="6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4"/>
            <p:cNvSpPr/>
            <p:nvPr/>
          </p:nvSpPr>
          <p:spPr>
            <a:xfrm>
              <a:off x="1849650" y="1236200"/>
              <a:ext cx="216400" cy="208800"/>
            </a:xfrm>
            <a:custGeom>
              <a:avLst/>
              <a:gdLst/>
              <a:ahLst/>
              <a:cxnLst/>
              <a:rect l="l" t="t" r="r" b="b"/>
              <a:pathLst>
                <a:path w="8656" h="8352" extrusionOk="0">
                  <a:moveTo>
                    <a:pt x="2910" y="1"/>
                  </a:moveTo>
                  <a:cubicBezTo>
                    <a:pt x="2591" y="1"/>
                    <a:pt x="2279" y="72"/>
                    <a:pt x="1979" y="228"/>
                  </a:cubicBezTo>
                  <a:cubicBezTo>
                    <a:pt x="1" y="1275"/>
                    <a:pt x="400" y="4375"/>
                    <a:pt x="1351" y="5897"/>
                  </a:cubicBezTo>
                  <a:cubicBezTo>
                    <a:pt x="2131" y="7221"/>
                    <a:pt x="4158" y="8352"/>
                    <a:pt x="5946" y="8352"/>
                  </a:cubicBezTo>
                  <a:cubicBezTo>
                    <a:pt x="6906" y="8352"/>
                    <a:pt x="7797" y="8026"/>
                    <a:pt x="8389" y="7228"/>
                  </a:cubicBezTo>
                  <a:lnTo>
                    <a:pt x="8655" y="6125"/>
                  </a:lnTo>
                  <a:cubicBezTo>
                    <a:pt x="8251" y="4272"/>
                    <a:pt x="5384" y="1"/>
                    <a:pt x="2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4"/>
            <p:cNvSpPr/>
            <p:nvPr/>
          </p:nvSpPr>
          <p:spPr>
            <a:xfrm>
              <a:off x="2002225" y="1422750"/>
              <a:ext cx="168900" cy="210675"/>
            </a:xfrm>
            <a:custGeom>
              <a:avLst/>
              <a:gdLst/>
              <a:ahLst/>
              <a:cxnLst/>
              <a:rect l="l" t="t" r="r" b="b"/>
              <a:pathLst>
                <a:path w="6756" h="8427" extrusionOk="0">
                  <a:moveTo>
                    <a:pt x="2424" y="0"/>
                  </a:moveTo>
                  <a:cubicBezTo>
                    <a:pt x="1" y="0"/>
                    <a:pt x="1569" y="4431"/>
                    <a:pt x="2286" y="5777"/>
                  </a:cubicBezTo>
                  <a:cubicBezTo>
                    <a:pt x="2667" y="6422"/>
                    <a:pt x="3762" y="8427"/>
                    <a:pt x="4758" y="8427"/>
                  </a:cubicBezTo>
                  <a:cubicBezTo>
                    <a:pt x="5053" y="8427"/>
                    <a:pt x="5339" y="8251"/>
                    <a:pt x="5595" y="7812"/>
                  </a:cubicBezTo>
                  <a:cubicBezTo>
                    <a:pt x="6756" y="5663"/>
                    <a:pt x="4207" y="1877"/>
                    <a:pt x="3123" y="261"/>
                  </a:cubicBezTo>
                  <a:lnTo>
                    <a:pt x="3161" y="108"/>
                  </a:lnTo>
                  <a:cubicBezTo>
                    <a:pt x="2882" y="35"/>
                    <a:pt x="2638" y="0"/>
                    <a:pt x="2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4"/>
            <p:cNvSpPr/>
            <p:nvPr/>
          </p:nvSpPr>
          <p:spPr>
            <a:xfrm>
              <a:off x="2059825" y="1330725"/>
              <a:ext cx="256825" cy="166800"/>
            </a:xfrm>
            <a:custGeom>
              <a:avLst/>
              <a:gdLst/>
              <a:ahLst/>
              <a:cxnLst/>
              <a:rect l="l" t="t" r="r" b="b"/>
              <a:pathLst>
                <a:path w="10273" h="6672" extrusionOk="0">
                  <a:moveTo>
                    <a:pt x="6729" y="1"/>
                  </a:moveTo>
                  <a:cubicBezTo>
                    <a:pt x="4439" y="1"/>
                    <a:pt x="1416" y="1436"/>
                    <a:pt x="381" y="2458"/>
                  </a:cubicBezTo>
                  <a:lnTo>
                    <a:pt x="1" y="3542"/>
                  </a:lnTo>
                  <a:cubicBezTo>
                    <a:pt x="140" y="5616"/>
                    <a:pt x="2499" y="6671"/>
                    <a:pt x="4574" y="6671"/>
                  </a:cubicBezTo>
                  <a:cubicBezTo>
                    <a:pt x="5335" y="6671"/>
                    <a:pt x="6059" y="6529"/>
                    <a:pt x="6620" y="6243"/>
                  </a:cubicBezTo>
                  <a:cubicBezTo>
                    <a:pt x="8256" y="5482"/>
                    <a:pt x="10272" y="3086"/>
                    <a:pt x="9188" y="1146"/>
                  </a:cubicBezTo>
                  <a:cubicBezTo>
                    <a:pt x="8719" y="318"/>
                    <a:pt x="7805" y="1"/>
                    <a:pt x="6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4"/>
            <p:cNvSpPr/>
            <p:nvPr/>
          </p:nvSpPr>
          <p:spPr>
            <a:xfrm>
              <a:off x="2002300" y="1349400"/>
              <a:ext cx="114625" cy="210275"/>
            </a:xfrm>
            <a:custGeom>
              <a:avLst/>
              <a:gdLst/>
              <a:ahLst/>
              <a:cxnLst/>
              <a:rect l="l" t="t" r="r" b="b"/>
              <a:pathLst>
                <a:path w="4585" h="8411" extrusionOk="0">
                  <a:moveTo>
                    <a:pt x="2962" y="0"/>
                  </a:moveTo>
                  <a:cubicBezTo>
                    <a:pt x="1556" y="0"/>
                    <a:pt x="1" y="8281"/>
                    <a:pt x="324" y="8406"/>
                  </a:cubicBezTo>
                  <a:cubicBezTo>
                    <a:pt x="332" y="8409"/>
                    <a:pt x="340" y="8411"/>
                    <a:pt x="349" y="8411"/>
                  </a:cubicBezTo>
                  <a:cubicBezTo>
                    <a:pt x="996" y="8411"/>
                    <a:pt x="4584" y="1145"/>
                    <a:pt x="3215" y="94"/>
                  </a:cubicBezTo>
                  <a:cubicBezTo>
                    <a:pt x="3132" y="30"/>
                    <a:pt x="3047" y="0"/>
                    <a:pt x="2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4"/>
            <p:cNvSpPr/>
            <p:nvPr/>
          </p:nvSpPr>
          <p:spPr>
            <a:xfrm>
              <a:off x="2064600" y="1202325"/>
              <a:ext cx="118425" cy="158000"/>
            </a:xfrm>
            <a:custGeom>
              <a:avLst/>
              <a:gdLst/>
              <a:ahLst/>
              <a:cxnLst/>
              <a:rect l="l" t="t" r="r" b="b"/>
              <a:pathLst>
                <a:path w="4737" h="6320" extrusionOk="0">
                  <a:moveTo>
                    <a:pt x="497" y="0"/>
                  </a:moveTo>
                  <a:cubicBezTo>
                    <a:pt x="473" y="0"/>
                    <a:pt x="447" y="8"/>
                    <a:pt x="418" y="24"/>
                  </a:cubicBezTo>
                  <a:cubicBezTo>
                    <a:pt x="0" y="252"/>
                    <a:pt x="114" y="4246"/>
                    <a:pt x="171" y="6263"/>
                  </a:cubicBezTo>
                  <a:lnTo>
                    <a:pt x="495" y="6320"/>
                  </a:lnTo>
                  <a:cubicBezTo>
                    <a:pt x="1997" y="4741"/>
                    <a:pt x="4736" y="1583"/>
                    <a:pt x="4242" y="1108"/>
                  </a:cubicBezTo>
                  <a:cubicBezTo>
                    <a:pt x="4218" y="1086"/>
                    <a:pt x="4189" y="1076"/>
                    <a:pt x="4156" y="1076"/>
                  </a:cubicBezTo>
                  <a:cubicBezTo>
                    <a:pt x="3535" y="1076"/>
                    <a:pt x="1273" y="4577"/>
                    <a:pt x="552" y="5768"/>
                  </a:cubicBezTo>
                  <a:cubicBezTo>
                    <a:pt x="479" y="4072"/>
                    <a:pt x="1052" y="0"/>
                    <a:pt x="4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4"/>
            <p:cNvSpPr/>
            <p:nvPr/>
          </p:nvSpPr>
          <p:spPr>
            <a:xfrm>
              <a:off x="1875325" y="1263875"/>
              <a:ext cx="84200" cy="75450"/>
            </a:xfrm>
            <a:custGeom>
              <a:avLst/>
              <a:gdLst/>
              <a:ahLst/>
              <a:cxnLst/>
              <a:rect l="l" t="t" r="r" b="b"/>
              <a:pathLst>
                <a:path w="3368" h="3018" extrusionOk="0">
                  <a:moveTo>
                    <a:pt x="1479" y="0"/>
                  </a:moveTo>
                  <a:cubicBezTo>
                    <a:pt x="939" y="0"/>
                    <a:pt x="532" y="434"/>
                    <a:pt x="305" y="1024"/>
                  </a:cubicBezTo>
                  <a:cubicBezTo>
                    <a:pt x="1" y="1746"/>
                    <a:pt x="381" y="2602"/>
                    <a:pt x="1142" y="2907"/>
                  </a:cubicBezTo>
                  <a:cubicBezTo>
                    <a:pt x="1335" y="2982"/>
                    <a:pt x="1532" y="3017"/>
                    <a:pt x="1724" y="3017"/>
                  </a:cubicBezTo>
                  <a:cubicBezTo>
                    <a:pt x="2310" y="3017"/>
                    <a:pt x="2848" y="2685"/>
                    <a:pt x="3063" y="2127"/>
                  </a:cubicBezTo>
                  <a:cubicBezTo>
                    <a:pt x="3367" y="1404"/>
                    <a:pt x="2702" y="396"/>
                    <a:pt x="1922" y="91"/>
                  </a:cubicBezTo>
                  <a:cubicBezTo>
                    <a:pt x="1766" y="29"/>
                    <a:pt x="1618" y="0"/>
                    <a:pt x="1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4"/>
            <p:cNvSpPr/>
            <p:nvPr/>
          </p:nvSpPr>
          <p:spPr>
            <a:xfrm>
              <a:off x="1899100" y="1285300"/>
              <a:ext cx="37600" cy="34850"/>
            </a:xfrm>
            <a:custGeom>
              <a:avLst/>
              <a:gdLst/>
              <a:ahLst/>
              <a:cxnLst/>
              <a:rect l="l" t="t" r="r" b="b"/>
              <a:pathLst>
                <a:path w="1504" h="1394" extrusionOk="0">
                  <a:moveTo>
                    <a:pt x="725" y="1"/>
                  </a:moveTo>
                  <a:cubicBezTo>
                    <a:pt x="412" y="1"/>
                    <a:pt x="127" y="232"/>
                    <a:pt x="77" y="566"/>
                  </a:cubicBezTo>
                  <a:cubicBezTo>
                    <a:pt x="1" y="946"/>
                    <a:pt x="229" y="1308"/>
                    <a:pt x="590" y="1384"/>
                  </a:cubicBezTo>
                  <a:cubicBezTo>
                    <a:pt x="622" y="1390"/>
                    <a:pt x="654" y="1393"/>
                    <a:pt x="686" y="1393"/>
                  </a:cubicBezTo>
                  <a:cubicBezTo>
                    <a:pt x="1035" y="1393"/>
                    <a:pt x="1375" y="1029"/>
                    <a:pt x="1427" y="680"/>
                  </a:cubicBezTo>
                  <a:cubicBezTo>
                    <a:pt x="1503" y="300"/>
                    <a:pt x="1218" y="71"/>
                    <a:pt x="857" y="14"/>
                  </a:cubicBezTo>
                  <a:cubicBezTo>
                    <a:pt x="813" y="5"/>
                    <a:pt x="769"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4"/>
            <p:cNvSpPr/>
            <p:nvPr/>
          </p:nvSpPr>
          <p:spPr>
            <a:xfrm>
              <a:off x="1895775" y="1499450"/>
              <a:ext cx="43775" cy="39150"/>
            </a:xfrm>
            <a:custGeom>
              <a:avLst/>
              <a:gdLst/>
              <a:ahLst/>
              <a:cxnLst/>
              <a:rect l="l" t="t" r="r" b="b"/>
              <a:pathLst>
                <a:path w="1751" h="1566" extrusionOk="0">
                  <a:moveTo>
                    <a:pt x="776" y="0"/>
                  </a:moveTo>
                  <a:cubicBezTo>
                    <a:pt x="491" y="0"/>
                    <a:pt x="274" y="219"/>
                    <a:pt x="153" y="521"/>
                  </a:cubicBezTo>
                  <a:cubicBezTo>
                    <a:pt x="1" y="902"/>
                    <a:pt x="210" y="1358"/>
                    <a:pt x="609" y="1510"/>
                  </a:cubicBezTo>
                  <a:cubicBezTo>
                    <a:pt x="708" y="1548"/>
                    <a:pt x="808" y="1566"/>
                    <a:pt x="906" y="1566"/>
                  </a:cubicBezTo>
                  <a:cubicBezTo>
                    <a:pt x="1207" y="1566"/>
                    <a:pt x="1484" y="1398"/>
                    <a:pt x="1598" y="1111"/>
                  </a:cubicBezTo>
                  <a:cubicBezTo>
                    <a:pt x="1751" y="730"/>
                    <a:pt x="1408" y="198"/>
                    <a:pt x="1009" y="46"/>
                  </a:cubicBezTo>
                  <a:cubicBezTo>
                    <a:pt x="927" y="15"/>
                    <a:pt x="849" y="0"/>
                    <a:pt x="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4"/>
            <p:cNvSpPr/>
            <p:nvPr/>
          </p:nvSpPr>
          <p:spPr>
            <a:xfrm>
              <a:off x="1908150" y="1510400"/>
              <a:ext cx="20000" cy="18375"/>
            </a:xfrm>
            <a:custGeom>
              <a:avLst/>
              <a:gdLst/>
              <a:ahLst/>
              <a:cxnLst/>
              <a:rect l="l" t="t" r="r" b="b"/>
              <a:pathLst>
                <a:path w="800" h="735" extrusionOk="0">
                  <a:moveTo>
                    <a:pt x="391" y="1"/>
                  </a:moveTo>
                  <a:cubicBezTo>
                    <a:pt x="225" y="1"/>
                    <a:pt x="72" y="126"/>
                    <a:pt x="38" y="312"/>
                  </a:cubicBezTo>
                  <a:cubicBezTo>
                    <a:pt x="0" y="502"/>
                    <a:pt x="133" y="692"/>
                    <a:pt x="324" y="730"/>
                  </a:cubicBezTo>
                  <a:cubicBezTo>
                    <a:pt x="339" y="733"/>
                    <a:pt x="354" y="734"/>
                    <a:pt x="370" y="734"/>
                  </a:cubicBezTo>
                  <a:cubicBezTo>
                    <a:pt x="546" y="734"/>
                    <a:pt x="726" y="543"/>
                    <a:pt x="761" y="369"/>
                  </a:cubicBezTo>
                  <a:cubicBezTo>
                    <a:pt x="799" y="159"/>
                    <a:pt x="647" y="45"/>
                    <a:pt x="457" y="7"/>
                  </a:cubicBezTo>
                  <a:cubicBezTo>
                    <a:pt x="435" y="3"/>
                    <a:pt x="413"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4"/>
            <p:cNvSpPr/>
            <p:nvPr/>
          </p:nvSpPr>
          <p:spPr>
            <a:xfrm>
              <a:off x="2089325" y="1563750"/>
              <a:ext cx="39950" cy="38675"/>
            </a:xfrm>
            <a:custGeom>
              <a:avLst/>
              <a:gdLst/>
              <a:ahLst/>
              <a:cxnLst/>
              <a:rect l="l" t="t" r="r" b="b"/>
              <a:pathLst>
                <a:path w="1598" h="1547" extrusionOk="0">
                  <a:moveTo>
                    <a:pt x="789" y="0"/>
                  </a:moveTo>
                  <a:cubicBezTo>
                    <a:pt x="400" y="0"/>
                    <a:pt x="74" y="311"/>
                    <a:pt x="38" y="707"/>
                  </a:cubicBezTo>
                  <a:cubicBezTo>
                    <a:pt x="0" y="1145"/>
                    <a:pt x="304" y="1525"/>
                    <a:pt x="723" y="1544"/>
                  </a:cubicBezTo>
                  <a:cubicBezTo>
                    <a:pt x="739" y="1546"/>
                    <a:pt x="754" y="1546"/>
                    <a:pt x="770" y="1546"/>
                  </a:cubicBezTo>
                  <a:cubicBezTo>
                    <a:pt x="1170" y="1546"/>
                    <a:pt x="1523" y="1090"/>
                    <a:pt x="1560" y="669"/>
                  </a:cubicBezTo>
                  <a:cubicBezTo>
                    <a:pt x="1598" y="251"/>
                    <a:pt x="1255" y="42"/>
                    <a:pt x="856" y="4"/>
                  </a:cubicBezTo>
                  <a:cubicBezTo>
                    <a:pt x="834" y="1"/>
                    <a:pt x="811"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4"/>
            <p:cNvSpPr/>
            <p:nvPr/>
          </p:nvSpPr>
          <p:spPr>
            <a:xfrm>
              <a:off x="2099775" y="1574250"/>
              <a:ext cx="19050" cy="17700"/>
            </a:xfrm>
            <a:custGeom>
              <a:avLst/>
              <a:gdLst/>
              <a:ahLst/>
              <a:cxnLst/>
              <a:rect l="l" t="t" r="r" b="b"/>
              <a:pathLst>
                <a:path w="762" h="708" extrusionOk="0">
                  <a:moveTo>
                    <a:pt x="379" y="0"/>
                  </a:moveTo>
                  <a:cubicBezTo>
                    <a:pt x="367" y="0"/>
                    <a:pt x="355" y="1"/>
                    <a:pt x="343" y="2"/>
                  </a:cubicBezTo>
                  <a:cubicBezTo>
                    <a:pt x="134" y="21"/>
                    <a:pt x="1" y="192"/>
                    <a:pt x="20" y="401"/>
                  </a:cubicBezTo>
                  <a:cubicBezTo>
                    <a:pt x="37" y="579"/>
                    <a:pt x="272" y="708"/>
                    <a:pt x="458" y="708"/>
                  </a:cubicBezTo>
                  <a:cubicBezTo>
                    <a:pt x="471" y="708"/>
                    <a:pt x="483" y="707"/>
                    <a:pt x="495" y="706"/>
                  </a:cubicBezTo>
                  <a:cubicBezTo>
                    <a:pt x="704" y="687"/>
                    <a:pt x="761" y="496"/>
                    <a:pt x="742" y="306"/>
                  </a:cubicBezTo>
                  <a:cubicBezTo>
                    <a:pt x="725" y="128"/>
                    <a:pt x="557"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4"/>
            <p:cNvSpPr/>
            <p:nvPr/>
          </p:nvSpPr>
          <p:spPr>
            <a:xfrm>
              <a:off x="2199625" y="1362050"/>
              <a:ext cx="84675" cy="73900"/>
            </a:xfrm>
            <a:custGeom>
              <a:avLst/>
              <a:gdLst/>
              <a:ahLst/>
              <a:cxnLst/>
              <a:rect l="l" t="t" r="r" b="b"/>
              <a:pathLst>
                <a:path w="3387" h="2956" extrusionOk="0">
                  <a:moveTo>
                    <a:pt x="1659" y="0"/>
                  </a:moveTo>
                  <a:cubicBezTo>
                    <a:pt x="1063" y="0"/>
                    <a:pt x="493" y="379"/>
                    <a:pt x="267" y="996"/>
                  </a:cubicBezTo>
                  <a:cubicBezTo>
                    <a:pt x="1" y="1776"/>
                    <a:pt x="362" y="2632"/>
                    <a:pt x="1104" y="2898"/>
                  </a:cubicBezTo>
                  <a:cubicBezTo>
                    <a:pt x="1214" y="2937"/>
                    <a:pt x="1328" y="2955"/>
                    <a:pt x="1445" y="2955"/>
                  </a:cubicBezTo>
                  <a:cubicBezTo>
                    <a:pt x="2122" y="2955"/>
                    <a:pt x="2877" y="2348"/>
                    <a:pt x="3120" y="1700"/>
                  </a:cubicBezTo>
                  <a:cubicBezTo>
                    <a:pt x="3387" y="920"/>
                    <a:pt x="2873" y="368"/>
                    <a:pt x="2131" y="83"/>
                  </a:cubicBezTo>
                  <a:cubicBezTo>
                    <a:pt x="1976" y="27"/>
                    <a:pt x="1816" y="0"/>
                    <a:pt x="1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4"/>
            <p:cNvSpPr/>
            <p:nvPr/>
          </p:nvSpPr>
          <p:spPr>
            <a:xfrm>
              <a:off x="2221975" y="1382450"/>
              <a:ext cx="37600" cy="34650"/>
            </a:xfrm>
            <a:custGeom>
              <a:avLst/>
              <a:gdLst/>
              <a:ahLst/>
              <a:cxnLst/>
              <a:rect l="l" t="t" r="r" b="b"/>
              <a:pathLst>
                <a:path w="1504" h="1386" extrusionOk="0">
                  <a:moveTo>
                    <a:pt x="747" y="0"/>
                  </a:moveTo>
                  <a:cubicBezTo>
                    <a:pt x="409" y="0"/>
                    <a:pt x="110" y="234"/>
                    <a:pt x="58" y="560"/>
                  </a:cubicBezTo>
                  <a:cubicBezTo>
                    <a:pt x="1" y="922"/>
                    <a:pt x="400" y="1321"/>
                    <a:pt x="781" y="1378"/>
                  </a:cubicBezTo>
                  <a:cubicBezTo>
                    <a:pt x="814" y="1383"/>
                    <a:pt x="845" y="1385"/>
                    <a:pt x="875" y="1385"/>
                  </a:cubicBezTo>
                  <a:cubicBezTo>
                    <a:pt x="1196" y="1385"/>
                    <a:pt x="1375" y="1119"/>
                    <a:pt x="1427" y="788"/>
                  </a:cubicBezTo>
                  <a:cubicBezTo>
                    <a:pt x="1504" y="427"/>
                    <a:pt x="1237" y="66"/>
                    <a:pt x="857" y="9"/>
                  </a:cubicBezTo>
                  <a:cubicBezTo>
                    <a:pt x="820" y="3"/>
                    <a:pt x="783" y="0"/>
                    <a:pt x="7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C014C-2296-8EF3-8066-10B208E21F28}"/>
              </a:ext>
            </a:extLst>
          </p:cNvPr>
          <p:cNvSpPr>
            <a:spLocks noGrp="1"/>
          </p:cNvSpPr>
          <p:nvPr>
            <p:ph type="title"/>
          </p:nvPr>
        </p:nvSpPr>
        <p:spPr>
          <a:xfrm>
            <a:off x="263047" y="308"/>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2. Read the text about gardening. Match each word in column A with its definition in column B.</a:t>
            </a:r>
          </a:p>
        </p:txBody>
      </p:sp>
      <p:sp>
        <p:nvSpPr>
          <p:cNvPr id="5" name="Rectangle: Rounded Corners 4">
            <a:extLst>
              <a:ext uri="{FF2B5EF4-FFF2-40B4-BE49-F238E27FC236}">
                <a16:creationId xmlns:a16="http://schemas.microsoft.com/office/drawing/2014/main" id="{2220BDBC-E7F5-5D15-48EE-91F282D2CF6B}"/>
              </a:ext>
            </a:extLst>
          </p:cNvPr>
          <p:cNvSpPr/>
          <p:nvPr/>
        </p:nvSpPr>
        <p:spPr>
          <a:xfrm>
            <a:off x="237995" y="1550797"/>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1. outdoor</a:t>
            </a:r>
          </a:p>
        </p:txBody>
      </p:sp>
      <p:sp>
        <p:nvSpPr>
          <p:cNvPr id="6" name="Rectangle: Rounded Corners 5">
            <a:extLst>
              <a:ext uri="{FF2B5EF4-FFF2-40B4-BE49-F238E27FC236}">
                <a16:creationId xmlns:a16="http://schemas.microsoft.com/office/drawing/2014/main" id="{AD7DC5DE-08D9-690E-4128-C617AA8227D8}"/>
              </a:ext>
            </a:extLst>
          </p:cNvPr>
          <p:cNvSpPr/>
          <p:nvPr/>
        </p:nvSpPr>
        <p:spPr>
          <a:xfrm>
            <a:off x="237995" y="2202869"/>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2. patient</a:t>
            </a:r>
          </a:p>
        </p:txBody>
      </p:sp>
      <p:sp>
        <p:nvSpPr>
          <p:cNvPr id="7" name="Rectangle: Rounded Corners 6">
            <a:extLst>
              <a:ext uri="{FF2B5EF4-FFF2-40B4-BE49-F238E27FC236}">
                <a16:creationId xmlns:a16="http://schemas.microsoft.com/office/drawing/2014/main" id="{15E53485-ED4B-5BA2-D77F-FB10AE45A925}"/>
              </a:ext>
            </a:extLst>
          </p:cNvPr>
          <p:cNvSpPr/>
          <p:nvPr/>
        </p:nvSpPr>
        <p:spPr>
          <a:xfrm>
            <a:off x="237995" y="2857532"/>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3. responsibility</a:t>
            </a:r>
          </a:p>
        </p:txBody>
      </p:sp>
      <p:sp>
        <p:nvSpPr>
          <p:cNvPr id="8" name="Rectangle: Rounded Corners 7">
            <a:extLst>
              <a:ext uri="{FF2B5EF4-FFF2-40B4-BE49-F238E27FC236}">
                <a16:creationId xmlns:a16="http://schemas.microsoft.com/office/drawing/2014/main" id="{329D4AC0-E6CA-B334-4327-CB59565869E0}"/>
              </a:ext>
            </a:extLst>
          </p:cNvPr>
          <p:cNvSpPr/>
          <p:nvPr/>
        </p:nvSpPr>
        <p:spPr>
          <a:xfrm>
            <a:off x="237995" y="3509604"/>
            <a:ext cx="2718148"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4. maturity</a:t>
            </a:r>
          </a:p>
        </p:txBody>
      </p:sp>
      <p:sp>
        <p:nvSpPr>
          <p:cNvPr id="9" name="Rectangle: Rounded Corners 8">
            <a:extLst>
              <a:ext uri="{FF2B5EF4-FFF2-40B4-BE49-F238E27FC236}">
                <a16:creationId xmlns:a16="http://schemas.microsoft.com/office/drawing/2014/main" id="{AEB8EA88-4329-5FDC-5ACA-85118A3F57E1}"/>
              </a:ext>
            </a:extLst>
          </p:cNvPr>
          <p:cNvSpPr/>
          <p:nvPr/>
        </p:nvSpPr>
        <p:spPr>
          <a:xfrm>
            <a:off x="237995" y="4164267"/>
            <a:ext cx="2718148"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5. valuable</a:t>
            </a:r>
          </a:p>
        </p:txBody>
      </p:sp>
      <p:sp>
        <p:nvSpPr>
          <p:cNvPr id="10" name="Rectangle: Rounded Corners 9">
            <a:extLst>
              <a:ext uri="{FF2B5EF4-FFF2-40B4-BE49-F238E27FC236}">
                <a16:creationId xmlns:a16="http://schemas.microsoft.com/office/drawing/2014/main" id="{5C7B0667-A47A-B974-AD68-A3455B61E8C0}"/>
              </a:ext>
            </a:extLst>
          </p:cNvPr>
          <p:cNvSpPr/>
          <p:nvPr/>
        </p:nvSpPr>
        <p:spPr>
          <a:xfrm>
            <a:off x="3920646" y="1550797"/>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a. a very developed form </a:t>
            </a:r>
          </a:p>
        </p:txBody>
      </p:sp>
      <p:sp>
        <p:nvSpPr>
          <p:cNvPr id="11" name="Rectangle: Rounded Corners 10">
            <a:extLst>
              <a:ext uri="{FF2B5EF4-FFF2-40B4-BE49-F238E27FC236}">
                <a16:creationId xmlns:a16="http://schemas.microsoft.com/office/drawing/2014/main" id="{6B6F3DB1-5051-9FF5-0DA4-71A5AA6BA232}"/>
              </a:ext>
            </a:extLst>
          </p:cNvPr>
          <p:cNvSpPr/>
          <p:nvPr/>
        </p:nvSpPr>
        <p:spPr>
          <a:xfrm>
            <a:off x="3920646" y="2202869"/>
            <a:ext cx="4985358"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b. happening outside </a:t>
            </a:r>
          </a:p>
        </p:txBody>
      </p:sp>
      <p:sp>
        <p:nvSpPr>
          <p:cNvPr id="12" name="Rectangle: Rounded Corners 11">
            <a:extLst>
              <a:ext uri="{FF2B5EF4-FFF2-40B4-BE49-F238E27FC236}">
                <a16:creationId xmlns:a16="http://schemas.microsoft.com/office/drawing/2014/main" id="{A67A1D6F-6290-4311-D13A-DCDCB3A5CAF5}"/>
              </a:ext>
            </a:extLst>
          </p:cNvPr>
          <p:cNvSpPr/>
          <p:nvPr/>
        </p:nvSpPr>
        <p:spPr>
          <a:xfrm>
            <a:off x="3920646" y="2851631"/>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c. the duty of taking care of </a:t>
            </a:r>
            <a:r>
              <a:rPr lang="en-US" sz="2500" b="1" dirty="0" err="1"/>
              <a:t>sth</a:t>
            </a:r>
            <a:r>
              <a:rPr lang="en-US" sz="2500" b="1" dirty="0"/>
              <a:t> </a:t>
            </a:r>
          </a:p>
        </p:txBody>
      </p:sp>
      <p:sp>
        <p:nvSpPr>
          <p:cNvPr id="13" name="Rectangle: Rounded Corners 12">
            <a:extLst>
              <a:ext uri="{FF2B5EF4-FFF2-40B4-BE49-F238E27FC236}">
                <a16:creationId xmlns:a16="http://schemas.microsoft.com/office/drawing/2014/main" id="{F5B52237-820B-8D88-202B-97414638E731}"/>
              </a:ext>
            </a:extLst>
          </p:cNvPr>
          <p:cNvSpPr/>
          <p:nvPr/>
        </p:nvSpPr>
        <p:spPr>
          <a:xfrm>
            <a:off x="3920646" y="3500393"/>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d. very helpful </a:t>
            </a:r>
          </a:p>
        </p:txBody>
      </p:sp>
      <p:sp>
        <p:nvSpPr>
          <p:cNvPr id="14" name="Rectangle: Rounded Corners 13">
            <a:extLst>
              <a:ext uri="{FF2B5EF4-FFF2-40B4-BE49-F238E27FC236}">
                <a16:creationId xmlns:a16="http://schemas.microsoft.com/office/drawing/2014/main" id="{65B44044-6A71-B95A-27EE-3930E6C08E25}"/>
              </a:ext>
            </a:extLst>
          </p:cNvPr>
          <p:cNvSpPr/>
          <p:nvPr/>
        </p:nvSpPr>
        <p:spPr>
          <a:xfrm>
            <a:off x="3920646" y="4164267"/>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e. able to wait for a long time </a:t>
            </a:r>
          </a:p>
        </p:txBody>
      </p:sp>
      <p:sp>
        <p:nvSpPr>
          <p:cNvPr id="15" name="Title 3">
            <a:extLst>
              <a:ext uri="{FF2B5EF4-FFF2-40B4-BE49-F238E27FC236}">
                <a16:creationId xmlns:a16="http://schemas.microsoft.com/office/drawing/2014/main" id="{30AE8695-71C7-FE1D-EF20-A78A7A32A576}"/>
              </a:ext>
            </a:extLst>
          </p:cNvPr>
          <p:cNvSpPr txBox="1">
            <a:spLocks/>
          </p:cNvSpPr>
          <p:nvPr/>
        </p:nvSpPr>
        <p:spPr>
          <a:xfrm>
            <a:off x="1227551" y="859375"/>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A</a:t>
            </a:r>
          </a:p>
        </p:txBody>
      </p:sp>
      <p:sp>
        <p:nvSpPr>
          <p:cNvPr id="16" name="Title 3">
            <a:extLst>
              <a:ext uri="{FF2B5EF4-FFF2-40B4-BE49-F238E27FC236}">
                <a16:creationId xmlns:a16="http://schemas.microsoft.com/office/drawing/2014/main" id="{553F92BB-220D-8142-082A-971940CEE23E}"/>
              </a:ext>
            </a:extLst>
          </p:cNvPr>
          <p:cNvSpPr txBox="1">
            <a:spLocks/>
          </p:cNvSpPr>
          <p:nvPr/>
        </p:nvSpPr>
        <p:spPr>
          <a:xfrm>
            <a:off x="6037545" y="859375"/>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B</a:t>
            </a:r>
          </a:p>
        </p:txBody>
      </p:sp>
      <p:cxnSp>
        <p:nvCxnSpPr>
          <p:cNvPr id="3" name="Straight Connector 2">
            <a:extLst>
              <a:ext uri="{FF2B5EF4-FFF2-40B4-BE49-F238E27FC236}">
                <a16:creationId xmlns:a16="http://schemas.microsoft.com/office/drawing/2014/main" id="{78349908-F44E-0EFC-9BE3-D803FC6C6516}"/>
              </a:ext>
            </a:extLst>
          </p:cNvPr>
          <p:cNvCxnSpPr>
            <a:stCxn id="5" idx="3"/>
            <a:endCxn id="11" idx="1"/>
          </p:cNvCxnSpPr>
          <p:nvPr/>
        </p:nvCxnSpPr>
        <p:spPr>
          <a:xfrm>
            <a:off x="2956142" y="1807939"/>
            <a:ext cx="964504" cy="6520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EC1F469-AA97-E59C-73B3-EFD820F5F14B}"/>
              </a:ext>
            </a:extLst>
          </p:cNvPr>
          <p:cNvCxnSpPr>
            <a:cxnSpLocks/>
            <a:stCxn id="6" idx="3"/>
            <a:endCxn id="14" idx="1"/>
          </p:cNvCxnSpPr>
          <p:nvPr/>
        </p:nvCxnSpPr>
        <p:spPr>
          <a:xfrm>
            <a:off x="2956142" y="2460011"/>
            <a:ext cx="964504" cy="19613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FE7FE0E-79E2-ACCD-284A-8DCF80996CB6}"/>
              </a:ext>
            </a:extLst>
          </p:cNvPr>
          <p:cNvCxnSpPr>
            <a:cxnSpLocks/>
            <a:stCxn id="7" idx="3"/>
            <a:endCxn id="12" idx="1"/>
          </p:cNvCxnSpPr>
          <p:nvPr/>
        </p:nvCxnSpPr>
        <p:spPr>
          <a:xfrm flipV="1">
            <a:off x="2956142" y="3108773"/>
            <a:ext cx="964504" cy="590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48BFAD4-57A6-A8F9-D59C-07F5ADE538C8}"/>
              </a:ext>
            </a:extLst>
          </p:cNvPr>
          <p:cNvCxnSpPr>
            <a:cxnSpLocks/>
            <a:stCxn id="8" idx="3"/>
            <a:endCxn id="10" idx="1"/>
          </p:cNvCxnSpPr>
          <p:nvPr/>
        </p:nvCxnSpPr>
        <p:spPr>
          <a:xfrm flipV="1">
            <a:off x="2956143" y="1807939"/>
            <a:ext cx="964503" cy="19588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F2AEBD-2549-3CF2-9AB7-AEF520914777}"/>
              </a:ext>
            </a:extLst>
          </p:cNvPr>
          <p:cNvCxnSpPr>
            <a:cxnSpLocks/>
            <a:stCxn id="9" idx="3"/>
            <a:endCxn id="13" idx="1"/>
          </p:cNvCxnSpPr>
          <p:nvPr/>
        </p:nvCxnSpPr>
        <p:spPr>
          <a:xfrm flipV="1">
            <a:off x="2956143" y="3757535"/>
            <a:ext cx="964503" cy="6638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7728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34BD0-9D0B-D2F1-0ABE-E716977A736B}"/>
              </a:ext>
            </a:extLst>
          </p:cNvPr>
          <p:cNvSpPr>
            <a:spLocks noGrp="1"/>
          </p:cNvSpPr>
          <p:nvPr>
            <p:ph type="title"/>
          </p:nvPr>
        </p:nvSpPr>
        <p:spPr>
          <a:xfrm>
            <a:off x="263047" y="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3 Read the text again. Complete each sentence with no more than three words.</a:t>
            </a:r>
          </a:p>
        </p:txBody>
      </p:sp>
      <p:sp>
        <p:nvSpPr>
          <p:cNvPr id="5" name="Title 3">
            <a:extLst>
              <a:ext uri="{FF2B5EF4-FFF2-40B4-BE49-F238E27FC236}">
                <a16:creationId xmlns:a16="http://schemas.microsoft.com/office/drawing/2014/main" id="{5D20DF8D-3028-C967-DD02-5D1623CC0735}"/>
              </a:ext>
            </a:extLst>
          </p:cNvPr>
          <p:cNvSpPr txBox="1">
            <a:spLocks/>
          </p:cNvSpPr>
          <p:nvPr/>
        </p:nvSpPr>
        <p:spPr>
          <a:xfrm>
            <a:off x="275574" y="944881"/>
            <a:ext cx="5133986" cy="3965216"/>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sz="2400" dirty="0">
                <a:latin typeface="Calibri" panose="020F0502020204030204" pitchFamily="34" charset="0"/>
                <a:cs typeface="Calibri" panose="020F0502020204030204" pitchFamily="34" charset="0"/>
              </a:rPr>
              <a:t>1. Gardening belongs to the group of  __________.</a:t>
            </a:r>
          </a:p>
          <a:p>
            <a:pPr algn="l"/>
            <a:r>
              <a:rPr lang="en-US" sz="2400" dirty="0">
                <a:latin typeface="Calibri" panose="020F0502020204030204" pitchFamily="34" charset="0"/>
                <a:cs typeface="Calibri" panose="020F0502020204030204" pitchFamily="34" charset="0"/>
              </a:rPr>
              <a:t>2. Gardening teaches children about flowers, fruits, vegetables, __________.</a:t>
            </a:r>
          </a:p>
          <a:p>
            <a:pPr algn="l"/>
            <a:r>
              <a:rPr lang="en-US" sz="2400" dirty="0">
                <a:latin typeface="Calibri" panose="020F0502020204030204" pitchFamily="34" charset="0"/>
                <a:cs typeface="Calibri" panose="020F0502020204030204" pitchFamily="34" charset="0"/>
              </a:rPr>
              <a:t>3. Gardening makes children become __________ and responsible. </a:t>
            </a:r>
          </a:p>
          <a:p>
            <a:pPr algn="l"/>
            <a:r>
              <a:rPr lang="en-US" sz="2400" dirty="0">
                <a:latin typeface="Calibri" panose="020F0502020204030204" pitchFamily="34" charset="0"/>
                <a:cs typeface="Calibri" panose="020F0502020204030204" pitchFamily="34" charset="0"/>
              </a:rPr>
              <a:t>4. It is an activity that everyone in the family can __________. </a:t>
            </a:r>
          </a:p>
          <a:p>
            <a:pPr algn="l"/>
            <a:r>
              <a:rPr lang="en-US" sz="2400" dirty="0">
                <a:latin typeface="Calibri" panose="020F0502020204030204" pitchFamily="34" charset="0"/>
                <a:cs typeface="Calibri" panose="020F0502020204030204" pitchFamily="34" charset="0"/>
              </a:rPr>
              <a:t>5. The author and her mother usually garden __________ for a day. </a:t>
            </a:r>
          </a:p>
        </p:txBody>
      </p:sp>
      <p:sp>
        <p:nvSpPr>
          <p:cNvPr id="3" name="Rectangle 2"/>
          <p:cNvSpPr/>
          <p:nvPr/>
        </p:nvSpPr>
        <p:spPr>
          <a:xfrm>
            <a:off x="1979526" y="1005571"/>
            <a:ext cx="1095270" cy="400110"/>
          </a:xfrm>
          <a:prstGeom prst="rect">
            <a:avLst/>
          </a:prstGeom>
          <a:solidFill>
            <a:schemeClr val="bg1"/>
          </a:solidFill>
        </p:spPr>
        <p:txBody>
          <a:bodyPr wrap="square">
            <a:spAutoFit/>
          </a:bodyPr>
          <a:lstStyle/>
          <a:p>
            <a:r>
              <a:rPr lang="en-US" sz="2000" b="1" dirty="0">
                <a:latin typeface="Calibri" panose="020F0502020204030204" pitchFamily="34" charset="0"/>
                <a:cs typeface="Calibri" panose="020F0502020204030204" pitchFamily="34" charset="0"/>
              </a:rPr>
              <a:t>belongs</a:t>
            </a:r>
            <a:endParaRPr lang="en-US" sz="1200" b="1" dirty="0"/>
          </a:p>
        </p:txBody>
      </p:sp>
      <p:sp>
        <p:nvSpPr>
          <p:cNvPr id="6" name="Rectangle 5"/>
          <p:cNvSpPr/>
          <p:nvPr/>
        </p:nvSpPr>
        <p:spPr>
          <a:xfrm>
            <a:off x="3823945" y="1010245"/>
            <a:ext cx="836465" cy="400110"/>
          </a:xfrm>
          <a:prstGeom prst="rect">
            <a:avLst/>
          </a:prstGeom>
          <a:solidFill>
            <a:schemeClr val="bg1"/>
          </a:solidFill>
        </p:spPr>
        <p:txBody>
          <a:bodyPr wrap="square">
            <a:spAutoFit/>
          </a:bodyPr>
          <a:lstStyle/>
          <a:p>
            <a:r>
              <a:rPr lang="en-US" sz="2000" b="1" dirty="0">
                <a:latin typeface="Calibri" panose="020F0502020204030204" pitchFamily="34" charset="0"/>
                <a:cs typeface="Calibri" panose="020F0502020204030204" pitchFamily="34" charset="0"/>
              </a:rPr>
              <a:t>group</a:t>
            </a:r>
            <a:endParaRPr lang="en-US" sz="1200" b="1" dirty="0"/>
          </a:p>
        </p:txBody>
      </p:sp>
      <p:sp>
        <p:nvSpPr>
          <p:cNvPr id="7" name="Rectangle 6"/>
          <p:cNvSpPr/>
          <p:nvPr/>
        </p:nvSpPr>
        <p:spPr>
          <a:xfrm>
            <a:off x="1942455" y="1750397"/>
            <a:ext cx="2197059" cy="461665"/>
          </a:xfrm>
          <a:prstGeom prst="rect">
            <a:avLst/>
          </a:prstGeom>
          <a:solidFill>
            <a:schemeClr val="bg1"/>
          </a:solidFill>
        </p:spPr>
        <p:txBody>
          <a:bodyPr wrap="square">
            <a:spAutoFit/>
          </a:bodyPr>
          <a:lstStyle/>
          <a:p>
            <a:r>
              <a:rPr lang="en-US" sz="2300" b="1" dirty="0">
                <a:latin typeface="Calibri" panose="020F0502020204030204" pitchFamily="34" charset="0"/>
                <a:cs typeface="Calibri" panose="020F0502020204030204" pitchFamily="34" charset="0"/>
              </a:rPr>
              <a:t>teaches children</a:t>
            </a:r>
            <a:endParaRPr lang="en-US" sz="2300" b="1" dirty="0"/>
          </a:p>
        </p:txBody>
      </p:sp>
      <p:sp>
        <p:nvSpPr>
          <p:cNvPr id="8" name="Rectangle 7"/>
          <p:cNvSpPr/>
          <p:nvPr/>
        </p:nvSpPr>
        <p:spPr>
          <a:xfrm>
            <a:off x="350298" y="2099043"/>
            <a:ext cx="3406740" cy="461665"/>
          </a:xfrm>
          <a:prstGeom prst="rect">
            <a:avLst/>
          </a:prstGeom>
          <a:solidFill>
            <a:schemeClr val="bg1"/>
          </a:solidFill>
        </p:spPr>
        <p:txBody>
          <a:bodyPr wrap="square">
            <a:spAutoFit/>
          </a:bodyPr>
          <a:lstStyle/>
          <a:p>
            <a:r>
              <a:rPr lang="en-US" sz="2400" b="1" dirty="0">
                <a:latin typeface="Calibri" panose="020F0502020204030204" pitchFamily="34" charset="0"/>
                <a:cs typeface="Calibri" panose="020F0502020204030204" pitchFamily="34" charset="0"/>
              </a:rPr>
              <a:t>flower, fruit, vegetables, </a:t>
            </a:r>
            <a:endParaRPr lang="en-US" sz="2400" b="1" dirty="0"/>
          </a:p>
        </p:txBody>
      </p:sp>
      <p:sp>
        <p:nvSpPr>
          <p:cNvPr id="9" name="Rectangle 8"/>
          <p:cNvSpPr/>
          <p:nvPr/>
        </p:nvSpPr>
        <p:spPr>
          <a:xfrm>
            <a:off x="2015177" y="2460046"/>
            <a:ext cx="3406740" cy="461665"/>
          </a:xfrm>
          <a:prstGeom prst="rect">
            <a:avLst/>
          </a:prstGeom>
          <a:solidFill>
            <a:schemeClr val="bg1"/>
          </a:solidFill>
        </p:spPr>
        <p:txBody>
          <a:bodyPr wrap="square">
            <a:spAutoFit/>
          </a:bodyPr>
          <a:lstStyle/>
          <a:p>
            <a:r>
              <a:rPr lang="en-US" sz="2400" b="1" dirty="0">
                <a:latin typeface="Calibri" panose="020F0502020204030204" pitchFamily="34" charset="0"/>
                <a:cs typeface="Calibri" panose="020F0502020204030204" pitchFamily="34" charset="0"/>
              </a:rPr>
              <a:t>make children become</a:t>
            </a:r>
            <a:endParaRPr lang="en-US" sz="2400" b="1" dirty="0"/>
          </a:p>
        </p:txBody>
      </p:sp>
      <p:sp>
        <p:nvSpPr>
          <p:cNvPr id="10" name="Rectangle 9"/>
          <p:cNvSpPr/>
          <p:nvPr/>
        </p:nvSpPr>
        <p:spPr>
          <a:xfrm>
            <a:off x="2490091" y="2815305"/>
            <a:ext cx="2057195" cy="461665"/>
          </a:xfrm>
          <a:prstGeom prst="rect">
            <a:avLst/>
          </a:prstGeom>
          <a:solidFill>
            <a:schemeClr val="bg1"/>
          </a:solidFill>
        </p:spPr>
        <p:txBody>
          <a:bodyPr wrap="square">
            <a:spAutoFit/>
          </a:bodyPr>
          <a:lstStyle/>
          <a:p>
            <a:r>
              <a:rPr lang="en-US" sz="2400" b="1" dirty="0">
                <a:latin typeface="Calibri" panose="020F0502020204030204" pitchFamily="34" charset="0"/>
                <a:cs typeface="Calibri" panose="020F0502020204030204" pitchFamily="34" charset="0"/>
              </a:rPr>
              <a:t>responsibility.</a:t>
            </a:r>
            <a:endParaRPr lang="en-US" sz="2400" b="1" dirty="0"/>
          </a:p>
        </p:txBody>
      </p:sp>
      <p:sp>
        <p:nvSpPr>
          <p:cNvPr id="11" name="Rectangle 10"/>
          <p:cNvSpPr/>
          <p:nvPr/>
        </p:nvSpPr>
        <p:spPr>
          <a:xfrm>
            <a:off x="1455230" y="3204872"/>
            <a:ext cx="1034861" cy="430887"/>
          </a:xfrm>
          <a:prstGeom prst="rect">
            <a:avLst/>
          </a:prstGeom>
          <a:solidFill>
            <a:schemeClr val="bg1"/>
          </a:solidFill>
        </p:spPr>
        <p:txBody>
          <a:bodyPr wrap="square">
            <a:spAutoFit/>
          </a:bodyPr>
          <a:lstStyle/>
          <a:p>
            <a:r>
              <a:rPr lang="en-US" sz="2200" b="1" dirty="0">
                <a:latin typeface="Calibri" panose="020F0502020204030204" pitchFamily="34" charset="0"/>
                <a:cs typeface="Calibri" panose="020F0502020204030204" pitchFamily="34" charset="0"/>
              </a:rPr>
              <a:t>activity</a:t>
            </a:r>
            <a:endParaRPr lang="en-US" sz="2200" b="1" dirty="0"/>
          </a:p>
        </p:txBody>
      </p:sp>
      <p:sp>
        <p:nvSpPr>
          <p:cNvPr id="12" name="Rectangle 11"/>
          <p:cNvSpPr/>
          <p:nvPr/>
        </p:nvSpPr>
        <p:spPr>
          <a:xfrm>
            <a:off x="1099751" y="3945299"/>
            <a:ext cx="1000899" cy="430887"/>
          </a:xfrm>
          <a:prstGeom prst="rect">
            <a:avLst/>
          </a:prstGeom>
          <a:solidFill>
            <a:schemeClr val="bg1"/>
          </a:solidFill>
        </p:spPr>
        <p:txBody>
          <a:bodyPr wrap="square">
            <a:spAutoFit/>
          </a:bodyPr>
          <a:lstStyle/>
          <a:p>
            <a:r>
              <a:rPr lang="en-US" sz="2200" b="1" dirty="0" err="1">
                <a:latin typeface="Calibri" panose="020F0502020204030204" pitchFamily="34" charset="0"/>
                <a:cs typeface="Calibri" panose="020F0502020204030204" pitchFamily="34" charset="0"/>
              </a:rPr>
              <a:t>auther</a:t>
            </a:r>
            <a:r>
              <a:rPr lang="en-US" sz="2200" b="1" dirty="0">
                <a:latin typeface="Calibri" panose="020F0502020204030204" pitchFamily="34" charset="0"/>
                <a:cs typeface="Calibri" panose="020F0502020204030204" pitchFamily="34" charset="0"/>
              </a:rPr>
              <a:t> </a:t>
            </a:r>
            <a:endParaRPr lang="en-US" sz="2200" b="1" dirty="0"/>
          </a:p>
        </p:txBody>
      </p:sp>
      <p:sp>
        <p:nvSpPr>
          <p:cNvPr id="13" name="Rectangle 12"/>
          <p:cNvSpPr/>
          <p:nvPr/>
        </p:nvSpPr>
        <p:spPr>
          <a:xfrm>
            <a:off x="275574" y="3572038"/>
            <a:ext cx="933533" cy="430887"/>
          </a:xfrm>
          <a:prstGeom prst="rect">
            <a:avLst/>
          </a:prstGeom>
          <a:solidFill>
            <a:schemeClr val="bg1"/>
          </a:solidFill>
        </p:spPr>
        <p:txBody>
          <a:bodyPr wrap="square">
            <a:spAutoFit/>
          </a:bodyPr>
          <a:lstStyle/>
          <a:p>
            <a:r>
              <a:rPr lang="en-US" sz="2200" b="1" dirty="0">
                <a:latin typeface="Calibri" panose="020F0502020204030204" pitchFamily="34" charset="0"/>
                <a:cs typeface="Calibri" panose="020F0502020204030204" pitchFamily="34" charset="0"/>
              </a:rPr>
              <a:t>family</a:t>
            </a:r>
            <a:endParaRPr lang="en-US" sz="2200" b="1" dirty="0"/>
          </a:p>
        </p:txBody>
      </p:sp>
      <p:sp>
        <p:nvSpPr>
          <p:cNvPr id="14" name="Rectangle 13"/>
          <p:cNvSpPr/>
          <p:nvPr/>
        </p:nvSpPr>
        <p:spPr>
          <a:xfrm>
            <a:off x="2977318" y="3208429"/>
            <a:ext cx="1335191" cy="430887"/>
          </a:xfrm>
          <a:prstGeom prst="rect">
            <a:avLst/>
          </a:prstGeom>
          <a:solidFill>
            <a:schemeClr val="bg1"/>
          </a:solidFill>
        </p:spPr>
        <p:txBody>
          <a:bodyPr wrap="square">
            <a:spAutoFit/>
          </a:bodyPr>
          <a:lstStyle/>
          <a:p>
            <a:r>
              <a:rPr lang="en-US" sz="2200" b="1" dirty="0">
                <a:latin typeface="Calibri" panose="020F0502020204030204" pitchFamily="34" charset="0"/>
                <a:cs typeface="Calibri" panose="020F0502020204030204" pitchFamily="34" charset="0"/>
              </a:rPr>
              <a:t>everyone</a:t>
            </a:r>
            <a:endParaRPr lang="en-US" sz="2200" b="1" dirty="0"/>
          </a:p>
        </p:txBody>
      </p:sp>
      <p:sp>
        <p:nvSpPr>
          <p:cNvPr id="15" name="Rectangle 14"/>
          <p:cNvSpPr/>
          <p:nvPr/>
        </p:nvSpPr>
        <p:spPr>
          <a:xfrm>
            <a:off x="2515119" y="3938981"/>
            <a:ext cx="1612038" cy="430887"/>
          </a:xfrm>
          <a:prstGeom prst="rect">
            <a:avLst/>
          </a:prstGeom>
          <a:solidFill>
            <a:schemeClr val="bg1"/>
          </a:solidFill>
        </p:spPr>
        <p:txBody>
          <a:bodyPr wrap="square">
            <a:spAutoFit/>
          </a:bodyPr>
          <a:lstStyle/>
          <a:p>
            <a:r>
              <a:rPr lang="en-US" sz="2200" b="1" dirty="0">
                <a:latin typeface="Calibri" panose="020F0502020204030204" pitchFamily="34" charset="0"/>
                <a:cs typeface="Calibri" panose="020F0502020204030204" pitchFamily="34" charset="0"/>
              </a:rPr>
              <a:t>her mother</a:t>
            </a:r>
            <a:endParaRPr lang="en-US" sz="2200" b="1" dirty="0"/>
          </a:p>
        </p:txBody>
      </p:sp>
      <p:sp>
        <p:nvSpPr>
          <p:cNvPr id="16" name="Rectangle 15"/>
          <p:cNvSpPr/>
          <p:nvPr/>
        </p:nvSpPr>
        <p:spPr>
          <a:xfrm>
            <a:off x="275574" y="4310982"/>
            <a:ext cx="1058956" cy="430887"/>
          </a:xfrm>
          <a:prstGeom prst="rect">
            <a:avLst/>
          </a:prstGeom>
          <a:solidFill>
            <a:schemeClr val="bg1"/>
          </a:solidFill>
        </p:spPr>
        <p:txBody>
          <a:bodyPr wrap="square">
            <a:spAutoFit/>
          </a:bodyPr>
          <a:lstStyle/>
          <a:p>
            <a:r>
              <a:rPr lang="en-US" sz="2200" b="1" dirty="0">
                <a:latin typeface="Calibri" panose="020F0502020204030204" pitchFamily="34" charset="0"/>
                <a:cs typeface="Calibri" panose="020F0502020204030204" pitchFamily="34" charset="0"/>
              </a:rPr>
              <a:t>garden</a:t>
            </a:r>
            <a:endParaRPr lang="en-US" sz="2200" b="1" dirty="0"/>
          </a:p>
        </p:txBody>
      </p:sp>
      <p:sp>
        <p:nvSpPr>
          <p:cNvPr id="17" name="Rectangle 16"/>
          <p:cNvSpPr/>
          <p:nvPr/>
        </p:nvSpPr>
        <p:spPr>
          <a:xfrm>
            <a:off x="3269203" y="4310982"/>
            <a:ext cx="975670" cy="430887"/>
          </a:xfrm>
          <a:prstGeom prst="rect">
            <a:avLst/>
          </a:prstGeom>
          <a:solidFill>
            <a:schemeClr val="bg1"/>
          </a:solidFill>
        </p:spPr>
        <p:txBody>
          <a:bodyPr wrap="square">
            <a:spAutoFit/>
          </a:bodyPr>
          <a:lstStyle/>
          <a:p>
            <a:r>
              <a:rPr lang="en-US" sz="2200" b="1" dirty="0">
                <a:latin typeface="Calibri" panose="020F0502020204030204" pitchFamily="34" charset="0"/>
                <a:cs typeface="Calibri" panose="020F0502020204030204" pitchFamily="34" charset="0"/>
              </a:rPr>
              <a:t>a day.</a:t>
            </a:r>
            <a:endParaRPr lang="en-US" sz="2200" b="1" dirty="0"/>
          </a:p>
        </p:txBody>
      </p:sp>
      <p:grpSp>
        <p:nvGrpSpPr>
          <p:cNvPr id="19" name="Google Shape;1599;p56"/>
          <p:cNvGrpSpPr/>
          <p:nvPr/>
        </p:nvGrpSpPr>
        <p:grpSpPr>
          <a:xfrm>
            <a:off x="5889969" y="2028977"/>
            <a:ext cx="3325797" cy="3213564"/>
            <a:chOff x="4572008" y="1627000"/>
            <a:chExt cx="3144367" cy="3038256"/>
          </a:xfrm>
        </p:grpSpPr>
        <p:sp>
          <p:nvSpPr>
            <p:cNvPr id="20" name="Google Shape;1600;p56"/>
            <p:cNvSpPr/>
            <p:nvPr/>
          </p:nvSpPr>
          <p:spPr>
            <a:xfrm flipH="1">
              <a:off x="6797172" y="3500730"/>
              <a:ext cx="521629" cy="475486"/>
            </a:xfrm>
            <a:custGeom>
              <a:avLst/>
              <a:gdLst/>
              <a:ahLst/>
              <a:cxnLst/>
              <a:rect l="l" t="t" r="r" b="b"/>
              <a:pathLst>
                <a:path w="12910" h="11768" extrusionOk="0">
                  <a:moveTo>
                    <a:pt x="3701" y="1"/>
                  </a:moveTo>
                  <a:cubicBezTo>
                    <a:pt x="3127" y="1"/>
                    <a:pt x="2549" y="20"/>
                    <a:pt x="1968" y="59"/>
                  </a:cubicBezTo>
                  <a:cubicBezTo>
                    <a:pt x="768" y="125"/>
                    <a:pt x="401" y="325"/>
                    <a:pt x="201" y="1059"/>
                  </a:cubicBezTo>
                  <a:cubicBezTo>
                    <a:pt x="182" y="1041"/>
                    <a:pt x="158" y="1032"/>
                    <a:pt x="133" y="1032"/>
                  </a:cubicBezTo>
                  <a:cubicBezTo>
                    <a:pt x="70" y="1032"/>
                    <a:pt x="0" y="1087"/>
                    <a:pt x="0" y="1159"/>
                  </a:cubicBezTo>
                  <a:cubicBezTo>
                    <a:pt x="134" y="3461"/>
                    <a:pt x="234" y="5763"/>
                    <a:pt x="567" y="8031"/>
                  </a:cubicBezTo>
                  <a:cubicBezTo>
                    <a:pt x="834" y="9799"/>
                    <a:pt x="1802" y="10700"/>
                    <a:pt x="3470" y="11233"/>
                  </a:cubicBezTo>
                  <a:cubicBezTo>
                    <a:pt x="4499" y="11550"/>
                    <a:pt x="5744" y="11767"/>
                    <a:pt x="6975" y="11767"/>
                  </a:cubicBezTo>
                  <a:cubicBezTo>
                    <a:pt x="9371" y="11767"/>
                    <a:pt x="11714" y="10944"/>
                    <a:pt x="12309" y="8431"/>
                  </a:cubicBezTo>
                  <a:cubicBezTo>
                    <a:pt x="12543" y="7431"/>
                    <a:pt x="12543" y="6363"/>
                    <a:pt x="12643" y="5362"/>
                  </a:cubicBezTo>
                  <a:cubicBezTo>
                    <a:pt x="12743" y="4362"/>
                    <a:pt x="12910" y="3394"/>
                    <a:pt x="12843" y="2394"/>
                  </a:cubicBezTo>
                  <a:cubicBezTo>
                    <a:pt x="12776" y="959"/>
                    <a:pt x="10374" y="792"/>
                    <a:pt x="9374" y="592"/>
                  </a:cubicBezTo>
                  <a:cubicBezTo>
                    <a:pt x="7478" y="208"/>
                    <a:pt x="5603" y="1"/>
                    <a:pt x="3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01;p56"/>
            <p:cNvSpPr/>
            <p:nvPr/>
          </p:nvSpPr>
          <p:spPr>
            <a:xfrm flipH="1">
              <a:off x="6717653" y="3350023"/>
              <a:ext cx="692784" cy="326836"/>
            </a:xfrm>
            <a:custGeom>
              <a:avLst/>
              <a:gdLst/>
              <a:ahLst/>
              <a:cxnLst/>
              <a:rect l="l" t="t" r="r" b="b"/>
              <a:pathLst>
                <a:path w="17146" h="8089" extrusionOk="0">
                  <a:moveTo>
                    <a:pt x="15494" y="0"/>
                  </a:moveTo>
                  <a:cubicBezTo>
                    <a:pt x="14798" y="0"/>
                    <a:pt x="13844" y="506"/>
                    <a:pt x="13243" y="686"/>
                  </a:cubicBezTo>
                  <a:cubicBezTo>
                    <a:pt x="11742" y="1120"/>
                    <a:pt x="10166" y="1337"/>
                    <a:pt x="8585" y="1337"/>
                  </a:cubicBezTo>
                  <a:cubicBezTo>
                    <a:pt x="7005" y="1337"/>
                    <a:pt x="5421" y="1120"/>
                    <a:pt x="3903" y="686"/>
                  </a:cubicBezTo>
                  <a:cubicBezTo>
                    <a:pt x="3357" y="514"/>
                    <a:pt x="2414" y="193"/>
                    <a:pt x="1715" y="193"/>
                  </a:cubicBezTo>
                  <a:cubicBezTo>
                    <a:pt x="1603" y="193"/>
                    <a:pt x="1498" y="201"/>
                    <a:pt x="1401" y="219"/>
                  </a:cubicBezTo>
                  <a:cubicBezTo>
                    <a:pt x="0" y="453"/>
                    <a:pt x="100" y="2488"/>
                    <a:pt x="100" y="3689"/>
                  </a:cubicBezTo>
                  <a:cubicBezTo>
                    <a:pt x="100" y="5223"/>
                    <a:pt x="667" y="6591"/>
                    <a:pt x="2168" y="7224"/>
                  </a:cubicBezTo>
                  <a:cubicBezTo>
                    <a:pt x="3136" y="7658"/>
                    <a:pt x="4370" y="7758"/>
                    <a:pt x="5437" y="7825"/>
                  </a:cubicBezTo>
                  <a:cubicBezTo>
                    <a:pt x="5971" y="7892"/>
                    <a:pt x="6505" y="7958"/>
                    <a:pt x="7038" y="8025"/>
                  </a:cubicBezTo>
                  <a:cubicBezTo>
                    <a:pt x="7606" y="8062"/>
                    <a:pt x="8153" y="8088"/>
                    <a:pt x="8702" y="8088"/>
                  </a:cubicBezTo>
                  <a:cubicBezTo>
                    <a:pt x="9154" y="8088"/>
                    <a:pt x="9607" y="8070"/>
                    <a:pt x="10074" y="8025"/>
                  </a:cubicBezTo>
                  <a:cubicBezTo>
                    <a:pt x="10608" y="7958"/>
                    <a:pt x="11175" y="7892"/>
                    <a:pt x="11708" y="7825"/>
                  </a:cubicBezTo>
                  <a:cubicBezTo>
                    <a:pt x="12776" y="7725"/>
                    <a:pt x="13977" y="7658"/>
                    <a:pt x="14977" y="7224"/>
                  </a:cubicBezTo>
                  <a:cubicBezTo>
                    <a:pt x="16445" y="6591"/>
                    <a:pt x="17012" y="5223"/>
                    <a:pt x="17046" y="3689"/>
                  </a:cubicBezTo>
                  <a:cubicBezTo>
                    <a:pt x="17046" y="2488"/>
                    <a:pt x="17146" y="253"/>
                    <a:pt x="15711" y="19"/>
                  </a:cubicBezTo>
                  <a:cubicBezTo>
                    <a:pt x="15642" y="6"/>
                    <a:pt x="15570" y="0"/>
                    <a:pt x="15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02;p56"/>
            <p:cNvSpPr/>
            <p:nvPr/>
          </p:nvSpPr>
          <p:spPr>
            <a:xfrm flipH="1">
              <a:off x="6687996" y="3308973"/>
              <a:ext cx="695491" cy="127235"/>
            </a:xfrm>
            <a:custGeom>
              <a:avLst/>
              <a:gdLst/>
              <a:ahLst/>
              <a:cxnLst/>
              <a:rect l="l" t="t" r="r" b="b"/>
              <a:pathLst>
                <a:path w="17213" h="3149" extrusionOk="0">
                  <a:moveTo>
                    <a:pt x="11601" y="1"/>
                  </a:moveTo>
                  <a:cubicBezTo>
                    <a:pt x="11501" y="1"/>
                    <a:pt x="11403" y="1"/>
                    <a:pt x="11308" y="1"/>
                  </a:cubicBezTo>
                  <a:cubicBezTo>
                    <a:pt x="9307" y="35"/>
                    <a:pt x="7305" y="1"/>
                    <a:pt x="5304" y="168"/>
                  </a:cubicBezTo>
                  <a:cubicBezTo>
                    <a:pt x="4303" y="235"/>
                    <a:pt x="2802" y="35"/>
                    <a:pt x="734" y="668"/>
                  </a:cubicBezTo>
                  <a:cubicBezTo>
                    <a:pt x="367" y="802"/>
                    <a:pt x="0" y="1335"/>
                    <a:pt x="34" y="1569"/>
                  </a:cubicBezTo>
                  <a:cubicBezTo>
                    <a:pt x="34" y="1869"/>
                    <a:pt x="200" y="2003"/>
                    <a:pt x="534" y="2069"/>
                  </a:cubicBezTo>
                  <a:cubicBezTo>
                    <a:pt x="1835" y="2436"/>
                    <a:pt x="3102" y="2803"/>
                    <a:pt x="4470" y="2970"/>
                  </a:cubicBezTo>
                  <a:cubicBezTo>
                    <a:pt x="5504" y="3099"/>
                    <a:pt x="6579" y="3148"/>
                    <a:pt x="7647" y="3148"/>
                  </a:cubicBezTo>
                  <a:cubicBezTo>
                    <a:pt x="7957" y="3148"/>
                    <a:pt x="8266" y="3144"/>
                    <a:pt x="8573" y="3137"/>
                  </a:cubicBezTo>
                  <a:cubicBezTo>
                    <a:pt x="9307" y="3137"/>
                    <a:pt x="10041" y="3103"/>
                    <a:pt x="10775" y="3037"/>
                  </a:cubicBezTo>
                  <a:cubicBezTo>
                    <a:pt x="11375" y="3003"/>
                    <a:pt x="17213" y="2269"/>
                    <a:pt x="15311" y="768"/>
                  </a:cubicBezTo>
                  <a:cubicBezTo>
                    <a:pt x="14326" y="29"/>
                    <a:pt x="12800" y="1"/>
                    <a:pt x="116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03;p56"/>
            <p:cNvSpPr/>
            <p:nvPr/>
          </p:nvSpPr>
          <p:spPr>
            <a:xfrm flipH="1">
              <a:off x="6836244" y="3339074"/>
              <a:ext cx="470435" cy="70062"/>
            </a:xfrm>
            <a:custGeom>
              <a:avLst/>
              <a:gdLst/>
              <a:ahLst/>
              <a:cxnLst/>
              <a:rect l="l" t="t" r="r" b="b"/>
              <a:pathLst>
                <a:path w="11643" h="1734" extrusionOk="0">
                  <a:moveTo>
                    <a:pt x="6075" y="0"/>
                  </a:moveTo>
                  <a:cubicBezTo>
                    <a:pt x="4099" y="0"/>
                    <a:pt x="2141" y="166"/>
                    <a:pt x="201" y="657"/>
                  </a:cubicBezTo>
                  <a:cubicBezTo>
                    <a:pt x="34" y="691"/>
                    <a:pt x="34" y="824"/>
                    <a:pt x="101" y="924"/>
                  </a:cubicBezTo>
                  <a:cubicBezTo>
                    <a:pt x="1" y="1057"/>
                    <a:pt x="101" y="1191"/>
                    <a:pt x="201" y="1224"/>
                  </a:cubicBezTo>
                  <a:cubicBezTo>
                    <a:pt x="1364" y="1635"/>
                    <a:pt x="2683" y="1733"/>
                    <a:pt x="3966" y="1733"/>
                  </a:cubicBezTo>
                  <a:cubicBezTo>
                    <a:pt x="4560" y="1733"/>
                    <a:pt x="5146" y="1712"/>
                    <a:pt x="5705" y="1691"/>
                  </a:cubicBezTo>
                  <a:cubicBezTo>
                    <a:pt x="7639" y="1625"/>
                    <a:pt x="9574" y="1358"/>
                    <a:pt x="11475" y="991"/>
                  </a:cubicBezTo>
                  <a:cubicBezTo>
                    <a:pt x="11576" y="957"/>
                    <a:pt x="11642" y="824"/>
                    <a:pt x="11609" y="724"/>
                  </a:cubicBezTo>
                  <a:cubicBezTo>
                    <a:pt x="11398" y="133"/>
                    <a:pt x="10400" y="36"/>
                    <a:pt x="9501" y="36"/>
                  </a:cubicBezTo>
                  <a:cubicBezTo>
                    <a:pt x="9060" y="36"/>
                    <a:pt x="8643" y="59"/>
                    <a:pt x="8354" y="59"/>
                  </a:cubicBezTo>
                  <a:cubicBezTo>
                    <a:pt x="8300" y="59"/>
                    <a:pt x="8251" y="59"/>
                    <a:pt x="8206" y="57"/>
                  </a:cubicBezTo>
                  <a:cubicBezTo>
                    <a:pt x="7494" y="22"/>
                    <a:pt x="6783" y="0"/>
                    <a:pt x="60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04;p56"/>
            <p:cNvSpPr/>
            <p:nvPr/>
          </p:nvSpPr>
          <p:spPr>
            <a:xfrm flipH="1">
              <a:off x="7020890" y="1627000"/>
              <a:ext cx="486597" cy="1768406"/>
            </a:xfrm>
            <a:custGeom>
              <a:avLst/>
              <a:gdLst/>
              <a:ahLst/>
              <a:cxnLst/>
              <a:rect l="l" t="t" r="r" b="b"/>
              <a:pathLst>
                <a:path w="12043" h="43767" extrusionOk="0">
                  <a:moveTo>
                    <a:pt x="2169" y="0"/>
                  </a:moveTo>
                  <a:cubicBezTo>
                    <a:pt x="2094" y="0"/>
                    <a:pt x="2018" y="34"/>
                    <a:pt x="1968" y="100"/>
                  </a:cubicBezTo>
                  <a:cubicBezTo>
                    <a:pt x="0" y="2902"/>
                    <a:pt x="1602" y="6372"/>
                    <a:pt x="3136" y="8907"/>
                  </a:cubicBezTo>
                  <a:cubicBezTo>
                    <a:pt x="5805" y="13243"/>
                    <a:pt x="6839" y="17746"/>
                    <a:pt x="6438" y="22817"/>
                  </a:cubicBezTo>
                  <a:cubicBezTo>
                    <a:pt x="6071" y="27420"/>
                    <a:pt x="4237" y="31923"/>
                    <a:pt x="4704" y="36560"/>
                  </a:cubicBezTo>
                  <a:cubicBezTo>
                    <a:pt x="5037" y="40096"/>
                    <a:pt x="7472" y="41964"/>
                    <a:pt x="10308" y="43598"/>
                  </a:cubicBezTo>
                  <a:cubicBezTo>
                    <a:pt x="10408" y="43698"/>
                    <a:pt x="10541" y="43765"/>
                    <a:pt x="10741" y="43765"/>
                  </a:cubicBezTo>
                  <a:cubicBezTo>
                    <a:pt x="10752" y="43766"/>
                    <a:pt x="10762" y="43766"/>
                    <a:pt x="10771" y="43766"/>
                  </a:cubicBezTo>
                  <a:cubicBezTo>
                    <a:pt x="11141" y="43766"/>
                    <a:pt x="11131" y="43164"/>
                    <a:pt x="10741" y="43131"/>
                  </a:cubicBezTo>
                  <a:cubicBezTo>
                    <a:pt x="11042" y="43131"/>
                    <a:pt x="11208" y="39629"/>
                    <a:pt x="11142" y="39262"/>
                  </a:cubicBezTo>
                  <a:cubicBezTo>
                    <a:pt x="10641" y="36760"/>
                    <a:pt x="9040" y="34659"/>
                    <a:pt x="9674" y="31990"/>
                  </a:cubicBezTo>
                  <a:cubicBezTo>
                    <a:pt x="10108" y="30022"/>
                    <a:pt x="11709" y="28621"/>
                    <a:pt x="11876" y="26553"/>
                  </a:cubicBezTo>
                  <a:cubicBezTo>
                    <a:pt x="12042" y="24585"/>
                    <a:pt x="10074" y="22817"/>
                    <a:pt x="9207" y="21216"/>
                  </a:cubicBezTo>
                  <a:cubicBezTo>
                    <a:pt x="8106" y="19214"/>
                    <a:pt x="9140" y="16812"/>
                    <a:pt x="9774" y="14811"/>
                  </a:cubicBezTo>
                  <a:cubicBezTo>
                    <a:pt x="10274" y="13243"/>
                    <a:pt x="10641" y="11675"/>
                    <a:pt x="10308" y="10074"/>
                  </a:cubicBezTo>
                  <a:cubicBezTo>
                    <a:pt x="10008" y="8440"/>
                    <a:pt x="8707" y="7339"/>
                    <a:pt x="7406" y="6538"/>
                  </a:cubicBezTo>
                  <a:cubicBezTo>
                    <a:pt x="5071" y="5037"/>
                    <a:pt x="3836" y="2335"/>
                    <a:pt x="2369" y="100"/>
                  </a:cubicBezTo>
                  <a:cubicBezTo>
                    <a:pt x="2319" y="34"/>
                    <a:pt x="2244" y="0"/>
                    <a:pt x="21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05;p56"/>
            <p:cNvSpPr/>
            <p:nvPr/>
          </p:nvSpPr>
          <p:spPr>
            <a:xfrm flipH="1">
              <a:off x="6558626" y="1963685"/>
              <a:ext cx="606519" cy="1424923"/>
            </a:xfrm>
            <a:custGeom>
              <a:avLst/>
              <a:gdLst/>
              <a:ahLst/>
              <a:cxnLst/>
              <a:rect l="l" t="t" r="r" b="b"/>
              <a:pathLst>
                <a:path w="15011" h="35266" extrusionOk="0">
                  <a:moveTo>
                    <a:pt x="12597" y="0"/>
                  </a:moveTo>
                  <a:cubicBezTo>
                    <a:pt x="11049" y="0"/>
                    <a:pt x="9233" y="945"/>
                    <a:pt x="8506" y="1975"/>
                  </a:cubicBezTo>
                  <a:cubicBezTo>
                    <a:pt x="7372" y="3576"/>
                    <a:pt x="7439" y="5577"/>
                    <a:pt x="7272" y="7479"/>
                  </a:cubicBezTo>
                  <a:cubicBezTo>
                    <a:pt x="7172" y="8746"/>
                    <a:pt x="6805" y="9714"/>
                    <a:pt x="5904" y="10648"/>
                  </a:cubicBezTo>
                  <a:cubicBezTo>
                    <a:pt x="5304" y="11248"/>
                    <a:pt x="4670" y="11782"/>
                    <a:pt x="4103" y="12482"/>
                  </a:cubicBezTo>
                  <a:cubicBezTo>
                    <a:pt x="2969" y="13917"/>
                    <a:pt x="2469" y="15518"/>
                    <a:pt x="2368" y="17319"/>
                  </a:cubicBezTo>
                  <a:cubicBezTo>
                    <a:pt x="2335" y="18353"/>
                    <a:pt x="2502" y="19354"/>
                    <a:pt x="2635" y="20355"/>
                  </a:cubicBezTo>
                  <a:cubicBezTo>
                    <a:pt x="2802" y="21622"/>
                    <a:pt x="2002" y="22589"/>
                    <a:pt x="1501" y="23657"/>
                  </a:cubicBezTo>
                  <a:cubicBezTo>
                    <a:pt x="0" y="26759"/>
                    <a:pt x="867" y="30862"/>
                    <a:pt x="2302" y="33931"/>
                  </a:cubicBezTo>
                  <a:cubicBezTo>
                    <a:pt x="2402" y="34565"/>
                    <a:pt x="2602" y="35232"/>
                    <a:pt x="3302" y="35265"/>
                  </a:cubicBezTo>
                  <a:cubicBezTo>
                    <a:pt x="3736" y="35265"/>
                    <a:pt x="4070" y="34631"/>
                    <a:pt x="4236" y="34331"/>
                  </a:cubicBezTo>
                  <a:cubicBezTo>
                    <a:pt x="4937" y="33197"/>
                    <a:pt x="5371" y="31863"/>
                    <a:pt x="5904" y="30662"/>
                  </a:cubicBezTo>
                  <a:cubicBezTo>
                    <a:pt x="6772" y="28794"/>
                    <a:pt x="6638" y="26592"/>
                    <a:pt x="6972" y="24591"/>
                  </a:cubicBezTo>
                  <a:cubicBezTo>
                    <a:pt x="7372" y="22022"/>
                    <a:pt x="9207" y="20588"/>
                    <a:pt x="11008" y="18887"/>
                  </a:cubicBezTo>
                  <a:cubicBezTo>
                    <a:pt x="13677" y="16385"/>
                    <a:pt x="14010" y="13049"/>
                    <a:pt x="13510" y="9580"/>
                  </a:cubicBezTo>
                  <a:cubicBezTo>
                    <a:pt x="13276" y="8046"/>
                    <a:pt x="12009" y="1975"/>
                    <a:pt x="14611" y="1808"/>
                  </a:cubicBezTo>
                  <a:cubicBezTo>
                    <a:pt x="14811" y="1808"/>
                    <a:pt x="15011" y="1641"/>
                    <a:pt x="14911" y="1441"/>
                  </a:cubicBezTo>
                  <a:cubicBezTo>
                    <a:pt x="14503" y="401"/>
                    <a:pt x="13607" y="0"/>
                    <a:pt x="12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06;p56"/>
            <p:cNvSpPr/>
            <p:nvPr/>
          </p:nvSpPr>
          <p:spPr>
            <a:xfrm flipH="1">
              <a:off x="7064036" y="2373098"/>
              <a:ext cx="652339" cy="1017196"/>
            </a:xfrm>
            <a:custGeom>
              <a:avLst/>
              <a:gdLst/>
              <a:ahLst/>
              <a:cxnLst/>
              <a:rect l="l" t="t" r="r" b="b"/>
              <a:pathLst>
                <a:path w="16145" h="25175" extrusionOk="0">
                  <a:moveTo>
                    <a:pt x="5560" y="0"/>
                  </a:moveTo>
                  <a:cubicBezTo>
                    <a:pt x="5398" y="0"/>
                    <a:pt x="5234" y="16"/>
                    <a:pt x="5070" y="48"/>
                  </a:cubicBezTo>
                  <a:cubicBezTo>
                    <a:pt x="2001" y="681"/>
                    <a:pt x="2902" y="4017"/>
                    <a:pt x="2135" y="6252"/>
                  </a:cubicBezTo>
                  <a:cubicBezTo>
                    <a:pt x="1234" y="8787"/>
                    <a:pt x="0" y="11122"/>
                    <a:pt x="2569" y="13057"/>
                  </a:cubicBezTo>
                  <a:cubicBezTo>
                    <a:pt x="3136" y="13491"/>
                    <a:pt x="3869" y="13724"/>
                    <a:pt x="4537" y="14058"/>
                  </a:cubicBezTo>
                  <a:cubicBezTo>
                    <a:pt x="5704" y="14725"/>
                    <a:pt x="5671" y="15826"/>
                    <a:pt x="5504" y="16993"/>
                  </a:cubicBezTo>
                  <a:cubicBezTo>
                    <a:pt x="5304" y="18728"/>
                    <a:pt x="5204" y="20462"/>
                    <a:pt x="6405" y="21863"/>
                  </a:cubicBezTo>
                  <a:cubicBezTo>
                    <a:pt x="8306" y="24198"/>
                    <a:pt x="11642" y="24765"/>
                    <a:pt x="14444" y="25166"/>
                  </a:cubicBezTo>
                  <a:cubicBezTo>
                    <a:pt x="14467" y="25172"/>
                    <a:pt x="14489" y="25174"/>
                    <a:pt x="14509" y="25174"/>
                  </a:cubicBezTo>
                  <a:cubicBezTo>
                    <a:pt x="14601" y="25174"/>
                    <a:pt x="14656" y="25115"/>
                    <a:pt x="14711" y="25032"/>
                  </a:cubicBezTo>
                  <a:cubicBezTo>
                    <a:pt x="15011" y="25032"/>
                    <a:pt x="15311" y="24865"/>
                    <a:pt x="15578" y="24498"/>
                  </a:cubicBezTo>
                  <a:cubicBezTo>
                    <a:pt x="16145" y="23698"/>
                    <a:pt x="15278" y="22264"/>
                    <a:pt x="14944" y="21496"/>
                  </a:cubicBezTo>
                  <a:cubicBezTo>
                    <a:pt x="14377" y="20295"/>
                    <a:pt x="13076" y="19728"/>
                    <a:pt x="12175" y="18828"/>
                  </a:cubicBezTo>
                  <a:cubicBezTo>
                    <a:pt x="10908" y="17527"/>
                    <a:pt x="12175" y="14291"/>
                    <a:pt x="12142" y="12590"/>
                  </a:cubicBezTo>
                  <a:cubicBezTo>
                    <a:pt x="12075" y="8620"/>
                    <a:pt x="5671" y="8720"/>
                    <a:pt x="6471" y="4718"/>
                  </a:cubicBezTo>
                  <a:cubicBezTo>
                    <a:pt x="6671" y="3617"/>
                    <a:pt x="7872" y="2149"/>
                    <a:pt x="7272" y="948"/>
                  </a:cubicBezTo>
                  <a:cubicBezTo>
                    <a:pt x="6920" y="298"/>
                    <a:pt x="6260" y="0"/>
                    <a:pt x="55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07;p56"/>
            <p:cNvSpPr/>
            <p:nvPr/>
          </p:nvSpPr>
          <p:spPr>
            <a:xfrm flipH="1">
              <a:off x="6380727" y="2450593"/>
              <a:ext cx="636177" cy="931658"/>
            </a:xfrm>
            <a:custGeom>
              <a:avLst/>
              <a:gdLst/>
              <a:ahLst/>
              <a:cxnLst/>
              <a:rect l="l" t="t" r="r" b="b"/>
              <a:pathLst>
                <a:path w="15745" h="23058" extrusionOk="0">
                  <a:moveTo>
                    <a:pt x="13594" y="1"/>
                  </a:moveTo>
                  <a:cubicBezTo>
                    <a:pt x="12848" y="1"/>
                    <a:pt x="12038" y="364"/>
                    <a:pt x="11275" y="932"/>
                  </a:cubicBezTo>
                  <a:cubicBezTo>
                    <a:pt x="9274" y="2399"/>
                    <a:pt x="8440" y="4201"/>
                    <a:pt x="7406" y="6369"/>
                  </a:cubicBezTo>
                  <a:cubicBezTo>
                    <a:pt x="6638" y="7937"/>
                    <a:pt x="5104" y="7403"/>
                    <a:pt x="3970" y="8370"/>
                  </a:cubicBezTo>
                  <a:cubicBezTo>
                    <a:pt x="2902" y="9338"/>
                    <a:pt x="2202" y="10705"/>
                    <a:pt x="1702" y="12006"/>
                  </a:cubicBezTo>
                  <a:cubicBezTo>
                    <a:pt x="1168" y="13441"/>
                    <a:pt x="1068" y="14808"/>
                    <a:pt x="1435" y="16276"/>
                  </a:cubicBezTo>
                  <a:cubicBezTo>
                    <a:pt x="1768" y="17644"/>
                    <a:pt x="1802" y="18611"/>
                    <a:pt x="1101" y="19945"/>
                  </a:cubicBezTo>
                  <a:cubicBezTo>
                    <a:pt x="734" y="20679"/>
                    <a:pt x="334" y="21380"/>
                    <a:pt x="67" y="22147"/>
                  </a:cubicBezTo>
                  <a:cubicBezTo>
                    <a:pt x="0" y="22280"/>
                    <a:pt x="67" y="22347"/>
                    <a:pt x="167" y="22414"/>
                  </a:cubicBezTo>
                  <a:cubicBezTo>
                    <a:pt x="167" y="22480"/>
                    <a:pt x="201" y="22514"/>
                    <a:pt x="234" y="22580"/>
                  </a:cubicBezTo>
                  <a:cubicBezTo>
                    <a:pt x="441" y="22939"/>
                    <a:pt x="852" y="23058"/>
                    <a:pt x="1311" y="23058"/>
                  </a:cubicBezTo>
                  <a:cubicBezTo>
                    <a:pt x="1963" y="23058"/>
                    <a:pt x="2711" y="22818"/>
                    <a:pt x="3103" y="22681"/>
                  </a:cubicBezTo>
                  <a:cubicBezTo>
                    <a:pt x="4137" y="22380"/>
                    <a:pt x="5137" y="21613"/>
                    <a:pt x="5805" y="20746"/>
                  </a:cubicBezTo>
                  <a:cubicBezTo>
                    <a:pt x="6739" y="19512"/>
                    <a:pt x="5738" y="17877"/>
                    <a:pt x="7372" y="16976"/>
                  </a:cubicBezTo>
                  <a:cubicBezTo>
                    <a:pt x="9807" y="15676"/>
                    <a:pt x="12543" y="15642"/>
                    <a:pt x="13577" y="12673"/>
                  </a:cubicBezTo>
                  <a:cubicBezTo>
                    <a:pt x="14044" y="11272"/>
                    <a:pt x="13910" y="9738"/>
                    <a:pt x="13677" y="8304"/>
                  </a:cubicBezTo>
                  <a:cubicBezTo>
                    <a:pt x="13243" y="5969"/>
                    <a:pt x="12476" y="3066"/>
                    <a:pt x="15411" y="1932"/>
                  </a:cubicBezTo>
                  <a:cubicBezTo>
                    <a:pt x="15612" y="1866"/>
                    <a:pt x="15745" y="1632"/>
                    <a:pt x="15612" y="1399"/>
                  </a:cubicBezTo>
                  <a:cubicBezTo>
                    <a:pt x="15098" y="405"/>
                    <a:pt x="14381" y="1"/>
                    <a:pt x="135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08;p56"/>
            <p:cNvSpPr/>
            <p:nvPr/>
          </p:nvSpPr>
          <p:spPr>
            <a:xfrm flipH="1">
              <a:off x="4654234" y="3601012"/>
              <a:ext cx="460981" cy="420172"/>
            </a:xfrm>
            <a:custGeom>
              <a:avLst/>
              <a:gdLst/>
              <a:ahLst/>
              <a:cxnLst/>
              <a:rect l="l" t="t" r="r" b="b"/>
              <a:pathLst>
                <a:path w="11409" h="10399" extrusionOk="0">
                  <a:moveTo>
                    <a:pt x="8196" y="0"/>
                  </a:moveTo>
                  <a:cubicBezTo>
                    <a:pt x="6508" y="0"/>
                    <a:pt x="4842" y="176"/>
                    <a:pt x="3136" y="512"/>
                  </a:cubicBezTo>
                  <a:cubicBezTo>
                    <a:pt x="2235" y="679"/>
                    <a:pt x="134" y="846"/>
                    <a:pt x="67" y="2113"/>
                  </a:cubicBezTo>
                  <a:cubicBezTo>
                    <a:pt x="0" y="2980"/>
                    <a:pt x="167" y="3848"/>
                    <a:pt x="267" y="4748"/>
                  </a:cubicBezTo>
                  <a:cubicBezTo>
                    <a:pt x="334" y="5616"/>
                    <a:pt x="334" y="6550"/>
                    <a:pt x="567" y="7450"/>
                  </a:cubicBezTo>
                  <a:cubicBezTo>
                    <a:pt x="1073" y="9670"/>
                    <a:pt x="3128" y="10398"/>
                    <a:pt x="5244" y="10398"/>
                  </a:cubicBezTo>
                  <a:cubicBezTo>
                    <a:pt x="6339" y="10398"/>
                    <a:pt x="7451" y="10203"/>
                    <a:pt x="8373" y="9919"/>
                  </a:cubicBezTo>
                  <a:cubicBezTo>
                    <a:pt x="9841" y="9452"/>
                    <a:pt x="10708" y="8651"/>
                    <a:pt x="10941" y="7083"/>
                  </a:cubicBezTo>
                  <a:cubicBezTo>
                    <a:pt x="11208" y="5082"/>
                    <a:pt x="11308" y="3047"/>
                    <a:pt x="11408" y="1012"/>
                  </a:cubicBezTo>
                  <a:cubicBezTo>
                    <a:pt x="11408" y="937"/>
                    <a:pt x="11352" y="900"/>
                    <a:pt x="11296" y="900"/>
                  </a:cubicBezTo>
                  <a:cubicBezTo>
                    <a:pt x="11277" y="900"/>
                    <a:pt x="11258" y="904"/>
                    <a:pt x="11242" y="912"/>
                  </a:cubicBezTo>
                  <a:cubicBezTo>
                    <a:pt x="11075" y="279"/>
                    <a:pt x="10741" y="78"/>
                    <a:pt x="9674" y="45"/>
                  </a:cubicBezTo>
                  <a:cubicBezTo>
                    <a:pt x="9178" y="15"/>
                    <a:pt x="8686" y="0"/>
                    <a:pt x="8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09;p56"/>
            <p:cNvSpPr/>
            <p:nvPr/>
          </p:nvSpPr>
          <p:spPr>
            <a:xfrm flipH="1">
              <a:off x="4572008" y="3467518"/>
              <a:ext cx="611934" cy="288330"/>
            </a:xfrm>
            <a:custGeom>
              <a:avLst/>
              <a:gdLst/>
              <a:ahLst/>
              <a:cxnLst/>
              <a:rect l="l" t="t" r="r" b="b"/>
              <a:pathLst>
                <a:path w="15145" h="7136" extrusionOk="0">
                  <a:moveTo>
                    <a:pt x="1412" y="0"/>
                  </a:moveTo>
                  <a:cubicBezTo>
                    <a:pt x="1351" y="0"/>
                    <a:pt x="1291" y="4"/>
                    <a:pt x="1234" y="13"/>
                  </a:cubicBezTo>
                  <a:cubicBezTo>
                    <a:pt x="0" y="213"/>
                    <a:pt x="67" y="2215"/>
                    <a:pt x="67" y="3249"/>
                  </a:cubicBezTo>
                  <a:cubicBezTo>
                    <a:pt x="67" y="4617"/>
                    <a:pt x="601" y="5817"/>
                    <a:pt x="1901" y="6385"/>
                  </a:cubicBezTo>
                  <a:cubicBezTo>
                    <a:pt x="2769" y="6785"/>
                    <a:pt x="3836" y="6852"/>
                    <a:pt x="4770" y="6918"/>
                  </a:cubicBezTo>
                  <a:cubicBezTo>
                    <a:pt x="5237" y="6985"/>
                    <a:pt x="5738" y="7018"/>
                    <a:pt x="6205" y="7085"/>
                  </a:cubicBezTo>
                  <a:cubicBezTo>
                    <a:pt x="6672" y="7118"/>
                    <a:pt x="7122" y="7135"/>
                    <a:pt x="7568" y="7135"/>
                  </a:cubicBezTo>
                  <a:cubicBezTo>
                    <a:pt x="8014" y="7135"/>
                    <a:pt x="8456" y="7118"/>
                    <a:pt x="8906" y="7085"/>
                  </a:cubicBezTo>
                  <a:cubicBezTo>
                    <a:pt x="9373" y="7018"/>
                    <a:pt x="9874" y="6952"/>
                    <a:pt x="10341" y="6918"/>
                  </a:cubicBezTo>
                  <a:cubicBezTo>
                    <a:pt x="11275" y="6852"/>
                    <a:pt x="12342" y="6785"/>
                    <a:pt x="13210" y="6385"/>
                  </a:cubicBezTo>
                  <a:cubicBezTo>
                    <a:pt x="14544" y="5817"/>
                    <a:pt x="15044" y="4617"/>
                    <a:pt x="15044" y="3249"/>
                  </a:cubicBezTo>
                  <a:cubicBezTo>
                    <a:pt x="15044" y="2215"/>
                    <a:pt x="15144" y="414"/>
                    <a:pt x="13877" y="180"/>
                  </a:cubicBezTo>
                  <a:cubicBezTo>
                    <a:pt x="13801" y="167"/>
                    <a:pt x="13718" y="162"/>
                    <a:pt x="13630" y="162"/>
                  </a:cubicBezTo>
                  <a:cubicBezTo>
                    <a:pt x="13022" y="162"/>
                    <a:pt x="12170" y="435"/>
                    <a:pt x="11675" y="580"/>
                  </a:cubicBezTo>
                  <a:cubicBezTo>
                    <a:pt x="10341" y="981"/>
                    <a:pt x="8940" y="1181"/>
                    <a:pt x="7539" y="1181"/>
                  </a:cubicBezTo>
                  <a:cubicBezTo>
                    <a:pt x="6138" y="1181"/>
                    <a:pt x="4737" y="981"/>
                    <a:pt x="3403" y="580"/>
                  </a:cubicBezTo>
                  <a:cubicBezTo>
                    <a:pt x="2886" y="429"/>
                    <a:pt x="2038" y="0"/>
                    <a:pt x="14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10;p56"/>
            <p:cNvSpPr/>
            <p:nvPr/>
          </p:nvSpPr>
          <p:spPr>
            <a:xfrm flipH="1">
              <a:off x="4596290" y="3431518"/>
              <a:ext cx="614641" cy="112043"/>
            </a:xfrm>
            <a:custGeom>
              <a:avLst/>
              <a:gdLst/>
              <a:ahLst/>
              <a:cxnLst/>
              <a:rect l="l" t="t" r="r" b="b"/>
              <a:pathLst>
                <a:path w="15212" h="2773" extrusionOk="0">
                  <a:moveTo>
                    <a:pt x="6739" y="1"/>
                  </a:moveTo>
                  <a:cubicBezTo>
                    <a:pt x="6235" y="1"/>
                    <a:pt x="5734" y="4"/>
                    <a:pt x="5238" y="4"/>
                  </a:cubicBezTo>
                  <a:cubicBezTo>
                    <a:pt x="5069" y="4"/>
                    <a:pt x="4889" y="2"/>
                    <a:pt x="4703" y="2"/>
                  </a:cubicBezTo>
                  <a:cubicBezTo>
                    <a:pt x="3679" y="2"/>
                    <a:pt x="2459" y="50"/>
                    <a:pt x="1669" y="671"/>
                  </a:cubicBezTo>
                  <a:cubicBezTo>
                    <a:pt x="1" y="2005"/>
                    <a:pt x="5171" y="2639"/>
                    <a:pt x="5672" y="2672"/>
                  </a:cubicBezTo>
                  <a:cubicBezTo>
                    <a:pt x="6339" y="2706"/>
                    <a:pt x="6973" y="2739"/>
                    <a:pt x="7640" y="2772"/>
                  </a:cubicBezTo>
                  <a:cubicBezTo>
                    <a:pt x="8841" y="2772"/>
                    <a:pt x="10075" y="2739"/>
                    <a:pt x="11276" y="2606"/>
                  </a:cubicBezTo>
                  <a:cubicBezTo>
                    <a:pt x="12477" y="2472"/>
                    <a:pt x="13577" y="2139"/>
                    <a:pt x="14745" y="1838"/>
                  </a:cubicBezTo>
                  <a:cubicBezTo>
                    <a:pt x="15012" y="1738"/>
                    <a:pt x="15178" y="1638"/>
                    <a:pt x="15178" y="1371"/>
                  </a:cubicBezTo>
                  <a:cubicBezTo>
                    <a:pt x="15212" y="1138"/>
                    <a:pt x="14878" y="704"/>
                    <a:pt x="14545" y="571"/>
                  </a:cubicBezTo>
                  <a:cubicBezTo>
                    <a:pt x="13267" y="176"/>
                    <a:pt x="12248" y="153"/>
                    <a:pt x="11455" y="153"/>
                  </a:cubicBezTo>
                  <a:cubicBezTo>
                    <a:pt x="11351" y="153"/>
                    <a:pt x="11251" y="153"/>
                    <a:pt x="11154" y="153"/>
                  </a:cubicBezTo>
                  <a:cubicBezTo>
                    <a:pt x="10930" y="153"/>
                    <a:pt x="10726" y="151"/>
                    <a:pt x="10542" y="137"/>
                  </a:cubicBezTo>
                  <a:cubicBezTo>
                    <a:pt x="9279" y="18"/>
                    <a:pt x="7999" y="1"/>
                    <a:pt x="67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11;p56"/>
            <p:cNvSpPr/>
            <p:nvPr/>
          </p:nvSpPr>
          <p:spPr>
            <a:xfrm flipH="1">
              <a:off x="4665023" y="3457578"/>
              <a:ext cx="415161" cy="61577"/>
            </a:xfrm>
            <a:custGeom>
              <a:avLst/>
              <a:gdLst/>
              <a:ahLst/>
              <a:cxnLst/>
              <a:rect l="l" t="t" r="r" b="b"/>
              <a:pathLst>
                <a:path w="10275" h="1524" extrusionOk="0">
                  <a:moveTo>
                    <a:pt x="5012" y="1"/>
                  </a:moveTo>
                  <a:cubicBezTo>
                    <a:pt x="4357" y="1"/>
                    <a:pt x="3699" y="22"/>
                    <a:pt x="3036" y="59"/>
                  </a:cubicBezTo>
                  <a:cubicBezTo>
                    <a:pt x="2992" y="61"/>
                    <a:pt x="2943" y="62"/>
                    <a:pt x="2888" y="62"/>
                  </a:cubicBezTo>
                  <a:cubicBezTo>
                    <a:pt x="2640" y="62"/>
                    <a:pt x="2290" y="44"/>
                    <a:pt x="1917" y="44"/>
                  </a:cubicBezTo>
                  <a:cubicBezTo>
                    <a:pt x="1120" y="44"/>
                    <a:pt x="225" y="128"/>
                    <a:pt x="34" y="660"/>
                  </a:cubicBezTo>
                  <a:cubicBezTo>
                    <a:pt x="1" y="726"/>
                    <a:pt x="67" y="860"/>
                    <a:pt x="134" y="860"/>
                  </a:cubicBezTo>
                  <a:cubicBezTo>
                    <a:pt x="1835" y="1227"/>
                    <a:pt x="3536" y="1427"/>
                    <a:pt x="5271" y="1494"/>
                  </a:cubicBezTo>
                  <a:cubicBezTo>
                    <a:pt x="5794" y="1505"/>
                    <a:pt x="6338" y="1523"/>
                    <a:pt x="6888" y="1523"/>
                  </a:cubicBezTo>
                  <a:cubicBezTo>
                    <a:pt x="7988" y="1523"/>
                    <a:pt x="9107" y="1449"/>
                    <a:pt x="10108" y="1093"/>
                  </a:cubicBezTo>
                  <a:cubicBezTo>
                    <a:pt x="10208" y="1060"/>
                    <a:pt x="10275" y="926"/>
                    <a:pt x="10208" y="826"/>
                  </a:cubicBezTo>
                  <a:cubicBezTo>
                    <a:pt x="10275" y="726"/>
                    <a:pt x="10241" y="593"/>
                    <a:pt x="10108" y="560"/>
                  </a:cubicBezTo>
                  <a:cubicBezTo>
                    <a:pt x="8418" y="149"/>
                    <a:pt x="6727" y="1"/>
                    <a:pt x="50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12;p56"/>
            <p:cNvSpPr/>
            <p:nvPr/>
          </p:nvSpPr>
          <p:spPr>
            <a:xfrm flipH="1">
              <a:off x="4627288" y="3227034"/>
              <a:ext cx="342392" cy="282835"/>
            </a:xfrm>
            <a:custGeom>
              <a:avLst/>
              <a:gdLst/>
              <a:ahLst/>
              <a:cxnLst/>
              <a:rect l="l" t="t" r="r" b="b"/>
              <a:pathLst>
                <a:path w="8474" h="7000" extrusionOk="0">
                  <a:moveTo>
                    <a:pt x="3206" y="1"/>
                  </a:moveTo>
                  <a:cubicBezTo>
                    <a:pt x="3076" y="1"/>
                    <a:pt x="2942" y="20"/>
                    <a:pt x="2803" y="61"/>
                  </a:cubicBezTo>
                  <a:cubicBezTo>
                    <a:pt x="1602" y="395"/>
                    <a:pt x="1202" y="2596"/>
                    <a:pt x="968" y="3564"/>
                  </a:cubicBezTo>
                  <a:cubicBezTo>
                    <a:pt x="835" y="4064"/>
                    <a:pt x="301" y="5565"/>
                    <a:pt x="1" y="6999"/>
                  </a:cubicBezTo>
                  <a:lnTo>
                    <a:pt x="5772" y="6999"/>
                  </a:lnTo>
                  <a:cubicBezTo>
                    <a:pt x="6606" y="6232"/>
                    <a:pt x="7440" y="5332"/>
                    <a:pt x="7806" y="4531"/>
                  </a:cubicBezTo>
                  <a:cubicBezTo>
                    <a:pt x="8474" y="2997"/>
                    <a:pt x="6706" y="2596"/>
                    <a:pt x="5705" y="1762"/>
                  </a:cubicBezTo>
                  <a:cubicBezTo>
                    <a:pt x="4965" y="1170"/>
                    <a:pt x="4225" y="1"/>
                    <a:pt x="3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13;p56"/>
            <p:cNvSpPr/>
            <p:nvPr/>
          </p:nvSpPr>
          <p:spPr>
            <a:xfrm flipH="1">
              <a:off x="4593189" y="3040085"/>
              <a:ext cx="288855" cy="469789"/>
            </a:xfrm>
            <a:custGeom>
              <a:avLst/>
              <a:gdLst/>
              <a:ahLst/>
              <a:cxnLst/>
              <a:rect l="l" t="t" r="r" b="b"/>
              <a:pathLst>
                <a:path w="7149" h="11627" extrusionOk="0">
                  <a:moveTo>
                    <a:pt x="6791" y="0"/>
                  </a:moveTo>
                  <a:cubicBezTo>
                    <a:pt x="6744" y="0"/>
                    <a:pt x="6692" y="16"/>
                    <a:pt x="6638" y="51"/>
                  </a:cubicBezTo>
                  <a:cubicBezTo>
                    <a:pt x="4837" y="1152"/>
                    <a:pt x="4270" y="3821"/>
                    <a:pt x="3302" y="5589"/>
                  </a:cubicBezTo>
                  <a:cubicBezTo>
                    <a:pt x="2102" y="7790"/>
                    <a:pt x="967" y="9792"/>
                    <a:pt x="0" y="11626"/>
                  </a:cubicBezTo>
                  <a:lnTo>
                    <a:pt x="534" y="11626"/>
                  </a:lnTo>
                  <a:cubicBezTo>
                    <a:pt x="2969" y="8091"/>
                    <a:pt x="4970" y="4288"/>
                    <a:pt x="7038" y="518"/>
                  </a:cubicBezTo>
                  <a:cubicBezTo>
                    <a:pt x="7148" y="327"/>
                    <a:pt x="7010" y="0"/>
                    <a:pt x="67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14;p56"/>
            <p:cNvSpPr/>
            <p:nvPr/>
          </p:nvSpPr>
          <p:spPr>
            <a:xfrm flipH="1">
              <a:off x="6654309" y="3865213"/>
              <a:ext cx="363120" cy="201863"/>
            </a:xfrm>
            <a:custGeom>
              <a:avLst/>
              <a:gdLst/>
              <a:ahLst/>
              <a:cxnLst/>
              <a:rect l="l" t="t" r="r" b="b"/>
              <a:pathLst>
                <a:path w="8987" h="4996" extrusionOk="0">
                  <a:moveTo>
                    <a:pt x="6748" y="0"/>
                  </a:moveTo>
                  <a:cubicBezTo>
                    <a:pt x="5738" y="0"/>
                    <a:pt x="5014" y="823"/>
                    <a:pt x="3950" y="911"/>
                  </a:cubicBezTo>
                  <a:cubicBezTo>
                    <a:pt x="3884" y="918"/>
                    <a:pt x="3809" y="920"/>
                    <a:pt x="3728" y="920"/>
                  </a:cubicBezTo>
                  <a:cubicBezTo>
                    <a:pt x="3259" y="920"/>
                    <a:pt x="2558" y="830"/>
                    <a:pt x="1905" y="830"/>
                  </a:cubicBezTo>
                  <a:cubicBezTo>
                    <a:pt x="896" y="830"/>
                    <a:pt x="0" y="1046"/>
                    <a:pt x="247" y="2146"/>
                  </a:cubicBezTo>
                  <a:cubicBezTo>
                    <a:pt x="447" y="3013"/>
                    <a:pt x="1414" y="3647"/>
                    <a:pt x="2048" y="4114"/>
                  </a:cubicBezTo>
                  <a:cubicBezTo>
                    <a:pt x="2935" y="4800"/>
                    <a:pt x="4139" y="4996"/>
                    <a:pt x="5264" y="4996"/>
                  </a:cubicBezTo>
                  <a:cubicBezTo>
                    <a:pt x="5451" y="4996"/>
                    <a:pt x="5636" y="4990"/>
                    <a:pt x="5818" y="4981"/>
                  </a:cubicBezTo>
                  <a:cubicBezTo>
                    <a:pt x="6685" y="4948"/>
                    <a:pt x="7619" y="4514"/>
                    <a:pt x="8253" y="3880"/>
                  </a:cubicBezTo>
                  <a:cubicBezTo>
                    <a:pt x="8820" y="3313"/>
                    <a:pt x="8986" y="2546"/>
                    <a:pt x="8853" y="1845"/>
                  </a:cubicBezTo>
                  <a:cubicBezTo>
                    <a:pt x="8720" y="1011"/>
                    <a:pt x="8086" y="244"/>
                    <a:pt x="7152" y="44"/>
                  </a:cubicBezTo>
                  <a:cubicBezTo>
                    <a:pt x="7012" y="14"/>
                    <a:pt x="6877" y="0"/>
                    <a:pt x="6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15;p56"/>
            <p:cNvSpPr/>
            <p:nvPr/>
          </p:nvSpPr>
          <p:spPr>
            <a:xfrm flipH="1">
              <a:off x="5383337" y="3476002"/>
              <a:ext cx="1345163" cy="621186"/>
            </a:xfrm>
            <a:custGeom>
              <a:avLst/>
              <a:gdLst/>
              <a:ahLst/>
              <a:cxnLst/>
              <a:rect l="l" t="t" r="r" b="b"/>
              <a:pathLst>
                <a:path w="33292" h="15374" extrusionOk="0">
                  <a:moveTo>
                    <a:pt x="16595" y="0"/>
                  </a:moveTo>
                  <a:cubicBezTo>
                    <a:pt x="16137" y="0"/>
                    <a:pt x="15715" y="73"/>
                    <a:pt x="15345" y="237"/>
                  </a:cubicBezTo>
                  <a:cubicBezTo>
                    <a:pt x="15320" y="162"/>
                    <a:pt x="15239" y="124"/>
                    <a:pt x="15157" y="124"/>
                  </a:cubicBezTo>
                  <a:cubicBezTo>
                    <a:pt x="15130" y="124"/>
                    <a:pt x="15103" y="129"/>
                    <a:pt x="15078" y="137"/>
                  </a:cubicBezTo>
                  <a:cubicBezTo>
                    <a:pt x="15045" y="137"/>
                    <a:pt x="15045" y="137"/>
                    <a:pt x="15012" y="170"/>
                  </a:cubicBezTo>
                  <a:cubicBezTo>
                    <a:pt x="14978" y="170"/>
                    <a:pt x="14945" y="204"/>
                    <a:pt x="14945" y="237"/>
                  </a:cubicBezTo>
                  <a:cubicBezTo>
                    <a:pt x="11642" y="2805"/>
                    <a:pt x="9274" y="5474"/>
                    <a:pt x="13210" y="8610"/>
                  </a:cubicBezTo>
                  <a:cubicBezTo>
                    <a:pt x="13377" y="8743"/>
                    <a:pt x="17580" y="10044"/>
                    <a:pt x="17780" y="10177"/>
                  </a:cubicBezTo>
                  <a:cubicBezTo>
                    <a:pt x="16813" y="10111"/>
                    <a:pt x="10708" y="10111"/>
                    <a:pt x="9708" y="10077"/>
                  </a:cubicBezTo>
                  <a:cubicBezTo>
                    <a:pt x="9633" y="10075"/>
                    <a:pt x="9556" y="10074"/>
                    <a:pt x="9474" y="10074"/>
                  </a:cubicBezTo>
                  <a:cubicBezTo>
                    <a:pt x="6996" y="10074"/>
                    <a:pt x="1349" y="11040"/>
                    <a:pt x="768" y="11912"/>
                  </a:cubicBezTo>
                  <a:cubicBezTo>
                    <a:pt x="468" y="12346"/>
                    <a:pt x="1" y="13780"/>
                    <a:pt x="601" y="14180"/>
                  </a:cubicBezTo>
                  <a:cubicBezTo>
                    <a:pt x="2102" y="15114"/>
                    <a:pt x="4804" y="15014"/>
                    <a:pt x="6706" y="15181"/>
                  </a:cubicBezTo>
                  <a:cubicBezTo>
                    <a:pt x="8521" y="15321"/>
                    <a:pt x="10380" y="15374"/>
                    <a:pt x="12241" y="15374"/>
                  </a:cubicBezTo>
                  <a:cubicBezTo>
                    <a:pt x="14382" y="15374"/>
                    <a:pt x="16527" y="15304"/>
                    <a:pt x="18614" y="15214"/>
                  </a:cubicBezTo>
                  <a:cubicBezTo>
                    <a:pt x="22117" y="15081"/>
                    <a:pt x="25953" y="15048"/>
                    <a:pt x="29155" y="13980"/>
                  </a:cubicBezTo>
                  <a:cubicBezTo>
                    <a:pt x="30256" y="13613"/>
                    <a:pt x="33291" y="12746"/>
                    <a:pt x="31723" y="10111"/>
                  </a:cubicBezTo>
                  <a:cubicBezTo>
                    <a:pt x="30423" y="7876"/>
                    <a:pt x="28588" y="6041"/>
                    <a:pt x="26053" y="4407"/>
                  </a:cubicBezTo>
                  <a:cubicBezTo>
                    <a:pt x="24683" y="3503"/>
                    <a:pt x="19771" y="0"/>
                    <a:pt x="16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16;p56"/>
            <p:cNvSpPr/>
            <p:nvPr/>
          </p:nvSpPr>
          <p:spPr>
            <a:xfrm flipH="1">
              <a:off x="5616511" y="3489901"/>
              <a:ext cx="1235989" cy="779817"/>
            </a:xfrm>
            <a:custGeom>
              <a:avLst/>
              <a:gdLst/>
              <a:ahLst/>
              <a:cxnLst/>
              <a:rect l="l" t="t" r="r" b="b"/>
              <a:pathLst>
                <a:path w="30590" h="19300" extrusionOk="0">
                  <a:moveTo>
                    <a:pt x="13604" y="1"/>
                  </a:moveTo>
                  <a:cubicBezTo>
                    <a:pt x="13211" y="1"/>
                    <a:pt x="12964" y="13"/>
                    <a:pt x="12944" y="26"/>
                  </a:cubicBezTo>
                  <a:cubicBezTo>
                    <a:pt x="12944" y="26"/>
                    <a:pt x="8774" y="6865"/>
                    <a:pt x="12477" y="10801"/>
                  </a:cubicBezTo>
                  <a:cubicBezTo>
                    <a:pt x="12610" y="10968"/>
                    <a:pt x="16613" y="12602"/>
                    <a:pt x="16813" y="12769"/>
                  </a:cubicBezTo>
                  <a:cubicBezTo>
                    <a:pt x="15879" y="12669"/>
                    <a:pt x="10108" y="12702"/>
                    <a:pt x="9174" y="12669"/>
                  </a:cubicBezTo>
                  <a:cubicBezTo>
                    <a:pt x="9090" y="12665"/>
                    <a:pt x="9001" y="12663"/>
                    <a:pt x="8907" y="12663"/>
                  </a:cubicBezTo>
                  <a:cubicBezTo>
                    <a:pt x="6548" y="12663"/>
                    <a:pt x="1312" y="13846"/>
                    <a:pt x="735" y="14937"/>
                  </a:cubicBezTo>
                  <a:cubicBezTo>
                    <a:pt x="468" y="15504"/>
                    <a:pt x="1" y="17305"/>
                    <a:pt x="601" y="17772"/>
                  </a:cubicBezTo>
                  <a:cubicBezTo>
                    <a:pt x="2002" y="18940"/>
                    <a:pt x="4571" y="18840"/>
                    <a:pt x="6339" y="19040"/>
                  </a:cubicBezTo>
                  <a:cubicBezTo>
                    <a:pt x="8089" y="19229"/>
                    <a:pt x="9870" y="19299"/>
                    <a:pt x="11652" y="19299"/>
                  </a:cubicBezTo>
                  <a:cubicBezTo>
                    <a:pt x="13639" y="19299"/>
                    <a:pt x="15628" y="19212"/>
                    <a:pt x="17580" y="19107"/>
                  </a:cubicBezTo>
                  <a:cubicBezTo>
                    <a:pt x="20883" y="18940"/>
                    <a:pt x="24485" y="18907"/>
                    <a:pt x="27554" y="17539"/>
                  </a:cubicBezTo>
                  <a:cubicBezTo>
                    <a:pt x="28588" y="17072"/>
                    <a:pt x="29989" y="16405"/>
                    <a:pt x="30323" y="15271"/>
                  </a:cubicBezTo>
                  <a:cubicBezTo>
                    <a:pt x="30589" y="14370"/>
                    <a:pt x="30356" y="13536"/>
                    <a:pt x="29956" y="12669"/>
                  </a:cubicBezTo>
                  <a:cubicBezTo>
                    <a:pt x="28688" y="9933"/>
                    <a:pt x="22550" y="3295"/>
                    <a:pt x="20182" y="1227"/>
                  </a:cubicBezTo>
                  <a:cubicBezTo>
                    <a:pt x="18985" y="189"/>
                    <a:pt x="15155" y="1"/>
                    <a:pt x="136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17;p56"/>
            <p:cNvSpPr/>
            <p:nvPr/>
          </p:nvSpPr>
          <p:spPr>
            <a:xfrm flipH="1">
              <a:off x="5578783" y="1993463"/>
              <a:ext cx="920588" cy="1293728"/>
            </a:xfrm>
            <a:custGeom>
              <a:avLst/>
              <a:gdLst/>
              <a:ahLst/>
              <a:cxnLst/>
              <a:rect l="l" t="t" r="r" b="b"/>
              <a:pathLst>
                <a:path w="22784" h="32019" extrusionOk="0">
                  <a:moveTo>
                    <a:pt x="8750" y="1"/>
                  </a:moveTo>
                  <a:cubicBezTo>
                    <a:pt x="7162" y="1"/>
                    <a:pt x="5576" y="609"/>
                    <a:pt x="4204" y="1538"/>
                  </a:cubicBezTo>
                  <a:cubicBezTo>
                    <a:pt x="2702" y="2505"/>
                    <a:pt x="1468" y="4173"/>
                    <a:pt x="1268" y="5974"/>
                  </a:cubicBezTo>
                  <a:cubicBezTo>
                    <a:pt x="1101" y="7275"/>
                    <a:pt x="1435" y="8510"/>
                    <a:pt x="1468" y="9777"/>
                  </a:cubicBezTo>
                  <a:cubicBezTo>
                    <a:pt x="1502" y="11245"/>
                    <a:pt x="801" y="12779"/>
                    <a:pt x="468" y="14180"/>
                  </a:cubicBezTo>
                  <a:cubicBezTo>
                    <a:pt x="1" y="16082"/>
                    <a:pt x="201" y="17950"/>
                    <a:pt x="1602" y="19417"/>
                  </a:cubicBezTo>
                  <a:cubicBezTo>
                    <a:pt x="1935" y="19784"/>
                    <a:pt x="2369" y="20051"/>
                    <a:pt x="2803" y="20251"/>
                  </a:cubicBezTo>
                  <a:cubicBezTo>
                    <a:pt x="2702" y="20685"/>
                    <a:pt x="2736" y="21185"/>
                    <a:pt x="2969" y="21619"/>
                  </a:cubicBezTo>
                  <a:cubicBezTo>
                    <a:pt x="3636" y="22953"/>
                    <a:pt x="5037" y="22853"/>
                    <a:pt x="6072" y="23754"/>
                  </a:cubicBezTo>
                  <a:cubicBezTo>
                    <a:pt x="6639" y="24221"/>
                    <a:pt x="6905" y="25021"/>
                    <a:pt x="7206" y="25655"/>
                  </a:cubicBezTo>
                  <a:cubicBezTo>
                    <a:pt x="7539" y="26389"/>
                    <a:pt x="7940" y="27056"/>
                    <a:pt x="8373" y="27690"/>
                  </a:cubicBezTo>
                  <a:cubicBezTo>
                    <a:pt x="9207" y="28924"/>
                    <a:pt x="10375" y="29858"/>
                    <a:pt x="11609" y="30659"/>
                  </a:cubicBezTo>
                  <a:cubicBezTo>
                    <a:pt x="12817" y="31458"/>
                    <a:pt x="14314" y="32019"/>
                    <a:pt x="15761" y="32019"/>
                  </a:cubicBezTo>
                  <a:cubicBezTo>
                    <a:pt x="16912" y="32019"/>
                    <a:pt x="18031" y="31664"/>
                    <a:pt x="18947" y="30792"/>
                  </a:cubicBezTo>
                  <a:cubicBezTo>
                    <a:pt x="19748" y="30058"/>
                    <a:pt x="19748" y="28991"/>
                    <a:pt x="19514" y="27990"/>
                  </a:cubicBezTo>
                  <a:cubicBezTo>
                    <a:pt x="19081" y="26156"/>
                    <a:pt x="20682" y="24655"/>
                    <a:pt x="21483" y="23087"/>
                  </a:cubicBezTo>
                  <a:cubicBezTo>
                    <a:pt x="22783" y="20552"/>
                    <a:pt x="22083" y="18217"/>
                    <a:pt x="19915" y="16482"/>
                  </a:cubicBezTo>
                  <a:cubicBezTo>
                    <a:pt x="18580" y="15415"/>
                    <a:pt x="17280" y="14614"/>
                    <a:pt x="16679" y="12946"/>
                  </a:cubicBezTo>
                  <a:cubicBezTo>
                    <a:pt x="16012" y="11111"/>
                    <a:pt x="16479" y="9010"/>
                    <a:pt x="16312" y="7109"/>
                  </a:cubicBezTo>
                  <a:cubicBezTo>
                    <a:pt x="16079" y="4340"/>
                    <a:pt x="13844" y="1905"/>
                    <a:pt x="11475" y="671"/>
                  </a:cubicBezTo>
                  <a:cubicBezTo>
                    <a:pt x="10594" y="205"/>
                    <a:pt x="9672" y="1"/>
                    <a:pt x="8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18;p56"/>
            <p:cNvSpPr/>
            <p:nvPr/>
          </p:nvSpPr>
          <p:spPr>
            <a:xfrm flipH="1">
              <a:off x="5097645" y="2818914"/>
              <a:ext cx="1237282" cy="569791"/>
            </a:xfrm>
            <a:custGeom>
              <a:avLst/>
              <a:gdLst/>
              <a:ahLst/>
              <a:cxnLst/>
              <a:rect l="l" t="t" r="r" b="b"/>
              <a:pathLst>
                <a:path w="30622" h="14102" extrusionOk="0">
                  <a:moveTo>
                    <a:pt x="1430" y="1"/>
                  </a:moveTo>
                  <a:cubicBezTo>
                    <a:pt x="1055" y="1"/>
                    <a:pt x="721" y="190"/>
                    <a:pt x="467" y="655"/>
                  </a:cubicBezTo>
                  <a:cubicBezTo>
                    <a:pt x="0" y="1489"/>
                    <a:pt x="601" y="2690"/>
                    <a:pt x="867" y="3524"/>
                  </a:cubicBezTo>
                  <a:cubicBezTo>
                    <a:pt x="1501" y="5359"/>
                    <a:pt x="2602" y="6960"/>
                    <a:pt x="3636" y="8561"/>
                  </a:cubicBezTo>
                  <a:cubicBezTo>
                    <a:pt x="5604" y="11596"/>
                    <a:pt x="8540" y="13231"/>
                    <a:pt x="11842" y="13598"/>
                  </a:cubicBezTo>
                  <a:cubicBezTo>
                    <a:pt x="12685" y="13712"/>
                    <a:pt x="13560" y="13764"/>
                    <a:pt x="14434" y="13764"/>
                  </a:cubicBezTo>
                  <a:cubicBezTo>
                    <a:pt x="14839" y="13764"/>
                    <a:pt x="15243" y="13752"/>
                    <a:pt x="15645" y="13731"/>
                  </a:cubicBezTo>
                  <a:cubicBezTo>
                    <a:pt x="15796" y="13725"/>
                    <a:pt x="15947" y="13722"/>
                    <a:pt x="16098" y="13722"/>
                  </a:cubicBezTo>
                  <a:cubicBezTo>
                    <a:pt x="17799" y="13722"/>
                    <a:pt x="19453" y="14102"/>
                    <a:pt x="21139" y="14102"/>
                  </a:cubicBezTo>
                  <a:cubicBezTo>
                    <a:pt x="21607" y="14102"/>
                    <a:pt x="22076" y="14073"/>
                    <a:pt x="22550" y="13998"/>
                  </a:cubicBezTo>
                  <a:cubicBezTo>
                    <a:pt x="24151" y="13731"/>
                    <a:pt x="25919" y="12430"/>
                    <a:pt x="27453" y="11897"/>
                  </a:cubicBezTo>
                  <a:cubicBezTo>
                    <a:pt x="28821" y="11396"/>
                    <a:pt x="30622" y="8761"/>
                    <a:pt x="28154" y="8761"/>
                  </a:cubicBezTo>
                  <a:cubicBezTo>
                    <a:pt x="27220" y="8761"/>
                    <a:pt x="26252" y="9095"/>
                    <a:pt x="25385" y="9428"/>
                  </a:cubicBezTo>
                  <a:cubicBezTo>
                    <a:pt x="23597" y="10069"/>
                    <a:pt x="21339" y="10304"/>
                    <a:pt x="19295" y="10304"/>
                  </a:cubicBezTo>
                  <a:cubicBezTo>
                    <a:pt x="18784" y="10304"/>
                    <a:pt x="18286" y="10289"/>
                    <a:pt x="17813" y="10262"/>
                  </a:cubicBezTo>
                  <a:cubicBezTo>
                    <a:pt x="12909" y="9995"/>
                    <a:pt x="8439" y="7927"/>
                    <a:pt x="5404" y="3491"/>
                  </a:cubicBezTo>
                  <a:cubicBezTo>
                    <a:pt x="4825" y="2649"/>
                    <a:pt x="2835" y="1"/>
                    <a:pt x="1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19;p56"/>
            <p:cNvSpPr/>
            <p:nvPr/>
          </p:nvSpPr>
          <p:spPr>
            <a:xfrm flipH="1">
              <a:off x="6119245" y="2506269"/>
              <a:ext cx="191883" cy="317543"/>
            </a:xfrm>
            <a:custGeom>
              <a:avLst/>
              <a:gdLst/>
              <a:ahLst/>
              <a:cxnLst/>
              <a:rect l="l" t="t" r="r" b="b"/>
              <a:pathLst>
                <a:path w="4749" h="7859" extrusionOk="0">
                  <a:moveTo>
                    <a:pt x="3334" y="0"/>
                  </a:moveTo>
                  <a:cubicBezTo>
                    <a:pt x="2648" y="0"/>
                    <a:pt x="1857" y="523"/>
                    <a:pt x="1379" y="1088"/>
                  </a:cubicBezTo>
                  <a:cubicBezTo>
                    <a:pt x="1379" y="1088"/>
                    <a:pt x="1379" y="1088"/>
                    <a:pt x="1346" y="1121"/>
                  </a:cubicBezTo>
                  <a:cubicBezTo>
                    <a:pt x="779" y="1588"/>
                    <a:pt x="679" y="2422"/>
                    <a:pt x="579" y="3089"/>
                  </a:cubicBezTo>
                  <a:cubicBezTo>
                    <a:pt x="445" y="4090"/>
                    <a:pt x="245" y="5091"/>
                    <a:pt x="112" y="6092"/>
                  </a:cubicBezTo>
                  <a:cubicBezTo>
                    <a:pt x="0" y="7094"/>
                    <a:pt x="1123" y="7858"/>
                    <a:pt x="2160" y="7858"/>
                  </a:cubicBezTo>
                  <a:cubicBezTo>
                    <a:pt x="2676" y="7858"/>
                    <a:pt x="3170" y="7669"/>
                    <a:pt x="3481" y="7226"/>
                  </a:cubicBezTo>
                  <a:cubicBezTo>
                    <a:pt x="4315" y="6025"/>
                    <a:pt x="3981" y="4424"/>
                    <a:pt x="4381" y="3089"/>
                  </a:cubicBezTo>
                  <a:cubicBezTo>
                    <a:pt x="4615" y="2256"/>
                    <a:pt x="4748" y="1288"/>
                    <a:pt x="4281" y="521"/>
                  </a:cubicBezTo>
                  <a:cubicBezTo>
                    <a:pt x="4037" y="149"/>
                    <a:pt x="3700" y="0"/>
                    <a:pt x="3334" y="0"/>
                  </a:cubicBezTo>
                  <a:close/>
                </a:path>
              </a:pathLst>
            </a:custGeom>
            <a:solidFill>
              <a:srgbClr val="4B1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20;p56"/>
            <p:cNvSpPr/>
            <p:nvPr/>
          </p:nvSpPr>
          <p:spPr>
            <a:xfrm flipH="1">
              <a:off x="5937301" y="2206513"/>
              <a:ext cx="404373" cy="440334"/>
            </a:xfrm>
            <a:custGeom>
              <a:avLst/>
              <a:gdLst/>
              <a:ahLst/>
              <a:cxnLst/>
              <a:rect l="l" t="t" r="r" b="b"/>
              <a:pathLst>
                <a:path w="10008" h="10898" extrusionOk="0">
                  <a:moveTo>
                    <a:pt x="8506" y="1"/>
                  </a:moveTo>
                  <a:cubicBezTo>
                    <a:pt x="7739" y="1202"/>
                    <a:pt x="6638" y="2169"/>
                    <a:pt x="5204" y="2569"/>
                  </a:cubicBezTo>
                  <a:cubicBezTo>
                    <a:pt x="5137" y="2569"/>
                    <a:pt x="5104" y="2603"/>
                    <a:pt x="5037" y="2603"/>
                  </a:cubicBezTo>
                  <a:cubicBezTo>
                    <a:pt x="4870" y="2736"/>
                    <a:pt x="4704" y="2870"/>
                    <a:pt x="4537" y="3003"/>
                  </a:cubicBezTo>
                  <a:cubicBezTo>
                    <a:pt x="4103" y="3270"/>
                    <a:pt x="3636" y="3537"/>
                    <a:pt x="3169" y="3770"/>
                  </a:cubicBezTo>
                  <a:cubicBezTo>
                    <a:pt x="2636" y="4037"/>
                    <a:pt x="2068" y="4171"/>
                    <a:pt x="1535" y="4337"/>
                  </a:cubicBezTo>
                  <a:cubicBezTo>
                    <a:pt x="1001" y="4504"/>
                    <a:pt x="467" y="4671"/>
                    <a:pt x="0" y="4971"/>
                  </a:cubicBezTo>
                  <a:cubicBezTo>
                    <a:pt x="0" y="5105"/>
                    <a:pt x="34" y="5238"/>
                    <a:pt x="34" y="5371"/>
                  </a:cubicBezTo>
                  <a:cubicBezTo>
                    <a:pt x="283" y="8250"/>
                    <a:pt x="2345" y="10898"/>
                    <a:pt x="5060" y="10898"/>
                  </a:cubicBezTo>
                  <a:cubicBezTo>
                    <a:pt x="5618" y="10898"/>
                    <a:pt x="6203" y="10786"/>
                    <a:pt x="6805" y="10542"/>
                  </a:cubicBezTo>
                  <a:cubicBezTo>
                    <a:pt x="8606" y="9808"/>
                    <a:pt x="10007" y="3170"/>
                    <a:pt x="8506" y="1"/>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21;p56"/>
            <p:cNvSpPr/>
            <p:nvPr/>
          </p:nvSpPr>
          <p:spPr>
            <a:xfrm flipH="1">
              <a:off x="5892813" y="2744288"/>
              <a:ext cx="524336" cy="808423"/>
            </a:xfrm>
            <a:custGeom>
              <a:avLst/>
              <a:gdLst/>
              <a:ahLst/>
              <a:cxnLst/>
              <a:rect l="l" t="t" r="r" b="b"/>
              <a:pathLst>
                <a:path w="12977" h="20008" extrusionOk="0">
                  <a:moveTo>
                    <a:pt x="3069" y="0"/>
                  </a:moveTo>
                  <a:cubicBezTo>
                    <a:pt x="434" y="34"/>
                    <a:pt x="267" y="4003"/>
                    <a:pt x="100" y="5871"/>
                  </a:cubicBezTo>
                  <a:cubicBezTo>
                    <a:pt x="0" y="7239"/>
                    <a:pt x="2202" y="18447"/>
                    <a:pt x="2169" y="18480"/>
                  </a:cubicBezTo>
                  <a:cubicBezTo>
                    <a:pt x="2135" y="18714"/>
                    <a:pt x="3069" y="19181"/>
                    <a:pt x="3236" y="19248"/>
                  </a:cubicBezTo>
                  <a:cubicBezTo>
                    <a:pt x="3770" y="19514"/>
                    <a:pt x="4303" y="19648"/>
                    <a:pt x="4870" y="19781"/>
                  </a:cubicBezTo>
                  <a:cubicBezTo>
                    <a:pt x="5587" y="19917"/>
                    <a:pt x="6314" y="20007"/>
                    <a:pt x="7040" y="20007"/>
                  </a:cubicBezTo>
                  <a:cubicBezTo>
                    <a:pt x="7565" y="20007"/>
                    <a:pt x="8088" y="19960"/>
                    <a:pt x="8606" y="19848"/>
                  </a:cubicBezTo>
                  <a:cubicBezTo>
                    <a:pt x="8973" y="19781"/>
                    <a:pt x="9440" y="19815"/>
                    <a:pt x="9707" y="19514"/>
                  </a:cubicBezTo>
                  <a:cubicBezTo>
                    <a:pt x="10074" y="19148"/>
                    <a:pt x="9941" y="18514"/>
                    <a:pt x="9974" y="18080"/>
                  </a:cubicBezTo>
                  <a:cubicBezTo>
                    <a:pt x="10174" y="17546"/>
                    <a:pt x="10341" y="17146"/>
                    <a:pt x="10408" y="16946"/>
                  </a:cubicBezTo>
                  <a:cubicBezTo>
                    <a:pt x="11675" y="13844"/>
                    <a:pt x="12976" y="10875"/>
                    <a:pt x="11875" y="7573"/>
                  </a:cubicBezTo>
                  <a:cubicBezTo>
                    <a:pt x="11142" y="5371"/>
                    <a:pt x="9040" y="4137"/>
                    <a:pt x="7439" y="2636"/>
                  </a:cubicBezTo>
                  <a:cubicBezTo>
                    <a:pt x="6472" y="1735"/>
                    <a:pt x="5905" y="634"/>
                    <a:pt x="4537" y="267"/>
                  </a:cubicBezTo>
                  <a:cubicBezTo>
                    <a:pt x="4070" y="134"/>
                    <a:pt x="3570" y="0"/>
                    <a:pt x="30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622;p56"/>
            <p:cNvSpPr/>
            <p:nvPr/>
          </p:nvSpPr>
          <p:spPr>
            <a:xfrm flipH="1">
              <a:off x="5125950" y="2978590"/>
              <a:ext cx="421909" cy="464253"/>
            </a:xfrm>
            <a:custGeom>
              <a:avLst/>
              <a:gdLst/>
              <a:ahLst/>
              <a:cxnLst/>
              <a:rect l="l" t="t" r="r" b="b"/>
              <a:pathLst>
                <a:path w="10442" h="11490" extrusionOk="0">
                  <a:moveTo>
                    <a:pt x="5859" y="1"/>
                  </a:moveTo>
                  <a:cubicBezTo>
                    <a:pt x="4446" y="1"/>
                    <a:pt x="2931" y="180"/>
                    <a:pt x="1735" y="406"/>
                  </a:cubicBezTo>
                  <a:cubicBezTo>
                    <a:pt x="701" y="573"/>
                    <a:pt x="368" y="1240"/>
                    <a:pt x="368" y="2040"/>
                  </a:cubicBezTo>
                  <a:cubicBezTo>
                    <a:pt x="1" y="3441"/>
                    <a:pt x="468" y="5343"/>
                    <a:pt x="701" y="6677"/>
                  </a:cubicBezTo>
                  <a:cubicBezTo>
                    <a:pt x="1001" y="8345"/>
                    <a:pt x="1735" y="9679"/>
                    <a:pt x="3103" y="10680"/>
                  </a:cubicBezTo>
                  <a:cubicBezTo>
                    <a:pt x="3856" y="11246"/>
                    <a:pt x="4593" y="11489"/>
                    <a:pt x="5287" y="11489"/>
                  </a:cubicBezTo>
                  <a:cubicBezTo>
                    <a:pt x="7453" y="11489"/>
                    <a:pt x="9202" y="9126"/>
                    <a:pt x="9708" y="6877"/>
                  </a:cubicBezTo>
                  <a:cubicBezTo>
                    <a:pt x="10041" y="5410"/>
                    <a:pt x="10441" y="2674"/>
                    <a:pt x="9874" y="1240"/>
                  </a:cubicBezTo>
                  <a:cubicBezTo>
                    <a:pt x="9474" y="172"/>
                    <a:pt x="8740" y="273"/>
                    <a:pt x="7773" y="139"/>
                  </a:cubicBezTo>
                  <a:cubicBezTo>
                    <a:pt x="7190" y="42"/>
                    <a:pt x="6536" y="1"/>
                    <a:pt x="5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623;p56"/>
            <p:cNvSpPr/>
            <p:nvPr/>
          </p:nvSpPr>
          <p:spPr>
            <a:xfrm flipH="1">
              <a:off x="5171771" y="3002954"/>
              <a:ext cx="337099" cy="65618"/>
            </a:xfrm>
            <a:custGeom>
              <a:avLst/>
              <a:gdLst/>
              <a:ahLst/>
              <a:cxnLst/>
              <a:rect l="l" t="t" r="r" b="b"/>
              <a:pathLst>
                <a:path w="8343" h="1624" extrusionOk="0">
                  <a:moveTo>
                    <a:pt x="4224" y="0"/>
                  </a:moveTo>
                  <a:cubicBezTo>
                    <a:pt x="2965" y="0"/>
                    <a:pt x="0" y="69"/>
                    <a:pt x="470" y="870"/>
                  </a:cubicBezTo>
                  <a:cubicBezTo>
                    <a:pt x="770" y="1396"/>
                    <a:pt x="1296" y="1433"/>
                    <a:pt x="1835" y="1433"/>
                  </a:cubicBezTo>
                  <a:cubicBezTo>
                    <a:pt x="1925" y="1433"/>
                    <a:pt x="2015" y="1432"/>
                    <a:pt x="2105" y="1432"/>
                  </a:cubicBezTo>
                  <a:cubicBezTo>
                    <a:pt x="2195" y="1432"/>
                    <a:pt x="2284" y="1433"/>
                    <a:pt x="2371" y="1437"/>
                  </a:cubicBezTo>
                  <a:cubicBezTo>
                    <a:pt x="2872" y="1471"/>
                    <a:pt x="3339" y="1471"/>
                    <a:pt x="3806" y="1504"/>
                  </a:cubicBezTo>
                  <a:cubicBezTo>
                    <a:pt x="4447" y="1564"/>
                    <a:pt x="5115" y="1623"/>
                    <a:pt x="5774" y="1623"/>
                  </a:cubicBezTo>
                  <a:cubicBezTo>
                    <a:pt x="6589" y="1623"/>
                    <a:pt x="7390" y="1532"/>
                    <a:pt x="8109" y="1237"/>
                  </a:cubicBezTo>
                  <a:cubicBezTo>
                    <a:pt x="8309" y="1137"/>
                    <a:pt x="8342" y="937"/>
                    <a:pt x="8209" y="737"/>
                  </a:cubicBezTo>
                  <a:cubicBezTo>
                    <a:pt x="8209" y="737"/>
                    <a:pt x="8209" y="737"/>
                    <a:pt x="8209" y="704"/>
                  </a:cubicBezTo>
                  <a:cubicBezTo>
                    <a:pt x="8042" y="470"/>
                    <a:pt x="7709" y="403"/>
                    <a:pt x="7475" y="337"/>
                  </a:cubicBezTo>
                  <a:cubicBezTo>
                    <a:pt x="6608" y="3"/>
                    <a:pt x="5574" y="36"/>
                    <a:pt x="4740" y="3"/>
                  </a:cubicBezTo>
                  <a:cubicBezTo>
                    <a:pt x="4671" y="3"/>
                    <a:pt x="4484" y="0"/>
                    <a:pt x="42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624;p56"/>
            <p:cNvSpPr/>
            <p:nvPr/>
          </p:nvSpPr>
          <p:spPr>
            <a:xfrm flipH="1">
              <a:off x="5120577" y="2964085"/>
              <a:ext cx="417101" cy="133539"/>
            </a:xfrm>
            <a:custGeom>
              <a:avLst/>
              <a:gdLst/>
              <a:ahLst/>
              <a:cxnLst/>
              <a:rect l="l" t="t" r="r" b="b"/>
              <a:pathLst>
                <a:path w="10323" h="3305" extrusionOk="0">
                  <a:moveTo>
                    <a:pt x="6209" y="922"/>
                  </a:moveTo>
                  <a:cubicBezTo>
                    <a:pt x="6358" y="922"/>
                    <a:pt x="6506" y="925"/>
                    <a:pt x="6654" y="932"/>
                  </a:cubicBezTo>
                  <a:cubicBezTo>
                    <a:pt x="7154" y="965"/>
                    <a:pt x="7621" y="1032"/>
                    <a:pt x="8121" y="1165"/>
                  </a:cubicBezTo>
                  <a:cubicBezTo>
                    <a:pt x="9522" y="1499"/>
                    <a:pt x="8021" y="2299"/>
                    <a:pt x="7421" y="2333"/>
                  </a:cubicBezTo>
                  <a:cubicBezTo>
                    <a:pt x="7097" y="2361"/>
                    <a:pt x="6772" y="2371"/>
                    <a:pt x="6448" y="2371"/>
                  </a:cubicBezTo>
                  <a:cubicBezTo>
                    <a:pt x="6005" y="2371"/>
                    <a:pt x="5562" y="2352"/>
                    <a:pt x="5119" y="2333"/>
                  </a:cubicBezTo>
                  <a:cubicBezTo>
                    <a:pt x="4319" y="2333"/>
                    <a:pt x="3518" y="2299"/>
                    <a:pt x="2751" y="2299"/>
                  </a:cubicBezTo>
                  <a:cubicBezTo>
                    <a:pt x="2551" y="2299"/>
                    <a:pt x="2351" y="2299"/>
                    <a:pt x="2150" y="2266"/>
                  </a:cubicBezTo>
                  <a:cubicBezTo>
                    <a:pt x="1950" y="2233"/>
                    <a:pt x="1783" y="2199"/>
                    <a:pt x="1617" y="2166"/>
                  </a:cubicBezTo>
                  <a:cubicBezTo>
                    <a:pt x="1050" y="2133"/>
                    <a:pt x="950" y="1866"/>
                    <a:pt x="1316" y="1332"/>
                  </a:cubicBezTo>
                  <a:cubicBezTo>
                    <a:pt x="1583" y="1265"/>
                    <a:pt x="1884" y="1165"/>
                    <a:pt x="2150" y="1132"/>
                  </a:cubicBezTo>
                  <a:cubicBezTo>
                    <a:pt x="2230" y="1134"/>
                    <a:pt x="2309" y="1134"/>
                    <a:pt x="2389" y="1134"/>
                  </a:cubicBezTo>
                  <a:cubicBezTo>
                    <a:pt x="3662" y="1134"/>
                    <a:pt x="4956" y="922"/>
                    <a:pt x="6209" y="922"/>
                  </a:cubicBezTo>
                  <a:close/>
                  <a:moveTo>
                    <a:pt x="5343" y="1"/>
                  </a:moveTo>
                  <a:cubicBezTo>
                    <a:pt x="4057" y="1"/>
                    <a:pt x="2732" y="176"/>
                    <a:pt x="1517" y="498"/>
                  </a:cubicBezTo>
                  <a:lnTo>
                    <a:pt x="1483" y="498"/>
                  </a:lnTo>
                  <a:cubicBezTo>
                    <a:pt x="983" y="565"/>
                    <a:pt x="82" y="798"/>
                    <a:pt x="49" y="1465"/>
                  </a:cubicBezTo>
                  <a:cubicBezTo>
                    <a:pt x="1" y="3024"/>
                    <a:pt x="1986" y="3221"/>
                    <a:pt x="3577" y="3221"/>
                  </a:cubicBezTo>
                  <a:cubicBezTo>
                    <a:pt x="4116" y="3221"/>
                    <a:pt x="4610" y="3198"/>
                    <a:pt x="4965" y="3198"/>
                  </a:cubicBezTo>
                  <a:cubicBezTo>
                    <a:pt x="5020" y="3198"/>
                    <a:pt x="5071" y="3199"/>
                    <a:pt x="5119" y="3200"/>
                  </a:cubicBezTo>
                  <a:cubicBezTo>
                    <a:pt x="5655" y="3232"/>
                    <a:pt x="6317" y="3304"/>
                    <a:pt x="6974" y="3304"/>
                  </a:cubicBezTo>
                  <a:cubicBezTo>
                    <a:pt x="7668" y="3304"/>
                    <a:pt x="8358" y="3224"/>
                    <a:pt x="8889" y="2933"/>
                  </a:cubicBezTo>
                  <a:cubicBezTo>
                    <a:pt x="9456" y="2633"/>
                    <a:pt x="10323" y="1932"/>
                    <a:pt x="9722" y="1199"/>
                  </a:cubicBezTo>
                  <a:cubicBezTo>
                    <a:pt x="8989" y="298"/>
                    <a:pt x="7788" y="165"/>
                    <a:pt x="6654" y="64"/>
                  </a:cubicBezTo>
                  <a:cubicBezTo>
                    <a:pt x="6226" y="22"/>
                    <a:pt x="5787" y="1"/>
                    <a:pt x="53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625;p56"/>
            <p:cNvSpPr/>
            <p:nvPr/>
          </p:nvSpPr>
          <p:spPr>
            <a:xfrm flipH="1">
              <a:off x="4965582" y="2309421"/>
              <a:ext cx="621348" cy="738684"/>
            </a:xfrm>
            <a:custGeom>
              <a:avLst/>
              <a:gdLst/>
              <a:ahLst/>
              <a:cxnLst/>
              <a:rect l="l" t="t" r="r" b="b"/>
              <a:pathLst>
                <a:path w="15378" h="18282" extrusionOk="0">
                  <a:moveTo>
                    <a:pt x="6266" y="0"/>
                  </a:moveTo>
                  <a:cubicBezTo>
                    <a:pt x="6256" y="0"/>
                    <a:pt x="6246" y="6"/>
                    <a:pt x="6238" y="22"/>
                  </a:cubicBezTo>
                  <a:cubicBezTo>
                    <a:pt x="3903" y="1957"/>
                    <a:pt x="5371" y="4993"/>
                    <a:pt x="5404" y="7595"/>
                  </a:cubicBezTo>
                  <a:cubicBezTo>
                    <a:pt x="5438" y="9463"/>
                    <a:pt x="5137" y="11397"/>
                    <a:pt x="4704" y="13199"/>
                  </a:cubicBezTo>
                  <a:cubicBezTo>
                    <a:pt x="4604" y="13599"/>
                    <a:pt x="4570" y="13999"/>
                    <a:pt x="4570" y="14366"/>
                  </a:cubicBezTo>
                  <a:cubicBezTo>
                    <a:pt x="4504" y="13999"/>
                    <a:pt x="4470" y="13666"/>
                    <a:pt x="4437" y="13465"/>
                  </a:cubicBezTo>
                  <a:cubicBezTo>
                    <a:pt x="4303" y="12465"/>
                    <a:pt x="4470" y="11431"/>
                    <a:pt x="4303" y="10430"/>
                  </a:cubicBezTo>
                  <a:cubicBezTo>
                    <a:pt x="3936" y="8395"/>
                    <a:pt x="2202" y="7027"/>
                    <a:pt x="934" y="5526"/>
                  </a:cubicBezTo>
                  <a:cubicBezTo>
                    <a:pt x="925" y="5517"/>
                    <a:pt x="912" y="5513"/>
                    <a:pt x="897" y="5513"/>
                  </a:cubicBezTo>
                  <a:cubicBezTo>
                    <a:pt x="857" y="5513"/>
                    <a:pt x="810" y="5544"/>
                    <a:pt x="834" y="5593"/>
                  </a:cubicBezTo>
                  <a:cubicBezTo>
                    <a:pt x="2202" y="7628"/>
                    <a:pt x="3870" y="9062"/>
                    <a:pt x="3703" y="11731"/>
                  </a:cubicBezTo>
                  <a:cubicBezTo>
                    <a:pt x="3603" y="13666"/>
                    <a:pt x="3836" y="15333"/>
                    <a:pt x="4704" y="16968"/>
                  </a:cubicBezTo>
                  <a:cubicBezTo>
                    <a:pt x="4003" y="16034"/>
                    <a:pt x="3503" y="14399"/>
                    <a:pt x="3269" y="13866"/>
                  </a:cubicBezTo>
                  <a:cubicBezTo>
                    <a:pt x="2669" y="12565"/>
                    <a:pt x="667" y="12064"/>
                    <a:pt x="434" y="10763"/>
                  </a:cubicBezTo>
                  <a:cubicBezTo>
                    <a:pt x="419" y="10718"/>
                    <a:pt x="383" y="10700"/>
                    <a:pt x="346" y="10700"/>
                  </a:cubicBezTo>
                  <a:cubicBezTo>
                    <a:pt x="301" y="10700"/>
                    <a:pt x="252" y="10727"/>
                    <a:pt x="234" y="10763"/>
                  </a:cubicBezTo>
                  <a:cubicBezTo>
                    <a:pt x="0" y="11631"/>
                    <a:pt x="434" y="12031"/>
                    <a:pt x="1068" y="12598"/>
                  </a:cubicBezTo>
                  <a:cubicBezTo>
                    <a:pt x="2102" y="13565"/>
                    <a:pt x="2569" y="14533"/>
                    <a:pt x="3103" y="15834"/>
                  </a:cubicBezTo>
                  <a:cubicBezTo>
                    <a:pt x="3449" y="16671"/>
                    <a:pt x="4571" y="18259"/>
                    <a:pt x="5623" y="18259"/>
                  </a:cubicBezTo>
                  <a:cubicBezTo>
                    <a:pt x="5786" y="18259"/>
                    <a:pt x="5948" y="18221"/>
                    <a:pt x="6105" y="18135"/>
                  </a:cubicBezTo>
                  <a:cubicBezTo>
                    <a:pt x="6321" y="18236"/>
                    <a:pt x="6537" y="18281"/>
                    <a:pt x="6751" y="18281"/>
                  </a:cubicBezTo>
                  <a:cubicBezTo>
                    <a:pt x="7959" y="18281"/>
                    <a:pt x="9109" y="16844"/>
                    <a:pt x="9874" y="15767"/>
                  </a:cubicBezTo>
                  <a:cubicBezTo>
                    <a:pt x="10241" y="15267"/>
                    <a:pt x="10541" y="14733"/>
                    <a:pt x="10908" y="14233"/>
                  </a:cubicBezTo>
                  <a:cubicBezTo>
                    <a:pt x="11509" y="13399"/>
                    <a:pt x="12342" y="12998"/>
                    <a:pt x="13243" y="12531"/>
                  </a:cubicBezTo>
                  <a:cubicBezTo>
                    <a:pt x="14611" y="11764"/>
                    <a:pt x="14944" y="10697"/>
                    <a:pt x="15378" y="9262"/>
                  </a:cubicBezTo>
                  <a:cubicBezTo>
                    <a:pt x="15378" y="9221"/>
                    <a:pt x="15340" y="9193"/>
                    <a:pt x="15303" y="9193"/>
                  </a:cubicBezTo>
                  <a:cubicBezTo>
                    <a:pt x="15280" y="9193"/>
                    <a:pt x="15257" y="9204"/>
                    <a:pt x="15245" y="9229"/>
                  </a:cubicBezTo>
                  <a:cubicBezTo>
                    <a:pt x="14577" y="10930"/>
                    <a:pt x="13610" y="11631"/>
                    <a:pt x="11909" y="12298"/>
                  </a:cubicBezTo>
                  <a:cubicBezTo>
                    <a:pt x="11142" y="12598"/>
                    <a:pt x="10541" y="13098"/>
                    <a:pt x="10074" y="13766"/>
                  </a:cubicBezTo>
                  <a:cubicBezTo>
                    <a:pt x="9340" y="14766"/>
                    <a:pt x="8440" y="16701"/>
                    <a:pt x="7205" y="17268"/>
                  </a:cubicBezTo>
                  <a:cubicBezTo>
                    <a:pt x="7839" y="16301"/>
                    <a:pt x="8173" y="14433"/>
                    <a:pt x="8273" y="14032"/>
                  </a:cubicBezTo>
                  <a:cubicBezTo>
                    <a:pt x="8506" y="12765"/>
                    <a:pt x="8573" y="11464"/>
                    <a:pt x="9207" y="10330"/>
                  </a:cubicBezTo>
                  <a:cubicBezTo>
                    <a:pt x="9641" y="9563"/>
                    <a:pt x="10108" y="8962"/>
                    <a:pt x="10241" y="8062"/>
                  </a:cubicBezTo>
                  <a:cubicBezTo>
                    <a:pt x="10408" y="6761"/>
                    <a:pt x="10374" y="5460"/>
                    <a:pt x="10441" y="4159"/>
                  </a:cubicBezTo>
                  <a:cubicBezTo>
                    <a:pt x="10460" y="4101"/>
                    <a:pt x="10424" y="4065"/>
                    <a:pt x="10376" y="4065"/>
                  </a:cubicBezTo>
                  <a:cubicBezTo>
                    <a:pt x="10342" y="4065"/>
                    <a:pt x="10302" y="4083"/>
                    <a:pt x="10274" y="4125"/>
                  </a:cubicBezTo>
                  <a:cubicBezTo>
                    <a:pt x="9340" y="5860"/>
                    <a:pt x="10208" y="7828"/>
                    <a:pt x="8840" y="9463"/>
                  </a:cubicBezTo>
                  <a:cubicBezTo>
                    <a:pt x="8206" y="10230"/>
                    <a:pt x="7806" y="10997"/>
                    <a:pt x="7606" y="11964"/>
                  </a:cubicBezTo>
                  <a:cubicBezTo>
                    <a:pt x="7472" y="12631"/>
                    <a:pt x="7139" y="16134"/>
                    <a:pt x="6372" y="17001"/>
                  </a:cubicBezTo>
                  <a:cubicBezTo>
                    <a:pt x="7139" y="14967"/>
                    <a:pt x="6905" y="12598"/>
                    <a:pt x="7239" y="10463"/>
                  </a:cubicBezTo>
                  <a:cubicBezTo>
                    <a:pt x="7439" y="9096"/>
                    <a:pt x="8173" y="8128"/>
                    <a:pt x="8840" y="6961"/>
                  </a:cubicBezTo>
                  <a:cubicBezTo>
                    <a:pt x="9507" y="5860"/>
                    <a:pt x="9007" y="4526"/>
                    <a:pt x="9307" y="3325"/>
                  </a:cubicBezTo>
                  <a:cubicBezTo>
                    <a:pt x="9328" y="3260"/>
                    <a:pt x="9280" y="3223"/>
                    <a:pt x="9235" y="3223"/>
                  </a:cubicBezTo>
                  <a:cubicBezTo>
                    <a:pt x="9210" y="3223"/>
                    <a:pt x="9185" y="3234"/>
                    <a:pt x="9174" y="3258"/>
                  </a:cubicBezTo>
                  <a:cubicBezTo>
                    <a:pt x="8506" y="4326"/>
                    <a:pt x="8740" y="5493"/>
                    <a:pt x="8139" y="6560"/>
                  </a:cubicBezTo>
                  <a:cubicBezTo>
                    <a:pt x="7572" y="7561"/>
                    <a:pt x="6839" y="8095"/>
                    <a:pt x="6472" y="9262"/>
                  </a:cubicBezTo>
                  <a:cubicBezTo>
                    <a:pt x="6138" y="10363"/>
                    <a:pt x="6071" y="11564"/>
                    <a:pt x="6005" y="12698"/>
                  </a:cubicBezTo>
                  <a:cubicBezTo>
                    <a:pt x="5971" y="13332"/>
                    <a:pt x="5938" y="13999"/>
                    <a:pt x="5905" y="14633"/>
                  </a:cubicBezTo>
                  <a:cubicBezTo>
                    <a:pt x="5871" y="15033"/>
                    <a:pt x="5671" y="15734"/>
                    <a:pt x="5604" y="16301"/>
                  </a:cubicBezTo>
                  <a:cubicBezTo>
                    <a:pt x="5504" y="15367"/>
                    <a:pt x="5371" y="14433"/>
                    <a:pt x="5571" y="13432"/>
                  </a:cubicBezTo>
                  <a:cubicBezTo>
                    <a:pt x="5871" y="11998"/>
                    <a:pt x="6138" y="10697"/>
                    <a:pt x="6271" y="9229"/>
                  </a:cubicBezTo>
                  <a:cubicBezTo>
                    <a:pt x="6372" y="7728"/>
                    <a:pt x="6271" y="6360"/>
                    <a:pt x="5971" y="4926"/>
                  </a:cubicBezTo>
                  <a:cubicBezTo>
                    <a:pt x="5604" y="3158"/>
                    <a:pt x="4971" y="1657"/>
                    <a:pt x="6305" y="89"/>
                  </a:cubicBezTo>
                  <a:cubicBezTo>
                    <a:pt x="6330" y="64"/>
                    <a:pt x="6298" y="0"/>
                    <a:pt x="6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26;p56"/>
            <p:cNvSpPr/>
            <p:nvPr/>
          </p:nvSpPr>
          <p:spPr>
            <a:xfrm flipH="1">
              <a:off x="6721700" y="4023919"/>
              <a:ext cx="465021" cy="232571"/>
            </a:xfrm>
            <a:custGeom>
              <a:avLst/>
              <a:gdLst/>
              <a:ahLst/>
              <a:cxnLst/>
              <a:rect l="l" t="t" r="r" b="b"/>
              <a:pathLst>
                <a:path w="11509" h="5756" extrusionOk="0">
                  <a:moveTo>
                    <a:pt x="7507" y="0"/>
                  </a:moveTo>
                  <a:cubicBezTo>
                    <a:pt x="7346" y="0"/>
                    <a:pt x="7189" y="26"/>
                    <a:pt x="7039" y="86"/>
                  </a:cubicBezTo>
                  <a:cubicBezTo>
                    <a:pt x="6538" y="286"/>
                    <a:pt x="6472" y="586"/>
                    <a:pt x="6205" y="986"/>
                  </a:cubicBezTo>
                  <a:cubicBezTo>
                    <a:pt x="5571" y="1887"/>
                    <a:pt x="4737" y="2054"/>
                    <a:pt x="3770" y="2421"/>
                  </a:cubicBezTo>
                  <a:cubicBezTo>
                    <a:pt x="2502" y="2854"/>
                    <a:pt x="1201" y="3355"/>
                    <a:pt x="367" y="4455"/>
                  </a:cubicBezTo>
                  <a:cubicBezTo>
                    <a:pt x="0" y="4956"/>
                    <a:pt x="467" y="5556"/>
                    <a:pt x="968" y="5623"/>
                  </a:cubicBezTo>
                  <a:cubicBezTo>
                    <a:pt x="1481" y="5721"/>
                    <a:pt x="2016" y="5755"/>
                    <a:pt x="2559" y="5755"/>
                  </a:cubicBezTo>
                  <a:cubicBezTo>
                    <a:pt x="3675" y="5755"/>
                    <a:pt x="4828" y="5612"/>
                    <a:pt x="5905" y="5589"/>
                  </a:cubicBezTo>
                  <a:cubicBezTo>
                    <a:pt x="7272" y="5556"/>
                    <a:pt x="8873" y="5623"/>
                    <a:pt x="10074" y="4822"/>
                  </a:cubicBezTo>
                  <a:cubicBezTo>
                    <a:pt x="10942" y="4188"/>
                    <a:pt x="11509" y="2087"/>
                    <a:pt x="10575" y="1553"/>
                  </a:cubicBezTo>
                  <a:cubicBezTo>
                    <a:pt x="10575" y="1487"/>
                    <a:pt x="10541" y="1453"/>
                    <a:pt x="10508" y="1420"/>
                  </a:cubicBezTo>
                  <a:cubicBezTo>
                    <a:pt x="9702" y="1046"/>
                    <a:pt x="8522" y="0"/>
                    <a:pt x="75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27;p56"/>
            <p:cNvSpPr/>
            <p:nvPr/>
          </p:nvSpPr>
          <p:spPr>
            <a:xfrm flipH="1">
              <a:off x="5873952" y="2970712"/>
              <a:ext cx="255319" cy="609509"/>
            </a:xfrm>
            <a:custGeom>
              <a:avLst/>
              <a:gdLst/>
              <a:ahLst/>
              <a:cxnLst/>
              <a:rect l="l" t="t" r="r" b="b"/>
              <a:pathLst>
                <a:path w="6319" h="15085" extrusionOk="0">
                  <a:moveTo>
                    <a:pt x="3268" y="1"/>
                  </a:moveTo>
                  <a:cubicBezTo>
                    <a:pt x="2924" y="1"/>
                    <a:pt x="2708" y="353"/>
                    <a:pt x="2816" y="1301"/>
                  </a:cubicBezTo>
                  <a:cubicBezTo>
                    <a:pt x="3083" y="3436"/>
                    <a:pt x="2516" y="6072"/>
                    <a:pt x="1948" y="8140"/>
                  </a:cubicBezTo>
                  <a:cubicBezTo>
                    <a:pt x="1615" y="9341"/>
                    <a:pt x="1281" y="10541"/>
                    <a:pt x="981" y="11776"/>
                  </a:cubicBezTo>
                  <a:cubicBezTo>
                    <a:pt x="814" y="12343"/>
                    <a:pt x="748" y="13010"/>
                    <a:pt x="514" y="13544"/>
                  </a:cubicBezTo>
                  <a:cubicBezTo>
                    <a:pt x="414" y="13844"/>
                    <a:pt x="47" y="14177"/>
                    <a:pt x="47" y="14511"/>
                  </a:cubicBezTo>
                  <a:cubicBezTo>
                    <a:pt x="0" y="14977"/>
                    <a:pt x="605" y="15085"/>
                    <a:pt x="1099" y="15085"/>
                  </a:cubicBezTo>
                  <a:cubicBezTo>
                    <a:pt x="1312" y="15085"/>
                    <a:pt x="1504" y="15065"/>
                    <a:pt x="1615" y="15045"/>
                  </a:cubicBezTo>
                  <a:cubicBezTo>
                    <a:pt x="2282" y="14911"/>
                    <a:pt x="2682" y="14511"/>
                    <a:pt x="3083" y="13977"/>
                  </a:cubicBezTo>
                  <a:cubicBezTo>
                    <a:pt x="3883" y="12876"/>
                    <a:pt x="4317" y="11575"/>
                    <a:pt x="4717" y="10308"/>
                  </a:cubicBezTo>
                  <a:cubicBezTo>
                    <a:pt x="5584" y="7639"/>
                    <a:pt x="6318" y="4671"/>
                    <a:pt x="5217" y="1969"/>
                  </a:cubicBezTo>
                  <a:cubicBezTo>
                    <a:pt x="4897" y="1115"/>
                    <a:pt x="3880" y="1"/>
                    <a:pt x="32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28;p56"/>
            <p:cNvSpPr/>
            <p:nvPr/>
          </p:nvSpPr>
          <p:spPr>
            <a:xfrm flipH="1">
              <a:off x="5369921" y="3325175"/>
              <a:ext cx="40" cy="4081"/>
            </a:xfrm>
            <a:custGeom>
              <a:avLst/>
              <a:gdLst/>
              <a:ahLst/>
              <a:cxnLst/>
              <a:rect l="l" t="t" r="r" b="b"/>
              <a:pathLst>
                <a:path w="1" h="101" extrusionOk="0">
                  <a:moveTo>
                    <a:pt x="1" y="0"/>
                  </a:moveTo>
                  <a:lnTo>
                    <a:pt x="1" y="101"/>
                  </a:lnTo>
                  <a:close/>
                </a:path>
              </a:pathLst>
            </a:custGeom>
            <a:solidFill>
              <a:srgbClr val="7D7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29;p56"/>
            <p:cNvSpPr/>
            <p:nvPr/>
          </p:nvSpPr>
          <p:spPr>
            <a:xfrm flipH="1">
              <a:off x="5113806" y="2827237"/>
              <a:ext cx="1249444" cy="669511"/>
            </a:xfrm>
            <a:custGeom>
              <a:avLst/>
              <a:gdLst/>
              <a:ahLst/>
              <a:cxnLst/>
              <a:rect l="l" t="t" r="r" b="b"/>
              <a:pathLst>
                <a:path w="30923" h="16570" extrusionOk="0">
                  <a:moveTo>
                    <a:pt x="1590" y="1"/>
                  </a:moveTo>
                  <a:cubicBezTo>
                    <a:pt x="1260" y="1"/>
                    <a:pt x="938" y="144"/>
                    <a:pt x="634" y="483"/>
                  </a:cubicBezTo>
                  <a:cubicBezTo>
                    <a:pt x="1" y="1216"/>
                    <a:pt x="401" y="2517"/>
                    <a:pt x="534" y="3385"/>
                  </a:cubicBezTo>
                  <a:cubicBezTo>
                    <a:pt x="835" y="5319"/>
                    <a:pt x="1702" y="7087"/>
                    <a:pt x="2469" y="8855"/>
                  </a:cubicBezTo>
                  <a:cubicBezTo>
                    <a:pt x="3970" y="12191"/>
                    <a:pt x="6739" y="14326"/>
                    <a:pt x="10141" y="15293"/>
                  </a:cubicBezTo>
                  <a:cubicBezTo>
                    <a:pt x="11442" y="15660"/>
                    <a:pt x="12776" y="15927"/>
                    <a:pt x="14111" y="16094"/>
                  </a:cubicBezTo>
                  <a:cubicBezTo>
                    <a:pt x="16312" y="16361"/>
                    <a:pt x="18581" y="16427"/>
                    <a:pt x="20815" y="16494"/>
                  </a:cubicBezTo>
                  <a:lnTo>
                    <a:pt x="21683" y="16494"/>
                  </a:lnTo>
                  <a:cubicBezTo>
                    <a:pt x="22550" y="16527"/>
                    <a:pt x="23434" y="16569"/>
                    <a:pt x="24318" y="16569"/>
                  </a:cubicBezTo>
                  <a:cubicBezTo>
                    <a:pt x="25202" y="16569"/>
                    <a:pt x="26086" y="16527"/>
                    <a:pt x="26953" y="16394"/>
                  </a:cubicBezTo>
                  <a:cubicBezTo>
                    <a:pt x="28488" y="16161"/>
                    <a:pt x="30923" y="13892"/>
                    <a:pt x="28287" y="13459"/>
                  </a:cubicBezTo>
                  <a:cubicBezTo>
                    <a:pt x="27994" y="13405"/>
                    <a:pt x="27690" y="13384"/>
                    <a:pt x="27381" y="13384"/>
                  </a:cubicBezTo>
                  <a:cubicBezTo>
                    <a:pt x="26918" y="13384"/>
                    <a:pt x="26446" y="13432"/>
                    <a:pt x="25986" y="13492"/>
                  </a:cubicBezTo>
                  <a:cubicBezTo>
                    <a:pt x="26353" y="13258"/>
                    <a:pt x="26686" y="13025"/>
                    <a:pt x="26953" y="12725"/>
                  </a:cubicBezTo>
                  <a:cubicBezTo>
                    <a:pt x="27087" y="12625"/>
                    <a:pt x="26987" y="12458"/>
                    <a:pt x="26853" y="12458"/>
                  </a:cubicBezTo>
                  <a:cubicBezTo>
                    <a:pt x="26742" y="12447"/>
                    <a:pt x="26632" y="12441"/>
                    <a:pt x="26523" y="12441"/>
                  </a:cubicBezTo>
                  <a:cubicBezTo>
                    <a:pt x="25320" y="12441"/>
                    <a:pt x="24226" y="13089"/>
                    <a:pt x="23217" y="13792"/>
                  </a:cubicBezTo>
                  <a:cubicBezTo>
                    <a:pt x="22450" y="13792"/>
                    <a:pt x="21683" y="13759"/>
                    <a:pt x="20916" y="13692"/>
                  </a:cubicBezTo>
                  <a:cubicBezTo>
                    <a:pt x="19581" y="13559"/>
                    <a:pt x="18247" y="13359"/>
                    <a:pt x="17113" y="13092"/>
                  </a:cubicBezTo>
                  <a:cubicBezTo>
                    <a:pt x="11976" y="11924"/>
                    <a:pt x="7673" y="9089"/>
                    <a:pt x="5304" y="4185"/>
                  </a:cubicBezTo>
                  <a:cubicBezTo>
                    <a:pt x="4836" y="3194"/>
                    <a:pt x="3142" y="1"/>
                    <a:pt x="1590" y="1"/>
                  </a:cubicBezTo>
                  <a:close/>
                </a:path>
              </a:pathLst>
            </a:custGeom>
            <a:solidFill>
              <a:srgbClr val="E6B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30;p56"/>
            <p:cNvSpPr/>
            <p:nvPr/>
          </p:nvSpPr>
          <p:spPr>
            <a:xfrm flipH="1">
              <a:off x="5518139" y="2827237"/>
              <a:ext cx="845111" cy="666480"/>
            </a:xfrm>
            <a:custGeom>
              <a:avLst/>
              <a:gdLst/>
              <a:ahLst/>
              <a:cxnLst/>
              <a:rect l="l" t="t" r="r" b="b"/>
              <a:pathLst>
                <a:path w="20916" h="16495" extrusionOk="0">
                  <a:moveTo>
                    <a:pt x="1608" y="1"/>
                  </a:moveTo>
                  <a:cubicBezTo>
                    <a:pt x="1283" y="1"/>
                    <a:pt x="965" y="144"/>
                    <a:pt x="668" y="483"/>
                  </a:cubicBezTo>
                  <a:cubicBezTo>
                    <a:pt x="1" y="1216"/>
                    <a:pt x="401" y="2517"/>
                    <a:pt x="534" y="3385"/>
                  </a:cubicBezTo>
                  <a:cubicBezTo>
                    <a:pt x="868" y="5319"/>
                    <a:pt x="1702" y="7087"/>
                    <a:pt x="2502" y="8855"/>
                  </a:cubicBezTo>
                  <a:cubicBezTo>
                    <a:pt x="3970" y="12191"/>
                    <a:pt x="6739" y="14326"/>
                    <a:pt x="10141" y="15293"/>
                  </a:cubicBezTo>
                  <a:cubicBezTo>
                    <a:pt x="11442" y="15660"/>
                    <a:pt x="12810" y="15960"/>
                    <a:pt x="14144" y="16094"/>
                  </a:cubicBezTo>
                  <a:cubicBezTo>
                    <a:pt x="16346" y="16361"/>
                    <a:pt x="18581" y="16427"/>
                    <a:pt x="20815" y="16494"/>
                  </a:cubicBezTo>
                  <a:cubicBezTo>
                    <a:pt x="20849" y="15527"/>
                    <a:pt x="20882" y="14526"/>
                    <a:pt x="20916" y="13692"/>
                  </a:cubicBezTo>
                  <a:cubicBezTo>
                    <a:pt x="19581" y="13559"/>
                    <a:pt x="18280" y="13359"/>
                    <a:pt x="17113" y="13092"/>
                  </a:cubicBezTo>
                  <a:cubicBezTo>
                    <a:pt x="11976" y="11924"/>
                    <a:pt x="7673" y="9089"/>
                    <a:pt x="5304" y="4185"/>
                  </a:cubicBezTo>
                  <a:cubicBezTo>
                    <a:pt x="4836" y="3194"/>
                    <a:pt x="3142" y="1"/>
                    <a:pt x="160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31;p56"/>
            <p:cNvSpPr/>
            <p:nvPr/>
          </p:nvSpPr>
          <p:spPr>
            <a:xfrm flipH="1">
              <a:off x="5953460" y="2789904"/>
              <a:ext cx="485264" cy="737755"/>
            </a:xfrm>
            <a:custGeom>
              <a:avLst/>
              <a:gdLst/>
              <a:ahLst/>
              <a:cxnLst/>
              <a:rect l="l" t="t" r="r" b="b"/>
              <a:pathLst>
                <a:path w="12010" h="18259" extrusionOk="0">
                  <a:moveTo>
                    <a:pt x="3470" y="1"/>
                  </a:moveTo>
                  <a:cubicBezTo>
                    <a:pt x="2750" y="1"/>
                    <a:pt x="2092" y="257"/>
                    <a:pt x="1602" y="940"/>
                  </a:cubicBezTo>
                  <a:cubicBezTo>
                    <a:pt x="1" y="3175"/>
                    <a:pt x="201" y="6544"/>
                    <a:pt x="701" y="9079"/>
                  </a:cubicBezTo>
                  <a:cubicBezTo>
                    <a:pt x="1268" y="11981"/>
                    <a:pt x="2202" y="14983"/>
                    <a:pt x="2402" y="17952"/>
                  </a:cubicBezTo>
                  <a:cubicBezTo>
                    <a:pt x="2373" y="18156"/>
                    <a:pt x="2497" y="18258"/>
                    <a:pt x="2640" y="18258"/>
                  </a:cubicBezTo>
                  <a:cubicBezTo>
                    <a:pt x="2661" y="18258"/>
                    <a:pt x="2682" y="18256"/>
                    <a:pt x="2703" y="18252"/>
                  </a:cubicBezTo>
                  <a:cubicBezTo>
                    <a:pt x="2728" y="18256"/>
                    <a:pt x="2752" y="18258"/>
                    <a:pt x="2776" y="18258"/>
                  </a:cubicBezTo>
                  <a:cubicBezTo>
                    <a:pt x="2941" y="18258"/>
                    <a:pt x="3065" y="18156"/>
                    <a:pt x="3036" y="17952"/>
                  </a:cubicBezTo>
                  <a:cubicBezTo>
                    <a:pt x="3370" y="13382"/>
                    <a:pt x="601" y="8912"/>
                    <a:pt x="1435" y="4342"/>
                  </a:cubicBezTo>
                  <a:cubicBezTo>
                    <a:pt x="1602" y="3441"/>
                    <a:pt x="1769" y="2507"/>
                    <a:pt x="2236" y="1707"/>
                  </a:cubicBezTo>
                  <a:cubicBezTo>
                    <a:pt x="2533" y="1167"/>
                    <a:pt x="2998" y="969"/>
                    <a:pt x="3525" y="969"/>
                  </a:cubicBezTo>
                  <a:cubicBezTo>
                    <a:pt x="4595" y="969"/>
                    <a:pt x="5924" y="1783"/>
                    <a:pt x="6639" y="2207"/>
                  </a:cubicBezTo>
                  <a:cubicBezTo>
                    <a:pt x="8440" y="3241"/>
                    <a:pt x="10842" y="4943"/>
                    <a:pt x="11509" y="7044"/>
                  </a:cubicBezTo>
                  <a:cubicBezTo>
                    <a:pt x="11539" y="7166"/>
                    <a:pt x="11646" y="7225"/>
                    <a:pt x="11753" y="7225"/>
                  </a:cubicBezTo>
                  <a:cubicBezTo>
                    <a:pt x="11881" y="7225"/>
                    <a:pt x="12009" y="7141"/>
                    <a:pt x="12009" y="6977"/>
                  </a:cubicBezTo>
                  <a:cubicBezTo>
                    <a:pt x="11909" y="4776"/>
                    <a:pt x="9641" y="2908"/>
                    <a:pt x="7873" y="1840"/>
                  </a:cubicBezTo>
                  <a:cubicBezTo>
                    <a:pt x="6807" y="1160"/>
                    <a:pt x="4999" y="1"/>
                    <a:pt x="34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632;p56"/>
            <p:cNvSpPr/>
            <p:nvPr/>
          </p:nvSpPr>
          <p:spPr>
            <a:xfrm flipH="1">
              <a:off x="5129988" y="3259559"/>
              <a:ext cx="505467" cy="276693"/>
            </a:xfrm>
            <a:custGeom>
              <a:avLst/>
              <a:gdLst/>
              <a:ahLst/>
              <a:cxnLst/>
              <a:rect l="l" t="t" r="r" b="b"/>
              <a:pathLst>
                <a:path w="12510" h="6848" extrusionOk="0">
                  <a:moveTo>
                    <a:pt x="10491" y="1"/>
                  </a:moveTo>
                  <a:cubicBezTo>
                    <a:pt x="9300" y="1"/>
                    <a:pt x="7997" y="981"/>
                    <a:pt x="6939" y="1324"/>
                  </a:cubicBezTo>
                  <a:cubicBezTo>
                    <a:pt x="5838" y="1691"/>
                    <a:pt x="4604" y="1925"/>
                    <a:pt x="3436" y="1925"/>
                  </a:cubicBezTo>
                  <a:cubicBezTo>
                    <a:pt x="2402" y="1925"/>
                    <a:pt x="1435" y="1491"/>
                    <a:pt x="401" y="1458"/>
                  </a:cubicBezTo>
                  <a:cubicBezTo>
                    <a:pt x="201" y="1458"/>
                    <a:pt x="67" y="3793"/>
                    <a:pt x="67" y="4793"/>
                  </a:cubicBezTo>
                  <a:cubicBezTo>
                    <a:pt x="101" y="5227"/>
                    <a:pt x="0" y="6628"/>
                    <a:pt x="601" y="6795"/>
                  </a:cubicBezTo>
                  <a:cubicBezTo>
                    <a:pt x="758" y="6834"/>
                    <a:pt x="925" y="6848"/>
                    <a:pt x="1097" y="6848"/>
                  </a:cubicBezTo>
                  <a:cubicBezTo>
                    <a:pt x="1363" y="6848"/>
                    <a:pt x="1638" y="6815"/>
                    <a:pt x="1902" y="6795"/>
                  </a:cubicBezTo>
                  <a:cubicBezTo>
                    <a:pt x="2636" y="6728"/>
                    <a:pt x="3370" y="6661"/>
                    <a:pt x="4137" y="6595"/>
                  </a:cubicBezTo>
                  <a:cubicBezTo>
                    <a:pt x="5504" y="6461"/>
                    <a:pt x="6905" y="6495"/>
                    <a:pt x="8273" y="6328"/>
                  </a:cubicBezTo>
                  <a:cubicBezTo>
                    <a:pt x="9307" y="6194"/>
                    <a:pt x="10241" y="5861"/>
                    <a:pt x="11142" y="5327"/>
                  </a:cubicBezTo>
                  <a:cubicBezTo>
                    <a:pt x="11742" y="4927"/>
                    <a:pt x="12509" y="4326"/>
                    <a:pt x="12476" y="3526"/>
                  </a:cubicBezTo>
                  <a:cubicBezTo>
                    <a:pt x="12443" y="2392"/>
                    <a:pt x="10641" y="2091"/>
                    <a:pt x="9541" y="2058"/>
                  </a:cubicBezTo>
                  <a:cubicBezTo>
                    <a:pt x="10108" y="1491"/>
                    <a:pt x="11008" y="1191"/>
                    <a:pt x="11208" y="324"/>
                  </a:cubicBezTo>
                  <a:cubicBezTo>
                    <a:pt x="11242" y="223"/>
                    <a:pt x="11175" y="123"/>
                    <a:pt x="11075" y="90"/>
                  </a:cubicBezTo>
                  <a:cubicBezTo>
                    <a:pt x="10884" y="28"/>
                    <a:pt x="10689" y="1"/>
                    <a:pt x="10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633;p56"/>
            <p:cNvSpPr/>
            <p:nvPr/>
          </p:nvSpPr>
          <p:spPr>
            <a:xfrm flipH="1">
              <a:off x="4869861" y="3760769"/>
              <a:ext cx="753472" cy="478678"/>
            </a:xfrm>
            <a:custGeom>
              <a:avLst/>
              <a:gdLst/>
              <a:ahLst/>
              <a:cxnLst/>
              <a:rect l="l" t="t" r="r" b="b"/>
              <a:pathLst>
                <a:path w="18648" h="11847" extrusionOk="0">
                  <a:moveTo>
                    <a:pt x="8287" y="0"/>
                  </a:moveTo>
                  <a:cubicBezTo>
                    <a:pt x="7845" y="0"/>
                    <a:pt x="7396" y="113"/>
                    <a:pt x="6939" y="394"/>
                  </a:cubicBezTo>
                  <a:cubicBezTo>
                    <a:pt x="5571" y="1261"/>
                    <a:pt x="4604" y="2696"/>
                    <a:pt x="3603" y="3963"/>
                  </a:cubicBezTo>
                  <a:cubicBezTo>
                    <a:pt x="3370" y="4230"/>
                    <a:pt x="3136" y="4530"/>
                    <a:pt x="2936" y="4864"/>
                  </a:cubicBezTo>
                  <a:cubicBezTo>
                    <a:pt x="2903" y="4897"/>
                    <a:pt x="2869" y="4931"/>
                    <a:pt x="2836" y="4964"/>
                  </a:cubicBezTo>
                  <a:cubicBezTo>
                    <a:pt x="2202" y="5564"/>
                    <a:pt x="1835" y="6232"/>
                    <a:pt x="1402" y="6965"/>
                  </a:cubicBezTo>
                  <a:cubicBezTo>
                    <a:pt x="1135" y="7466"/>
                    <a:pt x="368" y="7933"/>
                    <a:pt x="234" y="8500"/>
                  </a:cubicBezTo>
                  <a:cubicBezTo>
                    <a:pt x="1" y="9401"/>
                    <a:pt x="668" y="9968"/>
                    <a:pt x="1568" y="10001"/>
                  </a:cubicBezTo>
                  <a:cubicBezTo>
                    <a:pt x="2236" y="10034"/>
                    <a:pt x="2903" y="10034"/>
                    <a:pt x="3570" y="10068"/>
                  </a:cubicBezTo>
                  <a:cubicBezTo>
                    <a:pt x="3570" y="10201"/>
                    <a:pt x="3603" y="10335"/>
                    <a:pt x="3670" y="10501"/>
                  </a:cubicBezTo>
                  <a:cubicBezTo>
                    <a:pt x="4187" y="11311"/>
                    <a:pt x="5007" y="11436"/>
                    <a:pt x="5872" y="11436"/>
                  </a:cubicBezTo>
                  <a:cubicBezTo>
                    <a:pt x="6255" y="11436"/>
                    <a:pt x="6647" y="11411"/>
                    <a:pt x="7026" y="11411"/>
                  </a:cubicBezTo>
                  <a:cubicBezTo>
                    <a:pt x="7446" y="11411"/>
                    <a:pt x="7850" y="11441"/>
                    <a:pt x="8207" y="11569"/>
                  </a:cubicBezTo>
                  <a:cubicBezTo>
                    <a:pt x="8662" y="11730"/>
                    <a:pt x="9175" y="11846"/>
                    <a:pt x="9672" y="11846"/>
                  </a:cubicBezTo>
                  <a:cubicBezTo>
                    <a:pt x="10305" y="11846"/>
                    <a:pt x="10912" y="11658"/>
                    <a:pt x="11342" y="11135"/>
                  </a:cubicBezTo>
                  <a:cubicBezTo>
                    <a:pt x="11442" y="11035"/>
                    <a:pt x="11476" y="10902"/>
                    <a:pt x="11409" y="10802"/>
                  </a:cubicBezTo>
                  <a:cubicBezTo>
                    <a:pt x="11342" y="10668"/>
                    <a:pt x="11275" y="10601"/>
                    <a:pt x="11209" y="10501"/>
                  </a:cubicBezTo>
                  <a:cubicBezTo>
                    <a:pt x="11876" y="10501"/>
                    <a:pt x="12543" y="10501"/>
                    <a:pt x="13210" y="10468"/>
                  </a:cubicBezTo>
                  <a:cubicBezTo>
                    <a:pt x="14311" y="10435"/>
                    <a:pt x="15478" y="10468"/>
                    <a:pt x="16412" y="9868"/>
                  </a:cubicBezTo>
                  <a:cubicBezTo>
                    <a:pt x="18647" y="8467"/>
                    <a:pt x="15845" y="5131"/>
                    <a:pt x="14811" y="3997"/>
                  </a:cubicBezTo>
                  <a:cubicBezTo>
                    <a:pt x="13544" y="2662"/>
                    <a:pt x="12309" y="1662"/>
                    <a:pt x="10675" y="794"/>
                  </a:cubicBezTo>
                  <a:cubicBezTo>
                    <a:pt x="9896" y="383"/>
                    <a:pt x="9103" y="0"/>
                    <a:pt x="82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634;p56"/>
            <p:cNvSpPr/>
            <p:nvPr/>
          </p:nvSpPr>
          <p:spPr>
            <a:xfrm flipH="1">
              <a:off x="5371250" y="4232484"/>
              <a:ext cx="144327" cy="115558"/>
            </a:xfrm>
            <a:custGeom>
              <a:avLst/>
              <a:gdLst/>
              <a:ahLst/>
              <a:cxnLst/>
              <a:rect l="l" t="t" r="r" b="b"/>
              <a:pathLst>
                <a:path w="3572" h="2860" extrusionOk="0">
                  <a:moveTo>
                    <a:pt x="1672" y="1"/>
                  </a:moveTo>
                  <a:cubicBezTo>
                    <a:pt x="784" y="1"/>
                    <a:pt x="1" y="892"/>
                    <a:pt x="469" y="1829"/>
                  </a:cubicBezTo>
                  <a:cubicBezTo>
                    <a:pt x="703" y="2262"/>
                    <a:pt x="1170" y="2662"/>
                    <a:pt x="1670" y="2796"/>
                  </a:cubicBezTo>
                  <a:cubicBezTo>
                    <a:pt x="1838" y="2832"/>
                    <a:pt x="2037" y="2859"/>
                    <a:pt x="2238" y="2859"/>
                  </a:cubicBezTo>
                  <a:cubicBezTo>
                    <a:pt x="2594" y="2859"/>
                    <a:pt x="2958" y="2773"/>
                    <a:pt x="3171" y="2496"/>
                  </a:cubicBezTo>
                  <a:cubicBezTo>
                    <a:pt x="3571" y="2062"/>
                    <a:pt x="3371" y="1528"/>
                    <a:pt x="2971" y="1361"/>
                  </a:cubicBezTo>
                  <a:cubicBezTo>
                    <a:pt x="3004" y="861"/>
                    <a:pt x="2704" y="327"/>
                    <a:pt x="2237" y="127"/>
                  </a:cubicBezTo>
                  <a:cubicBezTo>
                    <a:pt x="2051" y="40"/>
                    <a:pt x="1859" y="1"/>
                    <a:pt x="1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35;p56"/>
            <p:cNvSpPr/>
            <p:nvPr/>
          </p:nvSpPr>
          <p:spPr>
            <a:xfrm flipH="1">
              <a:off x="5581513" y="4190383"/>
              <a:ext cx="105174" cy="84042"/>
            </a:xfrm>
            <a:custGeom>
              <a:avLst/>
              <a:gdLst/>
              <a:ahLst/>
              <a:cxnLst/>
              <a:rect l="l" t="t" r="r" b="b"/>
              <a:pathLst>
                <a:path w="2603" h="2080" extrusionOk="0">
                  <a:moveTo>
                    <a:pt x="1183" y="1"/>
                  </a:moveTo>
                  <a:cubicBezTo>
                    <a:pt x="1015" y="1"/>
                    <a:pt x="849" y="34"/>
                    <a:pt x="701" y="102"/>
                  </a:cubicBezTo>
                  <a:cubicBezTo>
                    <a:pt x="334" y="302"/>
                    <a:pt x="1" y="702"/>
                    <a:pt x="134" y="1169"/>
                  </a:cubicBezTo>
                  <a:cubicBezTo>
                    <a:pt x="234" y="1536"/>
                    <a:pt x="501" y="1703"/>
                    <a:pt x="835" y="1870"/>
                  </a:cubicBezTo>
                  <a:cubicBezTo>
                    <a:pt x="1038" y="1982"/>
                    <a:pt x="1286" y="2080"/>
                    <a:pt x="1539" y="2080"/>
                  </a:cubicBezTo>
                  <a:cubicBezTo>
                    <a:pt x="1661" y="2080"/>
                    <a:pt x="1783" y="2057"/>
                    <a:pt x="1902" y="2003"/>
                  </a:cubicBezTo>
                  <a:cubicBezTo>
                    <a:pt x="2202" y="1903"/>
                    <a:pt x="2436" y="1703"/>
                    <a:pt x="2536" y="1403"/>
                  </a:cubicBezTo>
                  <a:cubicBezTo>
                    <a:pt x="2603" y="1169"/>
                    <a:pt x="2569" y="836"/>
                    <a:pt x="2369" y="669"/>
                  </a:cubicBezTo>
                  <a:cubicBezTo>
                    <a:pt x="2303" y="602"/>
                    <a:pt x="2236" y="569"/>
                    <a:pt x="2169" y="535"/>
                  </a:cubicBezTo>
                  <a:cubicBezTo>
                    <a:pt x="2136" y="469"/>
                    <a:pt x="2102" y="435"/>
                    <a:pt x="2036" y="369"/>
                  </a:cubicBezTo>
                  <a:cubicBezTo>
                    <a:pt x="1837" y="126"/>
                    <a:pt x="1508" y="1"/>
                    <a:pt x="1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36;p56"/>
            <p:cNvSpPr/>
            <p:nvPr/>
          </p:nvSpPr>
          <p:spPr>
            <a:xfrm flipH="1">
              <a:off x="5592301" y="4297736"/>
              <a:ext cx="75517" cy="60325"/>
            </a:xfrm>
            <a:custGeom>
              <a:avLst/>
              <a:gdLst/>
              <a:ahLst/>
              <a:cxnLst/>
              <a:rect l="l" t="t" r="r" b="b"/>
              <a:pathLst>
                <a:path w="1869" h="1493" extrusionOk="0">
                  <a:moveTo>
                    <a:pt x="1088" y="1"/>
                  </a:moveTo>
                  <a:cubicBezTo>
                    <a:pt x="1003" y="1"/>
                    <a:pt x="917" y="16"/>
                    <a:pt x="835" y="47"/>
                  </a:cubicBezTo>
                  <a:cubicBezTo>
                    <a:pt x="334" y="214"/>
                    <a:pt x="1" y="947"/>
                    <a:pt x="535" y="1314"/>
                  </a:cubicBezTo>
                  <a:cubicBezTo>
                    <a:pt x="668" y="1403"/>
                    <a:pt x="846" y="1492"/>
                    <a:pt x="1019" y="1492"/>
                  </a:cubicBezTo>
                  <a:cubicBezTo>
                    <a:pt x="1105" y="1492"/>
                    <a:pt x="1191" y="1470"/>
                    <a:pt x="1268" y="1414"/>
                  </a:cubicBezTo>
                  <a:cubicBezTo>
                    <a:pt x="1302" y="1414"/>
                    <a:pt x="1335" y="1381"/>
                    <a:pt x="1335" y="1381"/>
                  </a:cubicBezTo>
                  <a:cubicBezTo>
                    <a:pt x="1435" y="1348"/>
                    <a:pt x="1502" y="1314"/>
                    <a:pt x="1569" y="1248"/>
                  </a:cubicBezTo>
                  <a:cubicBezTo>
                    <a:pt x="1769" y="1081"/>
                    <a:pt x="1869" y="914"/>
                    <a:pt x="1802" y="647"/>
                  </a:cubicBezTo>
                  <a:cubicBezTo>
                    <a:pt x="1769" y="480"/>
                    <a:pt x="1702" y="347"/>
                    <a:pt x="1602" y="214"/>
                  </a:cubicBezTo>
                  <a:cubicBezTo>
                    <a:pt x="1464" y="75"/>
                    <a:pt x="1278" y="1"/>
                    <a:pt x="10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37;p56"/>
            <p:cNvSpPr/>
            <p:nvPr/>
          </p:nvSpPr>
          <p:spPr>
            <a:xfrm flipH="1">
              <a:off x="5541060" y="4377615"/>
              <a:ext cx="398515" cy="206793"/>
            </a:xfrm>
            <a:custGeom>
              <a:avLst/>
              <a:gdLst/>
              <a:ahLst/>
              <a:cxnLst/>
              <a:rect l="l" t="t" r="r" b="b"/>
              <a:pathLst>
                <a:path w="9863" h="5118" extrusionOk="0">
                  <a:moveTo>
                    <a:pt x="195" y="0"/>
                  </a:moveTo>
                  <a:cubicBezTo>
                    <a:pt x="101" y="0"/>
                    <a:pt x="1" y="147"/>
                    <a:pt x="122" y="238"/>
                  </a:cubicBezTo>
                  <a:cubicBezTo>
                    <a:pt x="1590" y="1539"/>
                    <a:pt x="3525" y="2339"/>
                    <a:pt x="5226" y="3273"/>
                  </a:cubicBezTo>
                  <a:cubicBezTo>
                    <a:pt x="6282" y="3860"/>
                    <a:pt x="7673" y="5117"/>
                    <a:pt x="8991" y="5117"/>
                  </a:cubicBezTo>
                  <a:cubicBezTo>
                    <a:pt x="9172" y="5117"/>
                    <a:pt x="9352" y="5094"/>
                    <a:pt x="9529" y="5041"/>
                  </a:cubicBezTo>
                  <a:cubicBezTo>
                    <a:pt x="9629" y="5008"/>
                    <a:pt x="9696" y="4941"/>
                    <a:pt x="9729" y="4841"/>
                  </a:cubicBezTo>
                  <a:lnTo>
                    <a:pt x="9696" y="4841"/>
                  </a:lnTo>
                  <a:cubicBezTo>
                    <a:pt x="9862" y="4741"/>
                    <a:pt x="9796" y="4441"/>
                    <a:pt x="9562" y="4441"/>
                  </a:cubicBezTo>
                  <a:cubicBezTo>
                    <a:pt x="8228" y="4374"/>
                    <a:pt x="6894" y="3107"/>
                    <a:pt x="5659" y="2506"/>
                  </a:cubicBezTo>
                  <a:cubicBezTo>
                    <a:pt x="3925" y="1639"/>
                    <a:pt x="2090" y="605"/>
                    <a:pt x="222" y="4"/>
                  </a:cubicBezTo>
                  <a:cubicBezTo>
                    <a:pt x="213" y="1"/>
                    <a:pt x="204" y="0"/>
                    <a:pt x="1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638;p56"/>
            <p:cNvSpPr/>
            <p:nvPr/>
          </p:nvSpPr>
          <p:spPr>
            <a:xfrm flipH="1">
              <a:off x="5768818" y="4286666"/>
              <a:ext cx="350473" cy="188085"/>
            </a:xfrm>
            <a:custGeom>
              <a:avLst/>
              <a:gdLst/>
              <a:ahLst/>
              <a:cxnLst/>
              <a:rect l="l" t="t" r="r" b="b"/>
              <a:pathLst>
                <a:path w="8674" h="4655" extrusionOk="0">
                  <a:moveTo>
                    <a:pt x="2172" y="1"/>
                  </a:moveTo>
                  <a:cubicBezTo>
                    <a:pt x="1719" y="1"/>
                    <a:pt x="1295" y="195"/>
                    <a:pt x="934" y="721"/>
                  </a:cubicBezTo>
                  <a:cubicBezTo>
                    <a:pt x="0" y="2055"/>
                    <a:pt x="4637" y="3656"/>
                    <a:pt x="5304" y="4023"/>
                  </a:cubicBezTo>
                  <a:cubicBezTo>
                    <a:pt x="5728" y="4263"/>
                    <a:pt x="6700" y="4655"/>
                    <a:pt x="7469" y="4655"/>
                  </a:cubicBezTo>
                  <a:cubicBezTo>
                    <a:pt x="8094" y="4655"/>
                    <a:pt x="8584" y="4397"/>
                    <a:pt x="8540" y="3590"/>
                  </a:cubicBezTo>
                  <a:cubicBezTo>
                    <a:pt x="8673" y="2489"/>
                    <a:pt x="5904" y="1722"/>
                    <a:pt x="5237" y="1388"/>
                  </a:cubicBezTo>
                  <a:cubicBezTo>
                    <a:pt x="4338" y="973"/>
                    <a:pt x="3185" y="1"/>
                    <a:pt x="21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639;p56"/>
            <p:cNvSpPr/>
            <p:nvPr/>
          </p:nvSpPr>
          <p:spPr>
            <a:xfrm flipH="1">
              <a:off x="5398192" y="4440766"/>
              <a:ext cx="389545" cy="224490"/>
            </a:xfrm>
            <a:custGeom>
              <a:avLst/>
              <a:gdLst/>
              <a:ahLst/>
              <a:cxnLst/>
              <a:rect l="l" t="t" r="r" b="b"/>
              <a:pathLst>
                <a:path w="9641" h="5556" extrusionOk="0">
                  <a:moveTo>
                    <a:pt x="8856" y="1"/>
                  </a:moveTo>
                  <a:cubicBezTo>
                    <a:pt x="8790" y="1"/>
                    <a:pt x="8723" y="26"/>
                    <a:pt x="8673" y="76"/>
                  </a:cubicBezTo>
                  <a:cubicBezTo>
                    <a:pt x="8139" y="376"/>
                    <a:pt x="8206" y="943"/>
                    <a:pt x="8339" y="1477"/>
                  </a:cubicBezTo>
                  <a:cubicBezTo>
                    <a:pt x="8006" y="1477"/>
                    <a:pt x="7672" y="1577"/>
                    <a:pt x="7439" y="1644"/>
                  </a:cubicBezTo>
                  <a:cubicBezTo>
                    <a:pt x="7405" y="1644"/>
                    <a:pt x="7339" y="1677"/>
                    <a:pt x="7272" y="1710"/>
                  </a:cubicBezTo>
                  <a:cubicBezTo>
                    <a:pt x="7205" y="1310"/>
                    <a:pt x="7072" y="943"/>
                    <a:pt x="6738" y="676"/>
                  </a:cubicBezTo>
                  <a:cubicBezTo>
                    <a:pt x="6665" y="615"/>
                    <a:pt x="6573" y="585"/>
                    <a:pt x="6484" y="585"/>
                  </a:cubicBezTo>
                  <a:cubicBezTo>
                    <a:pt x="6329" y="585"/>
                    <a:pt x="6180" y="674"/>
                    <a:pt x="6138" y="843"/>
                  </a:cubicBezTo>
                  <a:cubicBezTo>
                    <a:pt x="5971" y="1277"/>
                    <a:pt x="6071" y="1744"/>
                    <a:pt x="6171" y="2144"/>
                  </a:cubicBezTo>
                  <a:cubicBezTo>
                    <a:pt x="5938" y="2278"/>
                    <a:pt x="5704" y="2411"/>
                    <a:pt x="5437" y="2511"/>
                  </a:cubicBezTo>
                  <a:cubicBezTo>
                    <a:pt x="5437" y="2111"/>
                    <a:pt x="5337" y="1710"/>
                    <a:pt x="5104" y="1344"/>
                  </a:cubicBezTo>
                  <a:cubicBezTo>
                    <a:pt x="5024" y="1244"/>
                    <a:pt x="4897" y="1180"/>
                    <a:pt x="4779" y="1180"/>
                  </a:cubicBezTo>
                  <a:cubicBezTo>
                    <a:pt x="4700" y="1180"/>
                    <a:pt x="4624" y="1209"/>
                    <a:pt x="4570" y="1277"/>
                  </a:cubicBezTo>
                  <a:cubicBezTo>
                    <a:pt x="4203" y="1710"/>
                    <a:pt x="4203" y="2211"/>
                    <a:pt x="4203" y="2745"/>
                  </a:cubicBezTo>
                  <a:cubicBezTo>
                    <a:pt x="4203" y="2878"/>
                    <a:pt x="4203" y="2978"/>
                    <a:pt x="4236" y="3078"/>
                  </a:cubicBezTo>
                  <a:cubicBezTo>
                    <a:pt x="3970" y="3178"/>
                    <a:pt x="3736" y="3278"/>
                    <a:pt x="3469" y="3378"/>
                  </a:cubicBezTo>
                  <a:cubicBezTo>
                    <a:pt x="3369" y="3011"/>
                    <a:pt x="3169" y="2678"/>
                    <a:pt x="2902" y="2411"/>
                  </a:cubicBezTo>
                  <a:cubicBezTo>
                    <a:pt x="2830" y="2339"/>
                    <a:pt x="2739" y="2304"/>
                    <a:pt x="2649" y="2304"/>
                  </a:cubicBezTo>
                  <a:cubicBezTo>
                    <a:pt x="2530" y="2304"/>
                    <a:pt x="2411" y="2364"/>
                    <a:pt x="2335" y="2478"/>
                  </a:cubicBezTo>
                  <a:cubicBezTo>
                    <a:pt x="2135" y="2845"/>
                    <a:pt x="2268" y="3278"/>
                    <a:pt x="2268" y="3679"/>
                  </a:cubicBezTo>
                  <a:cubicBezTo>
                    <a:pt x="1968" y="3745"/>
                    <a:pt x="1668" y="3812"/>
                    <a:pt x="1434" y="3945"/>
                  </a:cubicBezTo>
                  <a:cubicBezTo>
                    <a:pt x="1301" y="3545"/>
                    <a:pt x="1034" y="3212"/>
                    <a:pt x="701" y="3011"/>
                  </a:cubicBezTo>
                  <a:cubicBezTo>
                    <a:pt x="647" y="2985"/>
                    <a:pt x="586" y="2972"/>
                    <a:pt x="525" y="2972"/>
                  </a:cubicBezTo>
                  <a:cubicBezTo>
                    <a:pt x="359" y="2972"/>
                    <a:pt x="191" y="3065"/>
                    <a:pt x="167" y="3212"/>
                  </a:cubicBezTo>
                  <a:cubicBezTo>
                    <a:pt x="0" y="3879"/>
                    <a:pt x="134" y="4613"/>
                    <a:pt x="400" y="5213"/>
                  </a:cubicBezTo>
                  <a:cubicBezTo>
                    <a:pt x="452" y="5342"/>
                    <a:pt x="564" y="5391"/>
                    <a:pt x="674" y="5391"/>
                  </a:cubicBezTo>
                  <a:cubicBezTo>
                    <a:pt x="706" y="5391"/>
                    <a:pt x="737" y="5387"/>
                    <a:pt x="767" y="5380"/>
                  </a:cubicBezTo>
                  <a:cubicBezTo>
                    <a:pt x="867" y="5480"/>
                    <a:pt x="967" y="5513"/>
                    <a:pt x="1068" y="5547"/>
                  </a:cubicBezTo>
                  <a:cubicBezTo>
                    <a:pt x="1144" y="5552"/>
                    <a:pt x="1220" y="5555"/>
                    <a:pt x="1294" y="5555"/>
                  </a:cubicBezTo>
                  <a:cubicBezTo>
                    <a:pt x="2055" y="5555"/>
                    <a:pt x="2679" y="5262"/>
                    <a:pt x="3469" y="5080"/>
                  </a:cubicBezTo>
                  <a:cubicBezTo>
                    <a:pt x="4270" y="4879"/>
                    <a:pt x="5137" y="4713"/>
                    <a:pt x="5938" y="4379"/>
                  </a:cubicBezTo>
                  <a:cubicBezTo>
                    <a:pt x="6772" y="4045"/>
                    <a:pt x="7672" y="3712"/>
                    <a:pt x="8406" y="3178"/>
                  </a:cubicBezTo>
                  <a:cubicBezTo>
                    <a:pt x="8940" y="3045"/>
                    <a:pt x="9440" y="2778"/>
                    <a:pt x="9440" y="2311"/>
                  </a:cubicBezTo>
                  <a:cubicBezTo>
                    <a:pt x="9440" y="2144"/>
                    <a:pt x="9373" y="2011"/>
                    <a:pt x="9307" y="1877"/>
                  </a:cubicBezTo>
                  <a:cubicBezTo>
                    <a:pt x="9640" y="1310"/>
                    <a:pt x="9640" y="410"/>
                    <a:pt x="9040" y="76"/>
                  </a:cubicBezTo>
                  <a:cubicBezTo>
                    <a:pt x="8990" y="26"/>
                    <a:pt x="8923" y="1"/>
                    <a:pt x="8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0" name="4 Minute Countdown Timer - 4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690253" y="656097"/>
            <a:ext cx="2086919" cy="1173892"/>
          </a:xfrm>
          <a:prstGeom prst="rect">
            <a:avLst/>
          </a:prstGeom>
        </p:spPr>
      </p:pic>
    </p:spTree>
    <p:extLst>
      <p:ext uri="{BB962C8B-B14F-4D97-AF65-F5344CB8AC3E}">
        <p14:creationId xmlns:p14="http://schemas.microsoft.com/office/powerpoint/2010/main" val="7789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246132"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1" fill="hold" display="0">
                  <p:stCondLst>
                    <p:cond delay="indefinite"/>
                  </p:stCondLst>
                </p:cTn>
                <p:tgtEl>
                  <p:spTgt spid="60"/>
                </p:tgtEl>
              </p:cMediaNode>
            </p:video>
          </p:childTnLst>
        </p:cTn>
      </p:par>
    </p:tnLst>
    <p:bldLst>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34BD0-9D0B-D2F1-0ABE-E716977A736B}"/>
              </a:ext>
            </a:extLst>
          </p:cNvPr>
          <p:cNvSpPr>
            <a:spLocks noGrp="1"/>
          </p:cNvSpPr>
          <p:nvPr>
            <p:ph type="title"/>
          </p:nvPr>
        </p:nvSpPr>
        <p:spPr>
          <a:xfrm>
            <a:off x="263047" y="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3 Read the text again. Complete each sentence with no more than three words.</a:t>
            </a:r>
          </a:p>
        </p:txBody>
      </p:sp>
      <p:sp>
        <p:nvSpPr>
          <p:cNvPr id="5" name="Title 3">
            <a:extLst>
              <a:ext uri="{FF2B5EF4-FFF2-40B4-BE49-F238E27FC236}">
                <a16:creationId xmlns:a16="http://schemas.microsoft.com/office/drawing/2014/main" id="{5D20DF8D-3028-C967-DD02-5D1623CC0735}"/>
              </a:ext>
            </a:extLst>
          </p:cNvPr>
          <p:cNvSpPr txBox="1">
            <a:spLocks/>
          </p:cNvSpPr>
          <p:nvPr/>
        </p:nvSpPr>
        <p:spPr>
          <a:xfrm>
            <a:off x="275574" y="944881"/>
            <a:ext cx="5133986" cy="3965216"/>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sz="2400" dirty="0">
                <a:latin typeface="Calibri" panose="020F0502020204030204" pitchFamily="34" charset="0"/>
                <a:cs typeface="Calibri" panose="020F0502020204030204" pitchFamily="34" charset="0"/>
              </a:rPr>
              <a:t>1. Gardening </a:t>
            </a:r>
            <a:r>
              <a:rPr lang="en-US" sz="2400" b="1" dirty="0">
                <a:latin typeface="Calibri" panose="020F0502020204030204" pitchFamily="34" charset="0"/>
                <a:cs typeface="Calibri" panose="020F0502020204030204" pitchFamily="34" charset="0"/>
              </a:rPr>
              <a:t>belongs</a:t>
            </a:r>
            <a:r>
              <a:rPr lang="en-US" sz="2400" dirty="0">
                <a:latin typeface="Calibri" panose="020F0502020204030204" pitchFamily="34" charset="0"/>
                <a:cs typeface="Calibri" panose="020F0502020204030204" pitchFamily="34" charset="0"/>
              </a:rPr>
              <a:t> to the </a:t>
            </a:r>
            <a:r>
              <a:rPr lang="en-US" sz="2400" b="1" dirty="0">
                <a:latin typeface="Calibri" panose="020F0502020204030204" pitchFamily="34" charset="0"/>
                <a:cs typeface="Calibri" panose="020F0502020204030204" pitchFamily="34" charset="0"/>
              </a:rPr>
              <a:t>group</a:t>
            </a:r>
            <a:r>
              <a:rPr lang="en-US" sz="2400" dirty="0">
                <a:latin typeface="Calibri" panose="020F0502020204030204" pitchFamily="34" charset="0"/>
                <a:cs typeface="Calibri" panose="020F0502020204030204" pitchFamily="34" charset="0"/>
              </a:rPr>
              <a:t> of  __________.</a:t>
            </a:r>
          </a:p>
          <a:p>
            <a:pPr algn="l"/>
            <a:r>
              <a:rPr lang="en-US" sz="2400" dirty="0">
                <a:latin typeface="Calibri" panose="020F0502020204030204" pitchFamily="34" charset="0"/>
                <a:cs typeface="Calibri" panose="020F0502020204030204" pitchFamily="34" charset="0"/>
              </a:rPr>
              <a:t>2. Gardening teaches children about flowers, fruits, vegetables, __________.</a:t>
            </a:r>
          </a:p>
          <a:p>
            <a:pPr algn="l"/>
            <a:r>
              <a:rPr lang="en-US" sz="2400" dirty="0">
                <a:latin typeface="Calibri" panose="020F0502020204030204" pitchFamily="34" charset="0"/>
                <a:cs typeface="Calibri" panose="020F0502020204030204" pitchFamily="34" charset="0"/>
              </a:rPr>
              <a:t>3. Gardening makes children become __________ and responsible. </a:t>
            </a:r>
          </a:p>
          <a:p>
            <a:pPr algn="l"/>
            <a:r>
              <a:rPr lang="en-US" sz="2400" dirty="0">
                <a:latin typeface="Calibri" panose="020F0502020204030204" pitchFamily="34" charset="0"/>
                <a:cs typeface="Calibri" panose="020F0502020204030204" pitchFamily="34" charset="0"/>
              </a:rPr>
              <a:t>4. It is an activity that everyone in the family can __________. </a:t>
            </a:r>
          </a:p>
          <a:p>
            <a:pPr algn="l"/>
            <a:r>
              <a:rPr lang="en-US" sz="2400" dirty="0">
                <a:latin typeface="Calibri" panose="020F0502020204030204" pitchFamily="34" charset="0"/>
                <a:cs typeface="Calibri" panose="020F0502020204030204" pitchFamily="34" charset="0"/>
              </a:rPr>
              <a:t>5. The author and her mother usually __________ garden for a day. </a:t>
            </a:r>
          </a:p>
        </p:txBody>
      </p:sp>
      <p:sp>
        <p:nvSpPr>
          <p:cNvPr id="2" name="TextBox 1">
            <a:extLst>
              <a:ext uri="{FF2B5EF4-FFF2-40B4-BE49-F238E27FC236}">
                <a16:creationId xmlns:a16="http://schemas.microsoft.com/office/drawing/2014/main" id="{5876B50A-874E-D08A-1791-72F5F04AB706}"/>
              </a:ext>
            </a:extLst>
          </p:cNvPr>
          <p:cNvSpPr txBox="1"/>
          <p:nvPr/>
        </p:nvSpPr>
        <p:spPr>
          <a:xfrm>
            <a:off x="263047" y="1329338"/>
            <a:ext cx="2159214" cy="461665"/>
          </a:xfrm>
          <a:prstGeom prst="rect">
            <a:avLst/>
          </a:prstGeom>
          <a:noFill/>
        </p:spPr>
        <p:txBody>
          <a:bodyPr wrap="square" rtlCol="0">
            <a:spAutoFit/>
          </a:bodyPr>
          <a:lstStyle/>
          <a:p>
            <a:r>
              <a:rPr lang="en-US" sz="2400" b="1" dirty="0">
                <a:solidFill>
                  <a:srgbClr val="FF0000"/>
                </a:solidFill>
              </a:rPr>
              <a:t>doing things</a:t>
            </a:r>
          </a:p>
        </p:txBody>
      </p:sp>
      <p:sp>
        <p:nvSpPr>
          <p:cNvPr id="6" name="Rectangle: Rounded Corners 5">
            <a:extLst>
              <a:ext uri="{FF2B5EF4-FFF2-40B4-BE49-F238E27FC236}">
                <a16:creationId xmlns:a16="http://schemas.microsoft.com/office/drawing/2014/main" id="{2044DE4D-12F6-FFB4-549C-48D4949896E2}"/>
              </a:ext>
            </a:extLst>
          </p:cNvPr>
          <p:cNvSpPr/>
          <p:nvPr/>
        </p:nvSpPr>
        <p:spPr>
          <a:xfrm>
            <a:off x="5409560" y="1036053"/>
            <a:ext cx="3619179" cy="1345998"/>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Gardening belongs to the most popular group – </a:t>
            </a:r>
            <a:r>
              <a:rPr lang="en-US" sz="2400" b="1" dirty="0">
                <a:solidFill>
                  <a:srgbClr val="FF0000"/>
                </a:solidFill>
              </a:rPr>
              <a:t>doing things</a:t>
            </a:r>
            <a:r>
              <a:rPr lang="en-US" sz="2400" b="1" dirty="0">
                <a:solidFill>
                  <a:schemeClr val="tx1"/>
                </a:solidFill>
              </a:rPr>
              <a:t>.</a:t>
            </a:r>
          </a:p>
        </p:txBody>
      </p:sp>
    </p:spTree>
    <p:extLst>
      <p:ext uri="{BB962C8B-B14F-4D97-AF65-F5344CB8AC3E}">
        <p14:creationId xmlns:p14="http://schemas.microsoft.com/office/powerpoint/2010/main" val="144377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34BD0-9D0B-D2F1-0ABE-E716977A736B}"/>
              </a:ext>
            </a:extLst>
          </p:cNvPr>
          <p:cNvSpPr>
            <a:spLocks noGrp="1"/>
          </p:cNvSpPr>
          <p:nvPr>
            <p:ph type="title"/>
          </p:nvPr>
        </p:nvSpPr>
        <p:spPr>
          <a:xfrm>
            <a:off x="263047" y="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3 Read the text again. Complete each sentence with no more than three words.</a:t>
            </a:r>
          </a:p>
        </p:txBody>
      </p:sp>
      <p:sp>
        <p:nvSpPr>
          <p:cNvPr id="5" name="Title 3">
            <a:extLst>
              <a:ext uri="{FF2B5EF4-FFF2-40B4-BE49-F238E27FC236}">
                <a16:creationId xmlns:a16="http://schemas.microsoft.com/office/drawing/2014/main" id="{5D20DF8D-3028-C967-DD02-5D1623CC0735}"/>
              </a:ext>
            </a:extLst>
          </p:cNvPr>
          <p:cNvSpPr txBox="1">
            <a:spLocks/>
          </p:cNvSpPr>
          <p:nvPr/>
        </p:nvSpPr>
        <p:spPr>
          <a:xfrm>
            <a:off x="275574" y="944881"/>
            <a:ext cx="5241562" cy="3965216"/>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sz="2400" dirty="0">
                <a:latin typeface="Calibri" panose="020F0502020204030204" pitchFamily="34" charset="0"/>
                <a:cs typeface="Calibri" panose="020F0502020204030204" pitchFamily="34" charset="0"/>
              </a:rPr>
              <a:t>1. Gardening belongs to the group of  __________.</a:t>
            </a:r>
          </a:p>
          <a:p>
            <a:pPr algn="l"/>
            <a:r>
              <a:rPr lang="en-US" sz="2400" dirty="0">
                <a:latin typeface="Calibri" panose="020F0502020204030204" pitchFamily="34" charset="0"/>
                <a:cs typeface="Calibri" panose="020F0502020204030204" pitchFamily="34" charset="0"/>
              </a:rPr>
              <a:t>2. </a:t>
            </a:r>
            <a:r>
              <a:rPr lang="en-US" sz="2400" b="1" dirty="0">
                <a:latin typeface="Calibri" panose="020F0502020204030204" pitchFamily="34" charset="0"/>
                <a:cs typeface="Calibri" panose="020F0502020204030204" pitchFamily="34" charset="0"/>
              </a:rPr>
              <a:t>Gardening</a:t>
            </a:r>
            <a:r>
              <a:rPr lang="en-US" sz="2400"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teaches</a:t>
            </a:r>
            <a:r>
              <a:rPr lang="en-US" sz="2400" dirty="0">
                <a:latin typeface="Calibri" panose="020F0502020204030204" pitchFamily="34" charset="0"/>
                <a:cs typeface="Calibri" panose="020F0502020204030204" pitchFamily="34" charset="0"/>
              </a:rPr>
              <a:t> children about </a:t>
            </a:r>
            <a:r>
              <a:rPr lang="en-US" sz="2400" b="1" dirty="0">
                <a:latin typeface="Calibri" panose="020F0502020204030204" pitchFamily="34" charset="0"/>
                <a:cs typeface="Calibri" panose="020F0502020204030204" pitchFamily="34" charset="0"/>
              </a:rPr>
              <a:t>flowers</a:t>
            </a:r>
            <a:r>
              <a:rPr lang="en-US" sz="2400"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fruits</a:t>
            </a:r>
            <a:r>
              <a:rPr lang="en-US" sz="2400"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vegetables</a:t>
            </a:r>
            <a:r>
              <a:rPr lang="en-US" sz="2400" dirty="0">
                <a:latin typeface="Calibri" panose="020F0502020204030204" pitchFamily="34" charset="0"/>
                <a:cs typeface="Calibri" panose="020F0502020204030204" pitchFamily="34" charset="0"/>
              </a:rPr>
              <a:t>, __________.</a:t>
            </a:r>
          </a:p>
          <a:p>
            <a:pPr algn="l"/>
            <a:r>
              <a:rPr lang="en-US" sz="2400" dirty="0">
                <a:latin typeface="Calibri" panose="020F0502020204030204" pitchFamily="34" charset="0"/>
                <a:cs typeface="Calibri" panose="020F0502020204030204" pitchFamily="34" charset="0"/>
              </a:rPr>
              <a:t>3. Gardening makes children become __________ and responsible. </a:t>
            </a:r>
          </a:p>
          <a:p>
            <a:pPr algn="l"/>
            <a:r>
              <a:rPr lang="en-US" sz="2400" dirty="0">
                <a:latin typeface="Calibri" panose="020F0502020204030204" pitchFamily="34" charset="0"/>
                <a:cs typeface="Calibri" panose="020F0502020204030204" pitchFamily="34" charset="0"/>
              </a:rPr>
              <a:t>4. It is an activity that everyone in the family can __________. </a:t>
            </a:r>
          </a:p>
          <a:p>
            <a:pPr algn="l"/>
            <a:r>
              <a:rPr lang="en-US" sz="2400" dirty="0">
                <a:latin typeface="Calibri" panose="020F0502020204030204" pitchFamily="34" charset="0"/>
                <a:cs typeface="Calibri" panose="020F0502020204030204" pitchFamily="34" charset="0"/>
              </a:rPr>
              <a:t>5. The author and her mother usually __________ garden for a day. </a:t>
            </a:r>
          </a:p>
        </p:txBody>
      </p:sp>
      <p:sp>
        <p:nvSpPr>
          <p:cNvPr id="2" name="TextBox 1">
            <a:extLst>
              <a:ext uri="{FF2B5EF4-FFF2-40B4-BE49-F238E27FC236}">
                <a16:creationId xmlns:a16="http://schemas.microsoft.com/office/drawing/2014/main" id="{5876B50A-874E-D08A-1791-72F5F04AB706}"/>
              </a:ext>
            </a:extLst>
          </p:cNvPr>
          <p:cNvSpPr txBox="1"/>
          <p:nvPr/>
        </p:nvSpPr>
        <p:spPr>
          <a:xfrm>
            <a:off x="263047" y="1329338"/>
            <a:ext cx="2159214" cy="461665"/>
          </a:xfrm>
          <a:prstGeom prst="rect">
            <a:avLst/>
          </a:prstGeom>
          <a:noFill/>
        </p:spPr>
        <p:txBody>
          <a:bodyPr wrap="square" rtlCol="0">
            <a:spAutoFit/>
          </a:bodyPr>
          <a:lstStyle/>
          <a:p>
            <a:r>
              <a:rPr lang="en-US" sz="2400" b="1" dirty="0">
                <a:solidFill>
                  <a:srgbClr val="FF0000"/>
                </a:solidFill>
              </a:rPr>
              <a:t>doing things</a:t>
            </a:r>
          </a:p>
        </p:txBody>
      </p:sp>
      <p:sp>
        <p:nvSpPr>
          <p:cNvPr id="6" name="Rectangle: Rounded Corners 5">
            <a:extLst>
              <a:ext uri="{FF2B5EF4-FFF2-40B4-BE49-F238E27FC236}">
                <a16:creationId xmlns:a16="http://schemas.microsoft.com/office/drawing/2014/main" id="{2044DE4D-12F6-FFB4-549C-48D4949896E2}"/>
              </a:ext>
            </a:extLst>
          </p:cNvPr>
          <p:cNvSpPr/>
          <p:nvPr/>
        </p:nvSpPr>
        <p:spPr>
          <a:xfrm>
            <a:off x="5125250" y="2638506"/>
            <a:ext cx="3903489" cy="1997848"/>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Gardening teaches children about flowers, fruits, and vegetables. They can also learn about </a:t>
            </a:r>
            <a:r>
              <a:rPr lang="en-US" sz="2400" b="1" dirty="0">
                <a:solidFill>
                  <a:srgbClr val="FF0000"/>
                </a:solidFill>
              </a:rPr>
              <a:t>insects and bugs</a:t>
            </a:r>
            <a:r>
              <a:rPr lang="en-US" sz="2400" dirty="0">
                <a:solidFill>
                  <a:srgbClr val="FF0000"/>
                </a:solidFill>
              </a:rPr>
              <a:t>.</a:t>
            </a:r>
          </a:p>
        </p:txBody>
      </p:sp>
      <p:sp>
        <p:nvSpPr>
          <p:cNvPr id="7" name="TextBox 6">
            <a:extLst>
              <a:ext uri="{FF2B5EF4-FFF2-40B4-BE49-F238E27FC236}">
                <a16:creationId xmlns:a16="http://schemas.microsoft.com/office/drawing/2014/main" id="{A75063C6-B3C1-D878-6684-F86A130026A6}"/>
              </a:ext>
            </a:extLst>
          </p:cNvPr>
          <p:cNvSpPr txBox="1"/>
          <p:nvPr/>
        </p:nvSpPr>
        <p:spPr>
          <a:xfrm>
            <a:off x="3600864" y="2069456"/>
            <a:ext cx="2707728" cy="461665"/>
          </a:xfrm>
          <a:prstGeom prst="rect">
            <a:avLst/>
          </a:prstGeom>
          <a:noFill/>
        </p:spPr>
        <p:txBody>
          <a:bodyPr wrap="square" rtlCol="0">
            <a:spAutoFit/>
          </a:bodyPr>
          <a:lstStyle/>
          <a:p>
            <a:r>
              <a:rPr lang="en-US" sz="2400" b="1" dirty="0">
                <a:solidFill>
                  <a:srgbClr val="FF0000"/>
                </a:solidFill>
              </a:rPr>
              <a:t>insects and bugs</a:t>
            </a:r>
          </a:p>
        </p:txBody>
      </p:sp>
    </p:spTree>
    <p:extLst>
      <p:ext uri="{BB962C8B-B14F-4D97-AF65-F5344CB8AC3E}">
        <p14:creationId xmlns:p14="http://schemas.microsoft.com/office/powerpoint/2010/main" val="349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34BD0-9D0B-D2F1-0ABE-E716977A736B}"/>
              </a:ext>
            </a:extLst>
          </p:cNvPr>
          <p:cNvSpPr>
            <a:spLocks noGrp="1"/>
          </p:cNvSpPr>
          <p:nvPr>
            <p:ph type="title"/>
          </p:nvPr>
        </p:nvSpPr>
        <p:spPr>
          <a:xfrm>
            <a:off x="263047" y="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3 Read the text again. Complete each sentence with no more than three words.</a:t>
            </a:r>
          </a:p>
        </p:txBody>
      </p:sp>
      <p:sp>
        <p:nvSpPr>
          <p:cNvPr id="5" name="Title 3">
            <a:extLst>
              <a:ext uri="{FF2B5EF4-FFF2-40B4-BE49-F238E27FC236}">
                <a16:creationId xmlns:a16="http://schemas.microsoft.com/office/drawing/2014/main" id="{5D20DF8D-3028-C967-DD02-5D1623CC0735}"/>
              </a:ext>
            </a:extLst>
          </p:cNvPr>
          <p:cNvSpPr txBox="1">
            <a:spLocks/>
          </p:cNvSpPr>
          <p:nvPr/>
        </p:nvSpPr>
        <p:spPr>
          <a:xfrm>
            <a:off x="275574" y="944881"/>
            <a:ext cx="5241562" cy="3965216"/>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sz="2400" dirty="0">
                <a:latin typeface="Calibri" panose="020F0502020204030204" pitchFamily="34" charset="0"/>
                <a:cs typeface="Calibri" panose="020F0502020204030204" pitchFamily="34" charset="0"/>
              </a:rPr>
              <a:t>1. Gardening belongs to the group of  __________.</a:t>
            </a:r>
          </a:p>
          <a:p>
            <a:pPr algn="l"/>
            <a:r>
              <a:rPr lang="en-US" sz="2400" dirty="0">
                <a:latin typeface="Calibri" panose="020F0502020204030204" pitchFamily="34" charset="0"/>
                <a:cs typeface="Calibri" panose="020F0502020204030204" pitchFamily="34" charset="0"/>
              </a:rPr>
              <a:t>2. Gardening teaches children about flowers, fruits, vegetables, __________.</a:t>
            </a:r>
          </a:p>
          <a:p>
            <a:pPr algn="l"/>
            <a:r>
              <a:rPr lang="en-US" sz="2400" dirty="0">
                <a:latin typeface="Calibri" panose="020F0502020204030204" pitchFamily="34" charset="0"/>
                <a:cs typeface="Calibri" panose="020F0502020204030204" pitchFamily="34" charset="0"/>
              </a:rPr>
              <a:t>3. </a:t>
            </a:r>
            <a:r>
              <a:rPr lang="en-US" sz="2400" b="1" dirty="0">
                <a:latin typeface="Calibri" panose="020F0502020204030204" pitchFamily="34" charset="0"/>
                <a:cs typeface="Calibri" panose="020F0502020204030204" pitchFamily="34" charset="0"/>
              </a:rPr>
              <a:t>Gardening</a:t>
            </a:r>
            <a:r>
              <a:rPr lang="en-US" sz="2400"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makes</a:t>
            </a:r>
            <a:r>
              <a:rPr lang="en-US" sz="2400"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children</a:t>
            </a:r>
            <a:r>
              <a:rPr lang="en-US" sz="2400" dirty="0">
                <a:latin typeface="Calibri" panose="020F0502020204030204" pitchFamily="34" charset="0"/>
                <a:cs typeface="Calibri" panose="020F0502020204030204" pitchFamily="34" charset="0"/>
              </a:rPr>
              <a:t> become __________ and </a:t>
            </a:r>
            <a:r>
              <a:rPr lang="en-US" sz="2400" b="1" dirty="0">
                <a:latin typeface="Calibri" panose="020F0502020204030204" pitchFamily="34" charset="0"/>
                <a:cs typeface="Calibri" panose="020F0502020204030204" pitchFamily="34" charset="0"/>
              </a:rPr>
              <a:t>responsible</a:t>
            </a:r>
            <a:r>
              <a:rPr lang="en-US" sz="2400" dirty="0">
                <a:latin typeface="Calibri" panose="020F0502020204030204" pitchFamily="34" charset="0"/>
                <a:cs typeface="Calibri" panose="020F0502020204030204" pitchFamily="34" charset="0"/>
              </a:rPr>
              <a:t>. </a:t>
            </a:r>
          </a:p>
          <a:p>
            <a:pPr algn="l"/>
            <a:r>
              <a:rPr lang="en-US" sz="2400" dirty="0">
                <a:latin typeface="Calibri" panose="020F0502020204030204" pitchFamily="34" charset="0"/>
                <a:cs typeface="Calibri" panose="020F0502020204030204" pitchFamily="34" charset="0"/>
              </a:rPr>
              <a:t>4. It is an activity that everyone in the family can __________. </a:t>
            </a:r>
          </a:p>
          <a:p>
            <a:pPr algn="l"/>
            <a:r>
              <a:rPr lang="en-US" sz="2400" dirty="0">
                <a:latin typeface="Calibri" panose="020F0502020204030204" pitchFamily="34" charset="0"/>
                <a:cs typeface="Calibri" panose="020F0502020204030204" pitchFamily="34" charset="0"/>
              </a:rPr>
              <a:t>5. The author and her mother usually __________ garden for a day. </a:t>
            </a:r>
          </a:p>
        </p:txBody>
      </p:sp>
      <p:sp>
        <p:nvSpPr>
          <p:cNvPr id="2" name="TextBox 1">
            <a:extLst>
              <a:ext uri="{FF2B5EF4-FFF2-40B4-BE49-F238E27FC236}">
                <a16:creationId xmlns:a16="http://schemas.microsoft.com/office/drawing/2014/main" id="{5876B50A-874E-D08A-1791-72F5F04AB706}"/>
              </a:ext>
            </a:extLst>
          </p:cNvPr>
          <p:cNvSpPr txBox="1"/>
          <p:nvPr/>
        </p:nvSpPr>
        <p:spPr>
          <a:xfrm>
            <a:off x="263047" y="1329338"/>
            <a:ext cx="2159214" cy="461665"/>
          </a:xfrm>
          <a:prstGeom prst="rect">
            <a:avLst/>
          </a:prstGeom>
          <a:noFill/>
        </p:spPr>
        <p:txBody>
          <a:bodyPr wrap="square" rtlCol="0">
            <a:spAutoFit/>
          </a:bodyPr>
          <a:lstStyle/>
          <a:p>
            <a:r>
              <a:rPr lang="en-US" sz="2400" b="1" dirty="0">
                <a:solidFill>
                  <a:srgbClr val="FF0000"/>
                </a:solidFill>
              </a:rPr>
              <a:t>doing things</a:t>
            </a:r>
          </a:p>
        </p:txBody>
      </p:sp>
      <p:sp>
        <p:nvSpPr>
          <p:cNvPr id="6" name="Rectangle: Rounded Corners 5">
            <a:extLst>
              <a:ext uri="{FF2B5EF4-FFF2-40B4-BE49-F238E27FC236}">
                <a16:creationId xmlns:a16="http://schemas.microsoft.com/office/drawing/2014/main" id="{2044DE4D-12F6-FFB4-549C-48D4949896E2}"/>
              </a:ext>
            </a:extLst>
          </p:cNvPr>
          <p:cNvSpPr/>
          <p:nvPr/>
        </p:nvSpPr>
        <p:spPr>
          <a:xfrm>
            <a:off x="5125250" y="2638506"/>
            <a:ext cx="3903489" cy="1288035"/>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When gardening, children learn to be </a:t>
            </a:r>
            <a:r>
              <a:rPr lang="en-US" sz="2400" b="1" dirty="0">
                <a:solidFill>
                  <a:srgbClr val="FF0000"/>
                </a:solidFill>
              </a:rPr>
              <a:t>patient</a:t>
            </a:r>
            <a:r>
              <a:rPr lang="en-US" sz="2400" dirty="0">
                <a:solidFill>
                  <a:schemeClr val="tx1"/>
                </a:solidFill>
              </a:rPr>
              <a:t> and take on responsibility.</a:t>
            </a:r>
          </a:p>
        </p:txBody>
      </p:sp>
      <p:sp>
        <p:nvSpPr>
          <p:cNvPr id="7" name="TextBox 6">
            <a:extLst>
              <a:ext uri="{FF2B5EF4-FFF2-40B4-BE49-F238E27FC236}">
                <a16:creationId xmlns:a16="http://schemas.microsoft.com/office/drawing/2014/main" id="{A75063C6-B3C1-D878-6684-F86A130026A6}"/>
              </a:ext>
            </a:extLst>
          </p:cNvPr>
          <p:cNvSpPr txBox="1"/>
          <p:nvPr/>
        </p:nvSpPr>
        <p:spPr>
          <a:xfrm>
            <a:off x="3600864" y="2069456"/>
            <a:ext cx="2707728" cy="461665"/>
          </a:xfrm>
          <a:prstGeom prst="rect">
            <a:avLst/>
          </a:prstGeom>
          <a:noFill/>
        </p:spPr>
        <p:txBody>
          <a:bodyPr wrap="square" rtlCol="0">
            <a:spAutoFit/>
          </a:bodyPr>
          <a:lstStyle/>
          <a:p>
            <a:r>
              <a:rPr lang="en-US" sz="2400" b="1" dirty="0">
                <a:solidFill>
                  <a:srgbClr val="FF0000"/>
                </a:solidFill>
              </a:rPr>
              <a:t>insects and bugs</a:t>
            </a:r>
          </a:p>
        </p:txBody>
      </p:sp>
      <p:sp>
        <p:nvSpPr>
          <p:cNvPr id="8" name="TextBox 7">
            <a:extLst>
              <a:ext uri="{FF2B5EF4-FFF2-40B4-BE49-F238E27FC236}">
                <a16:creationId xmlns:a16="http://schemas.microsoft.com/office/drawing/2014/main" id="{C7FB97AD-E574-EDE4-8230-7DC886CB15A2}"/>
              </a:ext>
            </a:extLst>
          </p:cNvPr>
          <p:cNvSpPr txBox="1"/>
          <p:nvPr/>
        </p:nvSpPr>
        <p:spPr>
          <a:xfrm>
            <a:off x="393675" y="2787271"/>
            <a:ext cx="1289128" cy="461665"/>
          </a:xfrm>
          <a:prstGeom prst="rect">
            <a:avLst/>
          </a:prstGeom>
          <a:noFill/>
        </p:spPr>
        <p:txBody>
          <a:bodyPr wrap="square" rtlCol="0">
            <a:spAutoFit/>
          </a:bodyPr>
          <a:lstStyle/>
          <a:p>
            <a:r>
              <a:rPr lang="en-US" sz="2400" b="1" dirty="0">
                <a:solidFill>
                  <a:srgbClr val="FF0000"/>
                </a:solidFill>
              </a:rPr>
              <a:t>patient</a:t>
            </a:r>
          </a:p>
        </p:txBody>
      </p:sp>
    </p:spTree>
    <p:extLst>
      <p:ext uri="{BB962C8B-B14F-4D97-AF65-F5344CB8AC3E}">
        <p14:creationId xmlns:p14="http://schemas.microsoft.com/office/powerpoint/2010/main" val="3944508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34BD0-9D0B-D2F1-0ABE-E716977A736B}"/>
              </a:ext>
            </a:extLst>
          </p:cNvPr>
          <p:cNvSpPr>
            <a:spLocks noGrp="1"/>
          </p:cNvSpPr>
          <p:nvPr>
            <p:ph type="title"/>
          </p:nvPr>
        </p:nvSpPr>
        <p:spPr>
          <a:xfrm>
            <a:off x="263047" y="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3 Read the text again. Complete each sentence with no more than three words.</a:t>
            </a:r>
          </a:p>
        </p:txBody>
      </p:sp>
      <p:sp>
        <p:nvSpPr>
          <p:cNvPr id="5" name="Title 3">
            <a:extLst>
              <a:ext uri="{FF2B5EF4-FFF2-40B4-BE49-F238E27FC236}">
                <a16:creationId xmlns:a16="http://schemas.microsoft.com/office/drawing/2014/main" id="{5D20DF8D-3028-C967-DD02-5D1623CC0735}"/>
              </a:ext>
            </a:extLst>
          </p:cNvPr>
          <p:cNvSpPr txBox="1">
            <a:spLocks/>
          </p:cNvSpPr>
          <p:nvPr/>
        </p:nvSpPr>
        <p:spPr>
          <a:xfrm>
            <a:off x="275574" y="944881"/>
            <a:ext cx="5241562" cy="3965216"/>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sz="2400" dirty="0">
                <a:latin typeface="Calibri" panose="020F0502020204030204" pitchFamily="34" charset="0"/>
                <a:cs typeface="Calibri" panose="020F0502020204030204" pitchFamily="34" charset="0"/>
              </a:rPr>
              <a:t>1. Gardening belongs to the group of  __________.</a:t>
            </a:r>
          </a:p>
          <a:p>
            <a:pPr algn="l"/>
            <a:r>
              <a:rPr lang="en-US" sz="2400" dirty="0">
                <a:latin typeface="Calibri" panose="020F0502020204030204" pitchFamily="34" charset="0"/>
                <a:cs typeface="Calibri" panose="020F0502020204030204" pitchFamily="34" charset="0"/>
              </a:rPr>
              <a:t>2. Gardening teaches children about flowers, fruits, vegetables, __________.</a:t>
            </a:r>
          </a:p>
          <a:p>
            <a:pPr algn="l"/>
            <a:r>
              <a:rPr lang="en-US" sz="2400" dirty="0">
                <a:latin typeface="Calibri" panose="020F0502020204030204" pitchFamily="34" charset="0"/>
                <a:cs typeface="Calibri" panose="020F0502020204030204" pitchFamily="34" charset="0"/>
              </a:rPr>
              <a:t>3. Gardening makes children become __________ and responsible. </a:t>
            </a:r>
          </a:p>
          <a:p>
            <a:pPr algn="l"/>
            <a:r>
              <a:rPr lang="en-US" sz="2400" dirty="0">
                <a:latin typeface="Calibri" panose="020F0502020204030204" pitchFamily="34" charset="0"/>
                <a:cs typeface="Calibri" panose="020F0502020204030204" pitchFamily="34" charset="0"/>
              </a:rPr>
              <a:t>4. It is an </a:t>
            </a:r>
            <a:r>
              <a:rPr lang="en-US" sz="2400" b="1" dirty="0">
                <a:latin typeface="Calibri" panose="020F0502020204030204" pitchFamily="34" charset="0"/>
                <a:cs typeface="Calibri" panose="020F0502020204030204" pitchFamily="34" charset="0"/>
              </a:rPr>
              <a:t>activity</a:t>
            </a:r>
            <a:r>
              <a:rPr lang="en-US" sz="2400" dirty="0">
                <a:latin typeface="Calibri" panose="020F0502020204030204" pitchFamily="34" charset="0"/>
                <a:cs typeface="Calibri" panose="020F0502020204030204" pitchFamily="34" charset="0"/>
              </a:rPr>
              <a:t> that everyone in the </a:t>
            </a:r>
            <a:r>
              <a:rPr lang="en-US" sz="2400" b="1" dirty="0">
                <a:latin typeface="Calibri" panose="020F0502020204030204" pitchFamily="34" charset="0"/>
                <a:cs typeface="Calibri" panose="020F0502020204030204" pitchFamily="34" charset="0"/>
              </a:rPr>
              <a:t>family</a:t>
            </a:r>
            <a:r>
              <a:rPr lang="en-US" sz="2400" dirty="0">
                <a:latin typeface="Calibri" panose="020F0502020204030204" pitchFamily="34" charset="0"/>
                <a:cs typeface="Calibri" panose="020F0502020204030204" pitchFamily="34" charset="0"/>
              </a:rPr>
              <a:t> can __________. </a:t>
            </a:r>
          </a:p>
          <a:p>
            <a:pPr algn="l"/>
            <a:r>
              <a:rPr lang="en-US" sz="2400" dirty="0">
                <a:latin typeface="Calibri" panose="020F0502020204030204" pitchFamily="34" charset="0"/>
                <a:cs typeface="Calibri" panose="020F0502020204030204" pitchFamily="34" charset="0"/>
              </a:rPr>
              <a:t>5. The author and her mother usually __________ garden for a day. </a:t>
            </a:r>
          </a:p>
        </p:txBody>
      </p:sp>
      <p:sp>
        <p:nvSpPr>
          <p:cNvPr id="2" name="TextBox 1">
            <a:extLst>
              <a:ext uri="{FF2B5EF4-FFF2-40B4-BE49-F238E27FC236}">
                <a16:creationId xmlns:a16="http://schemas.microsoft.com/office/drawing/2014/main" id="{5876B50A-874E-D08A-1791-72F5F04AB706}"/>
              </a:ext>
            </a:extLst>
          </p:cNvPr>
          <p:cNvSpPr txBox="1"/>
          <p:nvPr/>
        </p:nvSpPr>
        <p:spPr>
          <a:xfrm>
            <a:off x="263047" y="1329338"/>
            <a:ext cx="2159214" cy="461665"/>
          </a:xfrm>
          <a:prstGeom prst="rect">
            <a:avLst/>
          </a:prstGeom>
          <a:noFill/>
        </p:spPr>
        <p:txBody>
          <a:bodyPr wrap="square" rtlCol="0">
            <a:spAutoFit/>
          </a:bodyPr>
          <a:lstStyle/>
          <a:p>
            <a:r>
              <a:rPr lang="en-US" sz="2400" b="1" dirty="0">
                <a:solidFill>
                  <a:srgbClr val="FF0000"/>
                </a:solidFill>
              </a:rPr>
              <a:t>doing things</a:t>
            </a:r>
          </a:p>
        </p:txBody>
      </p:sp>
      <p:sp>
        <p:nvSpPr>
          <p:cNvPr id="6" name="Rectangle: Rounded Corners 5">
            <a:extLst>
              <a:ext uri="{FF2B5EF4-FFF2-40B4-BE49-F238E27FC236}">
                <a16:creationId xmlns:a16="http://schemas.microsoft.com/office/drawing/2014/main" id="{2044DE4D-12F6-FFB4-549C-48D4949896E2}"/>
              </a:ext>
            </a:extLst>
          </p:cNvPr>
          <p:cNvSpPr/>
          <p:nvPr/>
        </p:nvSpPr>
        <p:spPr>
          <a:xfrm>
            <a:off x="5125250" y="2638506"/>
            <a:ext cx="3903489" cy="1560113"/>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Gardening is also good because everyone in the family can </a:t>
            </a:r>
            <a:r>
              <a:rPr lang="en-US" sz="2400" b="1" dirty="0">
                <a:solidFill>
                  <a:srgbClr val="FF0000"/>
                </a:solidFill>
              </a:rPr>
              <a:t>join in</a:t>
            </a:r>
            <a:r>
              <a:rPr lang="en-US" sz="2400" dirty="0">
                <a:solidFill>
                  <a:srgbClr val="FF0000"/>
                </a:solidFill>
              </a:rPr>
              <a:t> </a:t>
            </a:r>
            <a:r>
              <a:rPr lang="en-US" sz="2400" dirty="0">
                <a:solidFill>
                  <a:schemeClr val="tx1"/>
                </a:solidFill>
              </a:rPr>
              <a:t>and do something together.</a:t>
            </a:r>
          </a:p>
        </p:txBody>
      </p:sp>
      <p:sp>
        <p:nvSpPr>
          <p:cNvPr id="7" name="TextBox 6">
            <a:extLst>
              <a:ext uri="{FF2B5EF4-FFF2-40B4-BE49-F238E27FC236}">
                <a16:creationId xmlns:a16="http://schemas.microsoft.com/office/drawing/2014/main" id="{A75063C6-B3C1-D878-6684-F86A130026A6}"/>
              </a:ext>
            </a:extLst>
          </p:cNvPr>
          <p:cNvSpPr txBox="1"/>
          <p:nvPr/>
        </p:nvSpPr>
        <p:spPr>
          <a:xfrm>
            <a:off x="3600864" y="2069456"/>
            <a:ext cx="2707728" cy="461665"/>
          </a:xfrm>
          <a:prstGeom prst="rect">
            <a:avLst/>
          </a:prstGeom>
          <a:noFill/>
        </p:spPr>
        <p:txBody>
          <a:bodyPr wrap="square" rtlCol="0">
            <a:spAutoFit/>
          </a:bodyPr>
          <a:lstStyle/>
          <a:p>
            <a:r>
              <a:rPr lang="en-US" sz="2400" b="1" dirty="0">
                <a:solidFill>
                  <a:srgbClr val="FF0000"/>
                </a:solidFill>
              </a:rPr>
              <a:t>insects and bugs</a:t>
            </a:r>
          </a:p>
        </p:txBody>
      </p:sp>
      <p:sp>
        <p:nvSpPr>
          <p:cNvPr id="8" name="TextBox 7">
            <a:extLst>
              <a:ext uri="{FF2B5EF4-FFF2-40B4-BE49-F238E27FC236}">
                <a16:creationId xmlns:a16="http://schemas.microsoft.com/office/drawing/2014/main" id="{C7FB97AD-E574-EDE4-8230-7DC886CB15A2}"/>
              </a:ext>
            </a:extLst>
          </p:cNvPr>
          <p:cNvSpPr txBox="1"/>
          <p:nvPr/>
        </p:nvSpPr>
        <p:spPr>
          <a:xfrm>
            <a:off x="393675" y="2787271"/>
            <a:ext cx="1289128" cy="461665"/>
          </a:xfrm>
          <a:prstGeom prst="rect">
            <a:avLst/>
          </a:prstGeom>
          <a:noFill/>
        </p:spPr>
        <p:txBody>
          <a:bodyPr wrap="square" rtlCol="0">
            <a:spAutoFit/>
          </a:bodyPr>
          <a:lstStyle/>
          <a:p>
            <a:r>
              <a:rPr lang="en-US" sz="2400" b="1" dirty="0">
                <a:solidFill>
                  <a:srgbClr val="FF0000"/>
                </a:solidFill>
              </a:rPr>
              <a:t>patient</a:t>
            </a:r>
          </a:p>
        </p:txBody>
      </p:sp>
      <p:sp>
        <p:nvSpPr>
          <p:cNvPr id="9" name="TextBox 8">
            <a:extLst>
              <a:ext uri="{FF2B5EF4-FFF2-40B4-BE49-F238E27FC236}">
                <a16:creationId xmlns:a16="http://schemas.microsoft.com/office/drawing/2014/main" id="{FD8F6DE2-2F86-ACA4-9423-403C3A960E25}"/>
              </a:ext>
            </a:extLst>
          </p:cNvPr>
          <p:cNvSpPr txBox="1"/>
          <p:nvPr/>
        </p:nvSpPr>
        <p:spPr>
          <a:xfrm>
            <a:off x="1861326" y="3501886"/>
            <a:ext cx="1289128" cy="461665"/>
          </a:xfrm>
          <a:prstGeom prst="rect">
            <a:avLst/>
          </a:prstGeom>
          <a:noFill/>
        </p:spPr>
        <p:txBody>
          <a:bodyPr wrap="square" rtlCol="0">
            <a:spAutoFit/>
          </a:bodyPr>
          <a:lstStyle/>
          <a:p>
            <a:r>
              <a:rPr lang="en-US" sz="2400" b="1" dirty="0">
                <a:solidFill>
                  <a:srgbClr val="FF0000"/>
                </a:solidFill>
              </a:rPr>
              <a:t>join in</a:t>
            </a:r>
          </a:p>
        </p:txBody>
      </p:sp>
    </p:spTree>
    <p:extLst>
      <p:ext uri="{BB962C8B-B14F-4D97-AF65-F5344CB8AC3E}">
        <p14:creationId xmlns:p14="http://schemas.microsoft.com/office/powerpoint/2010/main" val="3792954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34BD0-9D0B-D2F1-0ABE-E716977A736B}"/>
              </a:ext>
            </a:extLst>
          </p:cNvPr>
          <p:cNvSpPr>
            <a:spLocks noGrp="1"/>
          </p:cNvSpPr>
          <p:nvPr>
            <p:ph type="title"/>
          </p:nvPr>
        </p:nvSpPr>
        <p:spPr>
          <a:xfrm>
            <a:off x="263047" y="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3 Read the text again. Complete each sentence with no more than three words.</a:t>
            </a:r>
          </a:p>
        </p:txBody>
      </p:sp>
      <p:sp>
        <p:nvSpPr>
          <p:cNvPr id="5" name="Title 3">
            <a:extLst>
              <a:ext uri="{FF2B5EF4-FFF2-40B4-BE49-F238E27FC236}">
                <a16:creationId xmlns:a16="http://schemas.microsoft.com/office/drawing/2014/main" id="{5D20DF8D-3028-C967-DD02-5D1623CC0735}"/>
              </a:ext>
            </a:extLst>
          </p:cNvPr>
          <p:cNvSpPr txBox="1">
            <a:spLocks/>
          </p:cNvSpPr>
          <p:nvPr/>
        </p:nvSpPr>
        <p:spPr>
          <a:xfrm>
            <a:off x="275574" y="944881"/>
            <a:ext cx="5241562" cy="3965216"/>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sz="2400" dirty="0">
                <a:latin typeface="Calibri" panose="020F0502020204030204" pitchFamily="34" charset="0"/>
                <a:cs typeface="Calibri" panose="020F0502020204030204" pitchFamily="34" charset="0"/>
              </a:rPr>
              <a:t>1. Gardening belongs to the group of  __________.</a:t>
            </a:r>
          </a:p>
          <a:p>
            <a:pPr algn="l"/>
            <a:r>
              <a:rPr lang="en-US" sz="2400" dirty="0">
                <a:latin typeface="Calibri" panose="020F0502020204030204" pitchFamily="34" charset="0"/>
                <a:cs typeface="Calibri" panose="020F0502020204030204" pitchFamily="34" charset="0"/>
              </a:rPr>
              <a:t>2. Gardening teaches children about flowers, fruits, vegetables, __________.</a:t>
            </a:r>
          </a:p>
          <a:p>
            <a:pPr algn="l"/>
            <a:r>
              <a:rPr lang="en-US" sz="2400" dirty="0">
                <a:latin typeface="Calibri" panose="020F0502020204030204" pitchFamily="34" charset="0"/>
                <a:cs typeface="Calibri" panose="020F0502020204030204" pitchFamily="34" charset="0"/>
              </a:rPr>
              <a:t>3. Gardening makes children become __________ and responsible. </a:t>
            </a:r>
          </a:p>
          <a:p>
            <a:pPr algn="l"/>
            <a:r>
              <a:rPr lang="en-US" sz="2400" dirty="0">
                <a:latin typeface="Calibri" panose="020F0502020204030204" pitchFamily="34" charset="0"/>
                <a:cs typeface="Calibri" panose="020F0502020204030204" pitchFamily="34" charset="0"/>
              </a:rPr>
              <a:t>4. It is an activity that everyone in the family can __________. </a:t>
            </a:r>
          </a:p>
          <a:p>
            <a:pPr algn="l"/>
            <a:r>
              <a:rPr lang="en-US" sz="2400" dirty="0">
                <a:latin typeface="Calibri" panose="020F0502020204030204" pitchFamily="34" charset="0"/>
                <a:cs typeface="Calibri" panose="020F0502020204030204" pitchFamily="34" charset="0"/>
              </a:rPr>
              <a:t>5. The author and her mother usually </a:t>
            </a:r>
            <a:r>
              <a:rPr lang="en-US" sz="2400" b="1" dirty="0">
                <a:latin typeface="Calibri" panose="020F0502020204030204" pitchFamily="34" charset="0"/>
                <a:cs typeface="Calibri" panose="020F0502020204030204" pitchFamily="34" charset="0"/>
              </a:rPr>
              <a:t>garden</a:t>
            </a:r>
            <a:r>
              <a:rPr lang="en-US" sz="2400" dirty="0">
                <a:latin typeface="Calibri" panose="020F0502020204030204" pitchFamily="34" charset="0"/>
                <a:cs typeface="Calibri" panose="020F0502020204030204" pitchFamily="34" charset="0"/>
              </a:rPr>
              <a:t> for __________ </a:t>
            </a:r>
            <a:r>
              <a:rPr lang="en-US" sz="2400" b="1" dirty="0">
                <a:latin typeface="Calibri" panose="020F0502020204030204" pitchFamily="34" charset="0"/>
                <a:cs typeface="Calibri" panose="020F0502020204030204" pitchFamily="34" charset="0"/>
              </a:rPr>
              <a:t>a day</a:t>
            </a:r>
            <a:r>
              <a:rPr lang="en-US" sz="2400" dirty="0">
                <a:latin typeface="Calibri" panose="020F0502020204030204" pitchFamily="34" charset="0"/>
                <a:cs typeface="Calibri" panose="020F0502020204030204" pitchFamily="34" charset="0"/>
              </a:rPr>
              <a:t>. </a:t>
            </a:r>
          </a:p>
        </p:txBody>
      </p:sp>
      <p:sp>
        <p:nvSpPr>
          <p:cNvPr id="2" name="TextBox 1">
            <a:extLst>
              <a:ext uri="{FF2B5EF4-FFF2-40B4-BE49-F238E27FC236}">
                <a16:creationId xmlns:a16="http://schemas.microsoft.com/office/drawing/2014/main" id="{5876B50A-874E-D08A-1791-72F5F04AB706}"/>
              </a:ext>
            </a:extLst>
          </p:cNvPr>
          <p:cNvSpPr txBox="1"/>
          <p:nvPr/>
        </p:nvSpPr>
        <p:spPr>
          <a:xfrm>
            <a:off x="263047" y="1329338"/>
            <a:ext cx="2159214" cy="461665"/>
          </a:xfrm>
          <a:prstGeom prst="rect">
            <a:avLst/>
          </a:prstGeom>
          <a:noFill/>
        </p:spPr>
        <p:txBody>
          <a:bodyPr wrap="square" rtlCol="0">
            <a:spAutoFit/>
          </a:bodyPr>
          <a:lstStyle/>
          <a:p>
            <a:r>
              <a:rPr lang="en-US" sz="2400" b="1" dirty="0">
                <a:solidFill>
                  <a:srgbClr val="FF0000"/>
                </a:solidFill>
              </a:rPr>
              <a:t>doing things</a:t>
            </a:r>
          </a:p>
        </p:txBody>
      </p:sp>
      <p:sp>
        <p:nvSpPr>
          <p:cNvPr id="6" name="Rectangle: Rounded Corners 5">
            <a:extLst>
              <a:ext uri="{FF2B5EF4-FFF2-40B4-BE49-F238E27FC236}">
                <a16:creationId xmlns:a16="http://schemas.microsoft.com/office/drawing/2014/main" id="{2044DE4D-12F6-FFB4-549C-48D4949896E2}"/>
              </a:ext>
            </a:extLst>
          </p:cNvPr>
          <p:cNvSpPr/>
          <p:nvPr/>
        </p:nvSpPr>
        <p:spPr>
          <a:xfrm>
            <a:off x="5278931" y="3843489"/>
            <a:ext cx="3749808" cy="86338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We usually spend </a:t>
            </a:r>
            <a:r>
              <a:rPr lang="en-US" sz="2400" b="1" dirty="0">
                <a:solidFill>
                  <a:srgbClr val="FF0000"/>
                </a:solidFill>
              </a:rPr>
              <a:t>an hour</a:t>
            </a:r>
            <a:r>
              <a:rPr lang="en-US" sz="2400" dirty="0">
                <a:solidFill>
                  <a:schemeClr val="tx1"/>
                </a:solidFill>
              </a:rPr>
              <a:t> a day in our garden.</a:t>
            </a:r>
          </a:p>
        </p:txBody>
      </p:sp>
      <p:sp>
        <p:nvSpPr>
          <p:cNvPr id="7" name="TextBox 6">
            <a:extLst>
              <a:ext uri="{FF2B5EF4-FFF2-40B4-BE49-F238E27FC236}">
                <a16:creationId xmlns:a16="http://schemas.microsoft.com/office/drawing/2014/main" id="{A75063C6-B3C1-D878-6684-F86A130026A6}"/>
              </a:ext>
            </a:extLst>
          </p:cNvPr>
          <p:cNvSpPr txBox="1"/>
          <p:nvPr/>
        </p:nvSpPr>
        <p:spPr>
          <a:xfrm>
            <a:off x="3600864" y="2069456"/>
            <a:ext cx="2707728" cy="461665"/>
          </a:xfrm>
          <a:prstGeom prst="rect">
            <a:avLst/>
          </a:prstGeom>
          <a:noFill/>
        </p:spPr>
        <p:txBody>
          <a:bodyPr wrap="square" rtlCol="0">
            <a:spAutoFit/>
          </a:bodyPr>
          <a:lstStyle/>
          <a:p>
            <a:r>
              <a:rPr lang="en-US" sz="2400" b="1" dirty="0">
                <a:solidFill>
                  <a:srgbClr val="FF0000"/>
                </a:solidFill>
              </a:rPr>
              <a:t>insects and bugs</a:t>
            </a:r>
          </a:p>
        </p:txBody>
      </p:sp>
      <p:sp>
        <p:nvSpPr>
          <p:cNvPr id="8" name="TextBox 7">
            <a:extLst>
              <a:ext uri="{FF2B5EF4-FFF2-40B4-BE49-F238E27FC236}">
                <a16:creationId xmlns:a16="http://schemas.microsoft.com/office/drawing/2014/main" id="{C7FB97AD-E574-EDE4-8230-7DC886CB15A2}"/>
              </a:ext>
            </a:extLst>
          </p:cNvPr>
          <p:cNvSpPr txBox="1"/>
          <p:nvPr/>
        </p:nvSpPr>
        <p:spPr>
          <a:xfrm>
            <a:off x="393675" y="2787271"/>
            <a:ext cx="1289128" cy="461665"/>
          </a:xfrm>
          <a:prstGeom prst="rect">
            <a:avLst/>
          </a:prstGeom>
          <a:noFill/>
        </p:spPr>
        <p:txBody>
          <a:bodyPr wrap="square" rtlCol="0">
            <a:spAutoFit/>
          </a:bodyPr>
          <a:lstStyle/>
          <a:p>
            <a:r>
              <a:rPr lang="en-US" sz="2400" b="1" dirty="0">
                <a:solidFill>
                  <a:srgbClr val="FF0000"/>
                </a:solidFill>
              </a:rPr>
              <a:t>patient</a:t>
            </a:r>
          </a:p>
        </p:txBody>
      </p:sp>
      <p:sp>
        <p:nvSpPr>
          <p:cNvPr id="9" name="TextBox 8">
            <a:extLst>
              <a:ext uri="{FF2B5EF4-FFF2-40B4-BE49-F238E27FC236}">
                <a16:creationId xmlns:a16="http://schemas.microsoft.com/office/drawing/2014/main" id="{FD8F6DE2-2F86-ACA4-9423-403C3A960E25}"/>
              </a:ext>
            </a:extLst>
          </p:cNvPr>
          <p:cNvSpPr txBox="1"/>
          <p:nvPr/>
        </p:nvSpPr>
        <p:spPr>
          <a:xfrm>
            <a:off x="1861326" y="3501886"/>
            <a:ext cx="1289128" cy="461665"/>
          </a:xfrm>
          <a:prstGeom prst="rect">
            <a:avLst/>
          </a:prstGeom>
          <a:noFill/>
        </p:spPr>
        <p:txBody>
          <a:bodyPr wrap="square" rtlCol="0">
            <a:spAutoFit/>
          </a:bodyPr>
          <a:lstStyle/>
          <a:p>
            <a:r>
              <a:rPr lang="en-US" sz="2400" b="1" dirty="0">
                <a:solidFill>
                  <a:srgbClr val="FF0000"/>
                </a:solidFill>
              </a:rPr>
              <a:t>join in</a:t>
            </a:r>
          </a:p>
        </p:txBody>
      </p:sp>
      <p:sp>
        <p:nvSpPr>
          <p:cNvPr id="10" name="TextBox 9">
            <a:extLst>
              <a:ext uri="{FF2B5EF4-FFF2-40B4-BE49-F238E27FC236}">
                <a16:creationId xmlns:a16="http://schemas.microsoft.com/office/drawing/2014/main" id="{E0E0A3C8-3ADE-BD45-B82F-AD135FC3E0DD}"/>
              </a:ext>
            </a:extLst>
          </p:cNvPr>
          <p:cNvSpPr txBox="1"/>
          <p:nvPr/>
        </p:nvSpPr>
        <p:spPr>
          <a:xfrm>
            <a:off x="1782696" y="4245204"/>
            <a:ext cx="1467651" cy="461665"/>
          </a:xfrm>
          <a:prstGeom prst="rect">
            <a:avLst/>
          </a:prstGeom>
          <a:noFill/>
        </p:spPr>
        <p:txBody>
          <a:bodyPr wrap="square" rtlCol="0">
            <a:spAutoFit/>
          </a:bodyPr>
          <a:lstStyle/>
          <a:p>
            <a:r>
              <a:rPr lang="en-US" sz="2400" b="1" dirty="0">
                <a:solidFill>
                  <a:srgbClr val="FF0000"/>
                </a:solidFill>
              </a:rPr>
              <a:t>an hour </a:t>
            </a:r>
          </a:p>
        </p:txBody>
      </p:sp>
    </p:spTree>
    <p:extLst>
      <p:ext uri="{BB962C8B-B14F-4D97-AF65-F5344CB8AC3E}">
        <p14:creationId xmlns:p14="http://schemas.microsoft.com/office/powerpoint/2010/main" val="1430566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BB394A-BFBE-628C-A1C0-08306F07A76F}"/>
              </a:ext>
            </a:extLst>
          </p:cNvPr>
          <p:cNvSpPr>
            <a:spLocks noGrp="1"/>
          </p:cNvSpPr>
          <p:nvPr>
            <p:ph type="title" idx="4294967295"/>
          </p:nvPr>
        </p:nvSpPr>
        <p:spPr>
          <a:xfrm>
            <a:off x="388672" y="0"/>
            <a:ext cx="5595938" cy="1004888"/>
          </a:xfrm>
          <a:solidFill>
            <a:schemeClr val="bg1"/>
          </a:solidFill>
        </p:spPr>
        <p:txBody>
          <a:bodyPr/>
          <a:lstStyle/>
          <a:p>
            <a:r>
              <a:rPr lang="en-US" sz="2800" b="1" dirty="0">
                <a:solidFill>
                  <a:schemeClr val="accent6"/>
                </a:solidFill>
                <a:latin typeface="Calibri" panose="020F0502020204030204" pitchFamily="34" charset="0"/>
                <a:cs typeface="Calibri" panose="020F0502020204030204" pitchFamily="34" charset="0"/>
              </a:rPr>
              <a:t>Check your memory!!!</a:t>
            </a:r>
            <a:br>
              <a:rPr lang="en-US" sz="2800" b="1" dirty="0">
                <a:solidFill>
                  <a:schemeClr val="accent6"/>
                </a:solidFill>
                <a:latin typeface="Calibri" panose="020F0502020204030204" pitchFamily="34" charset="0"/>
                <a:cs typeface="Calibri" panose="020F0502020204030204" pitchFamily="34" charset="0"/>
              </a:rPr>
            </a:br>
            <a:r>
              <a:rPr lang="en-US" sz="2800" b="1" dirty="0">
                <a:solidFill>
                  <a:schemeClr val="accent4"/>
                </a:solidFill>
                <a:latin typeface="Calibri" panose="020F0502020204030204" pitchFamily="34" charset="0"/>
                <a:cs typeface="Calibri" panose="020F0502020204030204" pitchFamily="34" charset="0"/>
              </a:rPr>
              <a:t>What’re the benefits of gardening?</a:t>
            </a:r>
          </a:p>
        </p:txBody>
      </p:sp>
      <p:pic>
        <p:nvPicPr>
          <p:cNvPr id="5" name="Picture 2">
            <a:extLst>
              <a:ext uri="{FF2B5EF4-FFF2-40B4-BE49-F238E27FC236}">
                <a16:creationId xmlns:a16="http://schemas.microsoft.com/office/drawing/2014/main" id="{230191BF-8E69-CAC7-650A-275E165A4D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73" y="1004888"/>
            <a:ext cx="4183328" cy="27908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2EA07185-B9DC-D33A-D7BC-0AAE47BD5052}"/>
              </a:ext>
            </a:extLst>
          </p:cNvPr>
          <p:cNvSpPr/>
          <p:nvPr/>
        </p:nvSpPr>
        <p:spPr>
          <a:xfrm>
            <a:off x="4984675" y="1004888"/>
            <a:ext cx="3983822" cy="967477"/>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Gardening teaches children about nature.</a:t>
            </a:r>
          </a:p>
        </p:txBody>
      </p:sp>
      <p:sp>
        <p:nvSpPr>
          <p:cNvPr id="8" name="Rectangle: Rounded Corners 7">
            <a:extLst>
              <a:ext uri="{FF2B5EF4-FFF2-40B4-BE49-F238E27FC236}">
                <a16:creationId xmlns:a16="http://schemas.microsoft.com/office/drawing/2014/main" id="{2307934C-002A-43C4-0441-FD3AC0CF4852}"/>
              </a:ext>
            </a:extLst>
          </p:cNvPr>
          <p:cNvSpPr/>
          <p:nvPr/>
        </p:nvSpPr>
        <p:spPr>
          <a:xfrm>
            <a:off x="4984675" y="2166248"/>
            <a:ext cx="3983822" cy="1004888"/>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Children learn to be patient and take on responsibility. </a:t>
            </a:r>
          </a:p>
        </p:txBody>
      </p:sp>
      <p:sp>
        <p:nvSpPr>
          <p:cNvPr id="12" name="Rectangle: Rounded Corners 11">
            <a:extLst>
              <a:ext uri="{FF2B5EF4-FFF2-40B4-BE49-F238E27FC236}">
                <a16:creationId xmlns:a16="http://schemas.microsoft.com/office/drawing/2014/main" id="{0FD2C586-4638-3D27-0B4C-9F6B2F1AF651}"/>
              </a:ext>
            </a:extLst>
          </p:cNvPr>
          <p:cNvSpPr/>
          <p:nvPr/>
        </p:nvSpPr>
        <p:spPr>
          <a:xfrm>
            <a:off x="4984675" y="3365019"/>
            <a:ext cx="3983822" cy="1195106"/>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Everyone in the family can join in and do something together.</a:t>
            </a:r>
          </a:p>
        </p:txBody>
      </p:sp>
    </p:spTree>
    <p:extLst>
      <p:ext uri="{BB962C8B-B14F-4D97-AF65-F5344CB8AC3E}">
        <p14:creationId xmlns:p14="http://schemas.microsoft.com/office/powerpoint/2010/main" val="3479782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4"/>
        <p:cNvGrpSpPr/>
        <p:nvPr/>
      </p:nvGrpSpPr>
      <p:grpSpPr>
        <a:xfrm>
          <a:off x="0" y="0"/>
          <a:ext cx="0" cy="0"/>
          <a:chOff x="0" y="0"/>
          <a:chExt cx="0" cy="0"/>
        </a:xfrm>
      </p:grpSpPr>
      <p:sp>
        <p:nvSpPr>
          <p:cNvPr id="1595" name="Google Shape;1595;p56"/>
          <p:cNvSpPr/>
          <p:nvPr/>
        </p:nvSpPr>
        <p:spPr>
          <a:xfrm>
            <a:off x="360200" y="2388450"/>
            <a:ext cx="2684440" cy="763903"/>
          </a:xfrm>
          <a:custGeom>
            <a:avLst/>
            <a:gdLst/>
            <a:ahLst/>
            <a:cxnLst/>
            <a:rect l="l" t="t" r="r" b="b"/>
            <a:pathLst>
              <a:path w="84099" h="21467" extrusionOk="0">
                <a:moveTo>
                  <a:pt x="59366" y="1"/>
                </a:moveTo>
                <a:cubicBezTo>
                  <a:pt x="54907" y="1"/>
                  <a:pt x="50455" y="399"/>
                  <a:pt x="46061" y="968"/>
                </a:cubicBezTo>
                <a:cubicBezTo>
                  <a:pt x="38089" y="689"/>
                  <a:pt x="30091" y="487"/>
                  <a:pt x="22120" y="411"/>
                </a:cubicBezTo>
                <a:cubicBezTo>
                  <a:pt x="21595" y="406"/>
                  <a:pt x="21066" y="404"/>
                  <a:pt x="20533" y="404"/>
                </a:cubicBezTo>
                <a:cubicBezTo>
                  <a:pt x="14744" y="404"/>
                  <a:pt x="8589" y="738"/>
                  <a:pt x="4556" y="3195"/>
                </a:cubicBezTo>
                <a:cubicBezTo>
                  <a:pt x="1949" y="4789"/>
                  <a:pt x="684" y="7041"/>
                  <a:pt x="405" y="9268"/>
                </a:cubicBezTo>
                <a:cubicBezTo>
                  <a:pt x="254" y="10534"/>
                  <a:pt x="203" y="12002"/>
                  <a:pt x="608" y="13419"/>
                </a:cubicBezTo>
                <a:cubicBezTo>
                  <a:pt x="1" y="15747"/>
                  <a:pt x="1721" y="18303"/>
                  <a:pt x="4961" y="19518"/>
                </a:cubicBezTo>
                <a:cubicBezTo>
                  <a:pt x="7517" y="20480"/>
                  <a:pt x="10605" y="20632"/>
                  <a:pt x="13540" y="20758"/>
                </a:cubicBezTo>
                <a:cubicBezTo>
                  <a:pt x="14527" y="20783"/>
                  <a:pt x="15489" y="20834"/>
                  <a:pt x="16476" y="20859"/>
                </a:cubicBezTo>
                <a:cubicBezTo>
                  <a:pt x="18247" y="21087"/>
                  <a:pt x="20044" y="21264"/>
                  <a:pt x="21816" y="21340"/>
                </a:cubicBezTo>
                <a:cubicBezTo>
                  <a:pt x="23090" y="21402"/>
                  <a:pt x="24363" y="21430"/>
                  <a:pt x="25635" y="21430"/>
                </a:cubicBezTo>
                <a:cubicBezTo>
                  <a:pt x="27497" y="21430"/>
                  <a:pt x="29356" y="21370"/>
                  <a:pt x="31205" y="21264"/>
                </a:cubicBezTo>
                <a:cubicBezTo>
                  <a:pt x="37569" y="21403"/>
                  <a:pt x="43923" y="21467"/>
                  <a:pt x="50279" y="21467"/>
                </a:cubicBezTo>
                <a:cubicBezTo>
                  <a:pt x="54363" y="21467"/>
                  <a:pt x="58448" y="21440"/>
                  <a:pt x="62536" y="21391"/>
                </a:cubicBezTo>
                <a:cubicBezTo>
                  <a:pt x="68762" y="21315"/>
                  <a:pt x="75671" y="20986"/>
                  <a:pt x="79897" y="18126"/>
                </a:cubicBezTo>
                <a:cubicBezTo>
                  <a:pt x="82377" y="16456"/>
                  <a:pt x="83516" y="14128"/>
                  <a:pt x="83643" y="11825"/>
                </a:cubicBezTo>
                <a:cubicBezTo>
                  <a:pt x="83693" y="11065"/>
                  <a:pt x="83693" y="10230"/>
                  <a:pt x="83592" y="9370"/>
                </a:cubicBezTo>
                <a:cubicBezTo>
                  <a:pt x="84098" y="7269"/>
                  <a:pt x="82681" y="5017"/>
                  <a:pt x="79922" y="3751"/>
                </a:cubicBezTo>
                <a:cubicBezTo>
                  <a:pt x="79796" y="3675"/>
                  <a:pt x="79669" y="3600"/>
                  <a:pt x="79518" y="3549"/>
                </a:cubicBezTo>
                <a:cubicBezTo>
                  <a:pt x="74355" y="1246"/>
                  <a:pt x="67749" y="208"/>
                  <a:pt x="61473" y="31"/>
                </a:cubicBezTo>
                <a:cubicBezTo>
                  <a:pt x="60771" y="10"/>
                  <a:pt x="60068" y="1"/>
                  <a:pt x="59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6"/>
          <p:cNvSpPr txBox="1">
            <a:spLocks noGrp="1"/>
          </p:cNvSpPr>
          <p:nvPr>
            <p:ph type="title"/>
          </p:nvPr>
        </p:nvSpPr>
        <p:spPr>
          <a:xfrm>
            <a:off x="436606" y="2370208"/>
            <a:ext cx="31011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Speaking</a:t>
            </a:r>
            <a:endParaRPr dirty="0"/>
          </a:p>
        </p:txBody>
      </p:sp>
      <p:sp>
        <p:nvSpPr>
          <p:cNvPr id="1598" name="Google Shape;1598;p56"/>
          <p:cNvSpPr txBox="1">
            <a:spLocks noGrp="1"/>
          </p:cNvSpPr>
          <p:nvPr>
            <p:ph type="title" idx="2"/>
          </p:nvPr>
        </p:nvSpPr>
        <p:spPr>
          <a:xfrm>
            <a:off x="713225" y="1197813"/>
            <a:ext cx="2684400" cy="1052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grpSp>
        <p:nvGrpSpPr>
          <p:cNvPr id="1599" name="Google Shape;1599;p56"/>
          <p:cNvGrpSpPr/>
          <p:nvPr/>
        </p:nvGrpSpPr>
        <p:grpSpPr>
          <a:xfrm>
            <a:off x="4419414" y="1680115"/>
            <a:ext cx="3325797" cy="3213564"/>
            <a:chOff x="4572008" y="1627000"/>
            <a:chExt cx="3144367" cy="3038256"/>
          </a:xfrm>
        </p:grpSpPr>
        <p:sp>
          <p:nvSpPr>
            <p:cNvPr id="1600" name="Google Shape;1600;p56"/>
            <p:cNvSpPr/>
            <p:nvPr/>
          </p:nvSpPr>
          <p:spPr>
            <a:xfrm flipH="1">
              <a:off x="6797172" y="3500730"/>
              <a:ext cx="521629" cy="475486"/>
            </a:xfrm>
            <a:custGeom>
              <a:avLst/>
              <a:gdLst/>
              <a:ahLst/>
              <a:cxnLst/>
              <a:rect l="l" t="t" r="r" b="b"/>
              <a:pathLst>
                <a:path w="12910" h="11768" extrusionOk="0">
                  <a:moveTo>
                    <a:pt x="3701" y="1"/>
                  </a:moveTo>
                  <a:cubicBezTo>
                    <a:pt x="3127" y="1"/>
                    <a:pt x="2549" y="20"/>
                    <a:pt x="1968" y="59"/>
                  </a:cubicBezTo>
                  <a:cubicBezTo>
                    <a:pt x="768" y="125"/>
                    <a:pt x="401" y="325"/>
                    <a:pt x="201" y="1059"/>
                  </a:cubicBezTo>
                  <a:cubicBezTo>
                    <a:pt x="182" y="1041"/>
                    <a:pt x="158" y="1032"/>
                    <a:pt x="133" y="1032"/>
                  </a:cubicBezTo>
                  <a:cubicBezTo>
                    <a:pt x="70" y="1032"/>
                    <a:pt x="0" y="1087"/>
                    <a:pt x="0" y="1159"/>
                  </a:cubicBezTo>
                  <a:cubicBezTo>
                    <a:pt x="134" y="3461"/>
                    <a:pt x="234" y="5763"/>
                    <a:pt x="567" y="8031"/>
                  </a:cubicBezTo>
                  <a:cubicBezTo>
                    <a:pt x="834" y="9799"/>
                    <a:pt x="1802" y="10700"/>
                    <a:pt x="3470" y="11233"/>
                  </a:cubicBezTo>
                  <a:cubicBezTo>
                    <a:pt x="4499" y="11550"/>
                    <a:pt x="5744" y="11767"/>
                    <a:pt x="6975" y="11767"/>
                  </a:cubicBezTo>
                  <a:cubicBezTo>
                    <a:pt x="9371" y="11767"/>
                    <a:pt x="11714" y="10944"/>
                    <a:pt x="12309" y="8431"/>
                  </a:cubicBezTo>
                  <a:cubicBezTo>
                    <a:pt x="12543" y="7431"/>
                    <a:pt x="12543" y="6363"/>
                    <a:pt x="12643" y="5362"/>
                  </a:cubicBezTo>
                  <a:cubicBezTo>
                    <a:pt x="12743" y="4362"/>
                    <a:pt x="12910" y="3394"/>
                    <a:pt x="12843" y="2394"/>
                  </a:cubicBezTo>
                  <a:cubicBezTo>
                    <a:pt x="12776" y="959"/>
                    <a:pt x="10374" y="792"/>
                    <a:pt x="9374" y="592"/>
                  </a:cubicBezTo>
                  <a:cubicBezTo>
                    <a:pt x="7478" y="208"/>
                    <a:pt x="5603" y="1"/>
                    <a:pt x="3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6"/>
            <p:cNvSpPr/>
            <p:nvPr/>
          </p:nvSpPr>
          <p:spPr>
            <a:xfrm flipH="1">
              <a:off x="6717653" y="3350023"/>
              <a:ext cx="692784" cy="326836"/>
            </a:xfrm>
            <a:custGeom>
              <a:avLst/>
              <a:gdLst/>
              <a:ahLst/>
              <a:cxnLst/>
              <a:rect l="l" t="t" r="r" b="b"/>
              <a:pathLst>
                <a:path w="17146" h="8089" extrusionOk="0">
                  <a:moveTo>
                    <a:pt x="15494" y="0"/>
                  </a:moveTo>
                  <a:cubicBezTo>
                    <a:pt x="14798" y="0"/>
                    <a:pt x="13844" y="506"/>
                    <a:pt x="13243" y="686"/>
                  </a:cubicBezTo>
                  <a:cubicBezTo>
                    <a:pt x="11742" y="1120"/>
                    <a:pt x="10166" y="1337"/>
                    <a:pt x="8585" y="1337"/>
                  </a:cubicBezTo>
                  <a:cubicBezTo>
                    <a:pt x="7005" y="1337"/>
                    <a:pt x="5421" y="1120"/>
                    <a:pt x="3903" y="686"/>
                  </a:cubicBezTo>
                  <a:cubicBezTo>
                    <a:pt x="3357" y="514"/>
                    <a:pt x="2414" y="193"/>
                    <a:pt x="1715" y="193"/>
                  </a:cubicBezTo>
                  <a:cubicBezTo>
                    <a:pt x="1603" y="193"/>
                    <a:pt x="1498" y="201"/>
                    <a:pt x="1401" y="219"/>
                  </a:cubicBezTo>
                  <a:cubicBezTo>
                    <a:pt x="0" y="453"/>
                    <a:pt x="100" y="2488"/>
                    <a:pt x="100" y="3689"/>
                  </a:cubicBezTo>
                  <a:cubicBezTo>
                    <a:pt x="100" y="5223"/>
                    <a:pt x="667" y="6591"/>
                    <a:pt x="2168" y="7224"/>
                  </a:cubicBezTo>
                  <a:cubicBezTo>
                    <a:pt x="3136" y="7658"/>
                    <a:pt x="4370" y="7758"/>
                    <a:pt x="5437" y="7825"/>
                  </a:cubicBezTo>
                  <a:cubicBezTo>
                    <a:pt x="5971" y="7892"/>
                    <a:pt x="6505" y="7958"/>
                    <a:pt x="7038" y="8025"/>
                  </a:cubicBezTo>
                  <a:cubicBezTo>
                    <a:pt x="7606" y="8062"/>
                    <a:pt x="8153" y="8088"/>
                    <a:pt x="8702" y="8088"/>
                  </a:cubicBezTo>
                  <a:cubicBezTo>
                    <a:pt x="9154" y="8088"/>
                    <a:pt x="9607" y="8070"/>
                    <a:pt x="10074" y="8025"/>
                  </a:cubicBezTo>
                  <a:cubicBezTo>
                    <a:pt x="10608" y="7958"/>
                    <a:pt x="11175" y="7892"/>
                    <a:pt x="11708" y="7825"/>
                  </a:cubicBezTo>
                  <a:cubicBezTo>
                    <a:pt x="12776" y="7725"/>
                    <a:pt x="13977" y="7658"/>
                    <a:pt x="14977" y="7224"/>
                  </a:cubicBezTo>
                  <a:cubicBezTo>
                    <a:pt x="16445" y="6591"/>
                    <a:pt x="17012" y="5223"/>
                    <a:pt x="17046" y="3689"/>
                  </a:cubicBezTo>
                  <a:cubicBezTo>
                    <a:pt x="17046" y="2488"/>
                    <a:pt x="17146" y="253"/>
                    <a:pt x="15711" y="19"/>
                  </a:cubicBezTo>
                  <a:cubicBezTo>
                    <a:pt x="15642" y="6"/>
                    <a:pt x="15570" y="0"/>
                    <a:pt x="15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6"/>
            <p:cNvSpPr/>
            <p:nvPr/>
          </p:nvSpPr>
          <p:spPr>
            <a:xfrm flipH="1">
              <a:off x="6687996" y="3308973"/>
              <a:ext cx="695491" cy="127235"/>
            </a:xfrm>
            <a:custGeom>
              <a:avLst/>
              <a:gdLst/>
              <a:ahLst/>
              <a:cxnLst/>
              <a:rect l="l" t="t" r="r" b="b"/>
              <a:pathLst>
                <a:path w="17213" h="3149" extrusionOk="0">
                  <a:moveTo>
                    <a:pt x="11601" y="1"/>
                  </a:moveTo>
                  <a:cubicBezTo>
                    <a:pt x="11501" y="1"/>
                    <a:pt x="11403" y="1"/>
                    <a:pt x="11308" y="1"/>
                  </a:cubicBezTo>
                  <a:cubicBezTo>
                    <a:pt x="9307" y="35"/>
                    <a:pt x="7305" y="1"/>
                    <a:pt x="5304" y="168"/>
                  </a:cubicBezTo>
                  <a:cubicBezTo>
                    <a:pt x="4303" y="235"/>
                    <a:pt x="2802" y="35"/>
                    <a:pt x="734" y="668"/>
                  </a:cubicBezTo>
                  <a:cubicBezTo>
                    <a:pt x="367" y="802"/>
                    <a:pt x="0" y="1335"/>
                    <a:pt x="34" y="1569"/>
                  </a:cubicBezTo>
                  <a:cubicBezTo>
                    <a:pt x="34" y="1869"/>
                    <a:pt x="200" y="2003"/>
                    <a:pt x="534" y="2069"/>
                  </a:cubicBezTo>
                  <a:cubicBezTo>
                    <a:pt x="1835" y="2436"/>
                    <a:pt x="3102" y="2803"/>
                    <a:pt x="4470" y="2970"/>
                  </a:cubicBezTo>
                  <a:cubicBezTo>
                    <a:pt x="5504" y="3099"/>
                    <a:pt x="6579" y="3148"/>
                    <a:pt x="7647" y="3148"/>
                  </a:cubicBezTo>
                  <a:cubicBezTo>
                    <a:pt x="7957" y="3148"/>
                    <a:pt x="8266" y="3144"/>
                    <a:pt x="8573" y="3137"/>
                  </a:cubicBezTo>
                  <a:cubicBezTo>
                    <a:pt x="9307" y="3137"/>
                    <a:pt x="10041" y="3103"/>
                    <a:pt x="10775" y="3037"/>
                  </a:cubicBezTo>
                  <a:cubicBezTo>
                    <a:pt x="11375" y="3003"/>
                    <a:pt x="17213" y="2269"/>
                    <a:pt x="15311" y="768"/>
                  </a:cubicBezTo>
                  <a:cubicBezTo>
                    <a:pt x="14326" y="29"/>
                    <a:pt x="12800" y="1"/>
                    <a:pt x="116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6"/>
            <p:cNvSpPr/>
            <p:nvPr/>
          </p:nvSpPr>
          <p:spPr>
            <a:xfrm flipH="1">
              <a:off x="6836244" y="3339074"/>
              <a:ext cx="470435" cy="70062"/>
            </a:xfrm>
            <a:custGeom>
              <a:avLst/>
              <a:gdLst/>
              <a:ahLst/>
              <a:cxnLst/>
              <a:rect l="l" t="t" r="r" b="b"/>
              <a:pathLst>
                <a:path w="11643" h="1734" extrusionOk="0">
                  <a:moveTo>
                    <a:pt x="6075" y="0"/>
                  </a:moveTo>
                  <a:cubicBezTo>
                    <a:pt x="4099" y="0"/>
                    <a:pt x="2141" y="166"/>
                    <a:pt x="201" y="657"/>
                  </a:cubicBezTo>
                  <a:cubicBezTo>
                    <a:pt x="34" y="691"/>
                    <a:pt x="34" y="824"/>
                    <a:pt x="101" y="924"/>
                  </a:cubicBezTo>
                  <a:cubicBezTo>
                    <a:pt x="1" y="1057"/>
                    <a:pt x="101" y="1191"/>
                    <a:pt x="201" y="1224"/>
                  </a:cubicBezTo>
                  <a:cubicBezTo>
                    <a:pt x="1364" y="1635"/>
                    <a:pt x="2683" y="1733"/>
                    <a:pt x="3966" y="1733"/>
                  </a:cubicBezTo>
                  <a:cubicBezTo>
                    <a:pt x="4560" y="1733"/>
                    <a:pt x="5146" y="1712"/>
                    <a:pt x="5705" y="1691"/>
                  </a:cubicBezTo>
                  <a:cubicBezTo>
                    <a:pt x="7639" y="1625"/>
                    <a:pt x="9574" y="1358"/>
                    <a:pt x="11475" y="991"/>
                  </a:cubicBezTo>
                  <a:cubicBezTo>
                    <a:pt x="11576" y="957"/>
                    <a:pt x="11642" y="824"/>
                    <a:pt x="11609" y="724"/>
                  </a:cubicBezTo>
                  <a:cubicBezTo>
                    <a:pt x="11398" y="133"/>
                    <a:pt x="10400" y="36"/>
                    <a:pt x="9501" y="36"/>
                  </a:cubicBezTo>
                  <a:cubicBezTo>
                    <a:pt x="9060" y="36"/>
                    <a:pt x="8643" y="59"/>
                    <a:pt x="8354" y="59"/>
                  </a:cubicBezTo>
                  <a:cubicBezTo>
                    <a:pt x="8300" y="59"/>
                    <a:pt x="8251" y="59"/>
                    <a:pt x="8206" y="57"/>
                  </a:cubicBezTo>
                  <a:cubicBezTo>
                    <a:pt x="7494" y="22"/>
                    <a:pt x="6783" y="0"/>
                    <a:pt x="60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6"/>
            <p:cNvSpPr/>
            <p:nvPr/>
          </p:nvSpPr>
          <p:spPr>
            <a:xfrm flipH="1">
              <a:off x="7020890" y="1627000"/>
              <a:ext cx="486597" cy="1768406"/>
            </a:xfrm>
            <a:custGeom>
              <a:avLst/>
              <a:gdLst/>
              <a:ahLst/>
              <a:cxnLst/>
              <a:rect l="l" t="t" r="r" b="b"/>
              <a:pathLst>
                <a:path w="12043" h="43767" extrusionOk="0">
                  <a:moveTo>
                    <a:pt x="2169" y="0"/>
                  </a:moveTo>
                  <a:cubicBezTo>
                    <a:pt x="2094" y="0"/>
                    <a:pt x="2018" y="34"/>
                    <a:pt x="1968" y="100"/>
                  </a:cubicBezTo>
                  <a:cubicBezTo>
                    <a:pt x="0" y="2902"/>
                    <a:pt x="1602" y="6372"/>
                    <a:pt x="3136" y="8907"/>
                  </a:cubicBezTo>
                  <a:cubicBezTo>
                    <a:pt x="5805" y="13243"/>
                    <a:pt x="6839" y="17746"/>
                    <a:pt x="6438" y="22817"/>
                  </a:cubicBezTo>
                  <a:cubicBezTo>
                    <a:pt x="6071" y="27420"/>
                    <a:pt x="4237" y="31923"/>
                    <a:pt x="4704" y="36560"/>
                  </a:cubicBezTo>
                  <a:cubicBezTo>
                    <a:pt x="5037" y="40096"/>
                    <a:pt x="7472" y="41964"/>
                    <a:pt x="10308" y="43598"/>
                  </a:cubicBezTo>
                  <a:cubicBezTo>
                    <a:pt x="10408" y="43698"/>
                    <a:pt x="10541" y="43765"/>
                    <a:pt x="10741" y="43765"/>
                  </a:cubicBezTo>
                  <a:cubicBezTo>
                    <a:pt x="10752" y="43766"/>
                    <a:pt x="10762" y="43766"/>
                    <a:pt x="10771" y="43766"/>
                  </a:cubicBezTo>
                  <a:cubicBezTo>
                    <a:pt x="11141" y="43766"/>
                    <a:pt x="11131" y="43164"/>
                    <a:pt x="10741" y="43131"/>
                  </a:cubicBezTo>
                  <a:cubicBezTo>
                    <a:pt x="11042" y="43131"/>
                    <a:pt x="11208" y="39629"/>
                    <a:pt x="11142" y="39262"/>
                  </a:cubicBezTo>
                  <a:cubicBezTo>
                    <a:pt x="10641" y="36760"/>
                    <a:pt x="9040" y="34659"/>
                    <a:pt x="9674" y="31990"/>
                  </a:cubicBezTo>
                  <a:cubicBezTo>
                    <a:pt x="10108" y="30022"/>
                    <a:pt x="11709" y="28621"/>
                    <a:pt x="11876" y="26553"/>
                  </a:cubicBezTo>
                  <a:cubicBezTo>
                    <a:pt x="12042" y="24585"/>
                    <a:pt x="10074" y="22817"/>
                    <a:pt x="9207" y="21216"/>
                  </a:cubicBezTo>
                  <a:cubicBezTo>
                    <a:pt x="8106" y="19214"/>
                    <a:pt x="9140" y="16812"/>
                    <a:pt x="9774" y="14811"/>
                  </a:cubicBezTo>
                  <a:cubicBezTo>
                    <a:pt x="10274" y="13243"/>
                    <a:pt x="10641" y="11675"/>
                    <a:pt x="10308" y="10074"/>
                  </a:cubicBezTo>
                  <a:cubicBezTo>
                    <a:pt x="10008" y="8440"/>
                    <a:pt x="8707" y="7339"/>
                    <a:pt x="7406" y="6538"/>
                  </a:cubicBezTo>
                  <a:cubicBezTo>
                    <a:pt x="5071" y="5037"/>
                    <a:pt x="3836" y="2335"/>
                    <a:pt x="2369" y="100"/>
                  </a:cubicBezTo>
                  <a:cubicBezTo>
                    <a:pt x="2319" y="34"/>
                    <a:pt x="2244" y="0"/>
                    <a:pt x="21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6"/>
            <p:cNvSpPr/>
            <p:nvPr/>
          </p:nvSpPr>
          <p:spPr>
            <a:xfrm flipH="1">
              <a:off x="6558626" y="1963685"/>
              <a:ext cx="606519" cy="1424923"/>
            </a:xfrm>
            <a:custGeom>
              <a:avLst/>
              <a:gdLst/>
              <a:ahLst/>
              <a:cxnLst/>
              <a:rect l="l" t="t" r="r" b="b"/>
              <a:pathLst>
                <a:path w="15011" h="35266" extrusionOk="0">
                  <a:moveTo>
                    <a:pt x="12597" y="0"/>
                  </a:moveTo>
                  <a:cubicBezTo>
                    <a:pt x="11049" y="0"/>
                    <a:pt x="9233" y="945"/>
                    <a:pt x="8506" y="1975"/>
                  </a:cubicBezTo>
                  <a:cubicBezTo>
                    <a:pt x="7372" y="3576"/>
                    <a:pt x="7439" y="5577"/>
                    <a:pt x="7272" y="7479"/>
                  </a:cubicBezTo>
                  <a:cubicBezTo>
                    <a:pt x="7172" y="8746"/>
                    <a:pt x="6805" y="9714"/>
                    <a:pt x="5904" y="10648"/>
                  </a:cubicBezTo>
                  <a:cubicBezTo>
                    <a:pt x="5304" y="11248"/>
                    <a:pt x="4670" y="11782"/>
                    <a:pt x="4103" y="12482"/>
                  </a:cubicBezTo>
                  <a:cubicBezTo>
                    <a:pt x="2969" y="13917"/>
                    <a:pt x="2469" y="15518"/>
                    <a:pt x="2368" y="17319"/>
                  </a:cubicBezTo>
                  <a:cubicBezTo>
                    <a:pt x="2335" y="18353"/>
                    <a:pt x="2502" y="19354"/>
                    <a:pt x="2635" y="20355"/>
                  </a:cubicBezTo>
                  <a:cubicBezTo>
                    <a:pt x="2802" y="21622"/>
                    <a:pt x="2002" y="22589"/>
                    <a:pt x="1501" y="23657"/>
                  </a:cubicBezTo>
                  <a:cubicBezTo>
                    <a:pt x="0" y="26759"/>
                    <a:pt x="867" y="30862"/>
                    <a:pt x="2302" y="33931"/>
                  </a:cubicBezTo>
                  <a:cubicBezTo>
                    <a:pt x="2402" y="34565"/>
                    <a:pt x="2602" y="35232"/>
                    <a:pt x="3302" y="35265"/>
                  </a:cubicBezTo>
                  <a:cubicBezTo>
                    <a:pt x="3736" y="35265"/>
                    <a:pt x="4070" y="34631"/>
                    <a:pt x="4236" y="34331"/>
                  </a:cubicBezTo>
                  <a:cubicBezTo>
                    <a:pt x="4937" y="33197"/>
                    <a:pt x="5371" y="31863"/>
                    <a:pt x="5904" y="30662"/>
                  </a:cubicBezTo>
                  <a:cubicBezTo>
                    <a:pt x="6772" y="28794"/>
                    <a:pt x="6638" y="26592"/>
                    <a:pt x="6972" y="24591"/>
                  </a:cubicBezTo>
                  <a:cubicBezTo>
                    <a:pt x="7372" y="22022"/>
                    <a:pt x="9207" y="20588"/>
                    <a:pt x="11008" y="18887"/>
                  </a:cubicBezTo>
                  <a:cubicBezTo>
                    <a:pt x="13677" y="16385"/>
                    <a:pt x="14010" y="13049"/>
                    <a:pt x="13510" y="9580"/>
                  </a:cubicBezTo>
                  <a:cubicBezTo>
                    <a:pt x="13276" y="8046"/>
                    <a:pt x="12009" y="1975"/>
                    <a:pt x="14611" y="1808"/>
                  </a:cubicBezTo>
                  <a:cubicBezTo>
                    <a:pt x="14811" y="1808"/>
                    <a:pt x="15011" y="1641"/>
                    <a:pt x="14911" y="1441"/>
                  </a:cubicBezTo>
                  <a:cubicBezTo>
                    <a:pt x="14503" y="401"/>
                    <a:pt x="13607" y="0"/>
                    <a:pt x="12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6"/>
            <p:cNvSpPr/>
            <p:nvPr/>
          </p:nvSpPr>
          <p:spPr>
            <a:xfrm flipH="1">
              <a:off x="7064036" y="2373098"/>
              <a:ext cx="652339" cy="1017196"/>
            </a:xfrm>
            <a:custGeom>
              <a:avLst/>
              <a:gdLst/>
              <a:ahLst/>
              <a:cxnLst/>
              <a:rect l="l" t="t" r="r" b="b"/>
              <a:pathLst>
                <a:path w="16145" h="25175" extrusionOk="0">
                  <a:moveTo>
                    <a:pt x="5560" y="0"/>
                  </a:moveTo>
                  <a:cubicBezTo>
                    <a:pt x="5398" y="0"/>
                    <a:pt x="5234" y="16"/>
                    <a:pt x="5070" y="48"/>
                  </a:cubicBezTo>
                  <a:cubicBezTo>
                    <a:pt x="2001" y="681"/>
                    <a:pt x="2902" y="4017"/>
                    <a:pt x="2135" y="6252"/>
                  </a:cubicBezTo>
                  <a:cubicBezTo>
                    <a:pt x="1234" y="8787"/>
                    <a:pt x="0" y="11122"/>
                    <a:pt x="2569" y="13057"/>
                  </a:cubicBezTo>
                  <a:cubicBezTo>
                    <a:pt x="3136" y="13491"/>
                    <a:pt x="3869" y="13724"/>
                    <a:pt x="4537" y="14058"/>
                  </a:cubicBezTo>
                  <a:cubicBezTo>
                    <a:pt x="5704" y="14725"/>
                    <a:pt x="5671" y="15826"/>
                    <a:pt x="5504" y="16993"/>
                  </a:cubicBezTo>
                  <a:cubicBezTo>
                    <a:pt x="5304" y="18728"/>
                    <a:pt x="5204" y="20462"/>
                    <a:pt x="6405" y="21863"/>
                  </a:cubicBezTo>
                  <a:cubicBezTo>
                    <a:pt x="8306" y="24198"/>
                    <a:pt x="11642" y="24765"/>
                    <a:pt x="14444" y="25166"/>
                  </a:cubicBezTo>
                  <a:cubicBezTo>
                    <a:pt x="14467" y="25172"/>
                    <a:pt x="14489" y="25174"/>
                    <a:pt x="14509" y="25174"/>
                  </a:cubicBezTo>
                  <a:cubicBezTo>
                    <a:pt x="14601" y="25174"/>
                    <a:pt x="14656" y="25115"/>
                    <a:pt x="14711" y="25032"/>
                  </a:cubicBezTo>
                  <a:cubicBezTo>
                    <a:pt x="15011" y="25032"/>
                    <a:pt x="15311" y="24865"/>
                    <a:pt x="15578" y="24498"/>
                  </a:cubicBezTo>
                  <a:cubicBezTo>
                    <a:pt x="16145" y="23698"/>
                    <a:pt x="15278" y="22264"/>
                    <a:pt x="14944" y="21496"/>
                  </a:cubicBezTo>
                  <a:cubicBezTo>
                    <a:pt x="14377" y="20295"/>
                    <a:pt x="13076" y="19728"/>
                    <a:pt x="12175" y="18828"/>
                  </a:cubicBezTo>
                  <a:cubicBezTo>
                    <a:pt x="10908" y="17527"/>
                    <a:pt x="12175" y="14291"/>
                    <a:pt x="12142" y="12590"/>
                  </a:cubicBezTo>
                  <a:cubicBezTo>
                    <a:pt x="12075" y="8620"/>
                    <a:pt x="5671" y="8720"/>
                    <a:pt x="6471" y="4718"/>
                  </a:cubicBezTo>
                  <a:cubicBezTo>
                    <a:pt x="6671" y="3617"/>
                    <a:pt x="7872" y="2149"/>
                    <a:pt x="7272" y="948"/>
                  </a:cubicBezTo>
                  <a:cubicBezTo>
                    <a:pt x="6920" y="298"/>
                    <a:pt x="6260" y="0"/>
                    <a:pt x="55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6"/>
            <p:cNvSpPr/>
            <p:nvPr/>
          </p:nvSpPr>
          <p:spPr>
            <a:xfrm flipH="1">
              <a:off x="6380727" y="2450593"/>
              <a:ext cx="636177" cy="931658"/>
            </a:xfrm>
            <a:custGeom>
              <a:avLst/>
              <a:gdLst/>
              <a:ahLst/>
              <a:cxnLst/>
              <a:rect l="l" t="t" r="r" b="b"/>
              <a:pathLst>
                <a:path w="15745" h="23058" extrusionOk="0">
                  <a:moveTo>
                    <a:pt x="13594" y="1"/>
                  </a:moveTo>
                  <a:cubicBezTo>
                    <a:pt x="12848" y="1"/>
                    <a:pt x="12038" y="364"/>
                    <a:pt x="11275" y="932"/>
                  </a:cubicBezTo>
                  <a:cubicBezTo>
                    <a:pt x="9274" y="2399"/>
                    <a:pt x="8440" y="4201"/>
                    <a:pt x="7406" y="6369"/>
                  </a:cubicBezTo>
                  <a:cubicBezTo>
                    <a:pt x="6638" y="7937"/>
                    <a:pt x="5104" y="7403"/>
                    <a:pt x="3970" y="8370"/>
                  </a:cubicBezTo>
                  <a:cubicBezTo>
                    <a:pt x="2902" y="9338"/>
                    <a:pt x="2202" y="10705"/>
                    <a:pt x="1702" y="12006"/>
                  </a:cubicBezTo>
                  <a:cubicBezTo>
                    <a:pt x="1168" y="13441"/>
                    <a:pt x="1068" y="14808"/>
                    <a:pt x="1435" y="16276"/>
                  </a:cubicBezTo>
                  <a:cubicBezTo>
                    <a:pt x="1768" y="17644"/>
                    <a:pt x="1802" y="18611"/>
                    <a:pt x="1101" y="19945"/>
                  </a:cubicBezTo>
                  <a:cubicBezTo>
                    <a:pt x="734" y="20679"/>
                    <a:pt x="334" y="21380"/>
                    <a:pt x="67" y="22147"/>
                  </a:cubicBezTo>
                  <a:cubicBezTo>
                    <a:pt x="0" y="22280"/>
                    <a:pt x="67" y="22347"/>
                    <a:pt x="167" y="22414"/>
                  </a:cubicBezTo>
                  <a:cubicBezTo>
                    <a:pt x="167" y="22480"/>
                    <a:pt x="201" y="22514"/>
                    <a:pt x="234" y="22580"/>
                  </a:cubicBezTo>
                  <a:cubicBezTo>
                    <a:pt x="441" y="22939"/>
                    <a:pt x="852" y="23058"/>
                    <a:pt x="1311" y="23058"/>
                  </a:cubicBezTo>
                  <a:cubicBezTo>
                    <a:pt x="1963" y="23058"/>
                    <a:pt x="2711" y="22818"/>
                    <a:pt x="3103" y="22681"/>
                  </a:cubicBezTo>
                  <a:cubicBezTo>
                    <a:pt x="4137" y="22380"/>
                    <a:pt x="5137" y="21613"/>
                    <a:pt x="5805" y="20746"/>
                  </a:cubicBezTo>
                  <a:cubicBezTo>
                    <a:pt x="6739" y="19512"/>
                    <a:pt x="5738" y="17877"/>
                    <a:pt x="7372" y="16976"/>
                  </a:cubicBezTo>
                  <a:cubicBezTo>
                    <a:pt x="9807" y="15676"/>
                    <a:pt x="12543" y="15642"/>
                    <a:pt x="13577" y="12673"/>
                  </a:cubicBezTo>
                  <a:cubicBezTo>
                    <a:pt x="14044" y="11272"/>
                    <a:pt x="13910" y="9738"/>
                    <a:pt x="13677" y="8304"/>
                  </a:cubicBezTo>
                  <a:cubicBezTo>
                    <a:pt x="13243" y="5969"/>
                    <a:pt x="12476" y="3066"/>
                    <a:pt x="15411" y="1932"/>
                  </a:cubicBezTo>
                  <a:cubicBezTo>
                    <a:pt x="15612" y="1866"/>
                    <a:pt x="15745" y="1632"/>
                    <a:pt x="15612" y="1399"/>
                  </a:cubicBezTo>
                  <a:cubicBezTo>
                    <a:pt x="15098" y="405"/>
                    <a:pt x="14381" y="1"/>
                    <a:pt x="135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6"/>
            <p:cNvSpPr/>
            <p:nvPr/>
          </p:nvSpPr>
          <p:spPr>
            <a:xfrm flipH="1">
              <a:off x="4654234" y="3601012"/>
              <a:ext cx="460981" cy="420172"/>
            </a:xfrm>
            <a:custGeom>
              <a:avLst/>
              <a:gdLst/>
              <a:ahLst/>
              <a:cxnLst/>
              <a:rect l="l" t="t" r="r" b="b"/>
              <a:pathLst>
                <a:path w="11409" h="10399" extrusionOk="0">
                  <a:moveTo>
                    <a:pt x="8196" y="0"/>
                  </a:moveTo>
                  <a:cubicBezTo>
                    <a:pt x="6508" y="0"/>
                    <a:pt x="4842" y="176"/>
                    <a:pt x="3136" y="512"/>
                  </a:cubicBezTo>
                  <a:cubicBezTo>
                    <a:pt x="2235" y="679"/>
                    <a:pt x="134" y="846"/>
                    <a:pt x="67" y="2113"/>
                  </a:cubicBezTo>
                  <a:cubicBezTo>
                    <a:pt x="0" y="2980"/>
                    <a:pt x="167" y="3848"/>
                    <a:pt x="267" y="4748"/>
                  </a:cubicBezTo>
                  <a:cubicBezTo>
                    <a:pt x="334" y="5616"/>
                    <a:pt x="334" y="6550"/>
                    <a:pt x="567" y="7450"/>
                  </a:cubicBezTo>
                  <a:cubicBezTo>
                    <a:pt x="1073" y="9670"/>
                    <a:pt x="3128" y="10398"/>
                    <a:pt x="5244" y="10398"/>
                  </a:cubicBezTo>
                  <a:cubicBezTo>
                    <a:pt x="6339" y="10398"/>
                    <a:pt x="7451" y="10203"/>
                    <a:pt x="8373" y="9919"/>
                  </a:cubicBezTo>
                  <a:cubicBezTo>
                    <a:pt x="9841" y="9452"/>
                    <a:pt x="10708" y="8651"/>
                    <a:pt x="10941" y="7083"/>
                  </a:cubicBezTo>
                  <a:cubicBezTo>
                    <a:pt x="11208" y="5082"/>
                    <a:pt x="11308" y="3047"/>
                    <a:pt x="11408" y="1012"/>
                  </a:cubicBezTo>
                  <a:cubicBezTo>
                    <a:pt x="11408" y="937"/>
                    <a:pt x="11352" y="900"/>
                    <a:pt x="11296" y="900"/>
                  </a:cubicBezTo>
                  <a:cubicBezTo>
                    <a:pt x="11277" y="900"/>
                    <a:pt x="11258" y="904"/>
                    <a:pt x="11242" y="912"/>
                  </a:cubicBezTo>
                  <a:cubicBezTo>
                    <a:pt x="11075" y="279"/>
                    <a:pt x="10741" y="78"/>
                    <a:pt x="9674" y="45"/>
                  </a:cubicBezTo>
                  <a:cubicBezTo>
                    <a:pt x="9178" y="15"/>
                    <a:pt x="8686" y="0"/>
                    <a:pt x="8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6"/>
            <p:cNvSpPr/>
            <p:nvPr/>
          </p:nvSpPr>
          <p:spPr>
            <a:xfrm flipH="1">
              <a:off x="4572008" y="3467518"/>
              <a:ext cx="611934" cy="288330"/>
            </a:xfrm>
            <a:custGeom>
              <a:avLst/>
              <a:gdLst/>
              <a:ahLst/>
              <a:cxnLst/>
              <a:rect l="l" t="t" r="r" b="b"/>
              <a:pathLst>
                <a:path w="15145" h="7136" extrusionOk="0">
                  <a:moveTo>
                    <a:pt x="1412" y="0"/>
                  </a:moveTo>
                  <a:cubicBezTo>
                    <a:pt x="1351" y="0"/>
                    <a:pt x="1291" y="4"/>
                    <a:pt x="1234" y="13"/>
                  </a:cubicBezTo>
                  <a:cubicBezTo>
                    <a:pt x="0" y="213"/>
                    <a:pt x="67" y="2215"/>
                    <a:pt x="67" y="3249"/>
                  </a:cubicBezTo>
                  <a:cubicBezTo>
                    <a:pt x="67" y="4617"/>
                    <a:pt x="601" y="5817"/>
                    <a:pt x="1901" y="6385"/>
                  </a:cubicBezTo>
                  <a:cubicBezTo>
                    <a:pt x="2769" y="6785"/>
                    <a:pt x="3836" y="6852"/>
                    <a:pt x="4770" y="6918"/>
                  </a:cubicBezTo>
                  <a:cubicBezTo>
                    <a:pt x="5237" y="6985"/>
                    <a:pt x="5738" y="7018"/>
                    <a:pt x="6205" y="7085"/>
                  </a:cubicBezTo>
                  <a:cubicBezTo>
                    <a:pt x="6672" y="7118"/>
                    <a:pt x="7122" y="7135"/>
                    <a:pt x="7568" y="7135"/>
                  </a:cubicBezTo>
                  <a:cubicBezTo>
                    <a:pt x="8014" y="7135"/>
                    <a:pt x="8456" y="7118"/>
                    <a:pt x="8906" y="7085"/>
                  </a:cubicBezTo>
                  <a:cubicBezTo>
                    <a:pt x="9373" y="7018"/>
                    <a:pt x="9874" y="6952"/>
                    <a:pt x="10341" y="6918"/>
                  </a:cubicBezTo>
                  <a:cubicBezTo>
                    <a:pt x="11275" y="6852"/>
                    <a:pt x="12342" y="6785"/>
                    <a:pt x="13210" y="6385"/>
                  </a:cubicBezTo>
                  <a:cubicBezTo>
                    <a:pt x="14544" y="5817"/>
                    <a:pt x="15044" y="4617"/>
                    <a:pt x="15044" y="3249"/>
                  </a:cubicBezTo>
                  <a:cubicBezTo>
                    <a:pt x="15044" y="2215"/>
                    <a:pt x="15144" y="414"/>
                    <a:pt x="13877" y="180"/>
                  </a:cubicBezTo>
                  <a:cubicBezTo>
                    <a:pt x="13801" y="167"/>
                    <a:pt x="13718" y="162"/>
                    <a:pt x="13630" y="162"/>
                  </a:cubicBezTo>
                  <a:cubicBezTo>
                    <a:pt x="13022" y="162"/>
                    <a:pt x="12170" y="435"/>
                    <a:pt x="11675" y="580"/>
                  </a:cubicBezTo>
                  <a:cubicBezTo>
                    <a:pt x="10341" y="981"/>
                    <a:pt x="8940" y="1181"/>
                    <a:pt x="7539" y="1181"/>
                  </a:cubicBezTo>
                  <a:cubicBezTo>
                    <a:pt x="6138" y="1181"/>
                    <a:pt x="4737" y="981"/>
                    <a:pt x="3403" y="580"/>
                  </a:cubicBezTo>
                  <a:cubicBezTo>
                    <a:pt x="2886" y="429"/>
                    <a:pt x="2038" y="0"/>
                    <a:pt x="14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6"/>
            <p:cNvSpPr/>
            <p:nvPr/>
          </p:nvSpPr>
          <p:spPr>
            <a:xfrm flipH="1">
              <a:off x="4596290" y="3431518"/>
              <a:ext cx="614641" cy="112043"/>
            </a:xfrm>
            <a:custGeom>
              <a:avLst/>
              <a:gdLst/>
              <a:ahLst/>
              <a:cxnLst/>
              <a:rect l="l" t="t" r="r" b="b"/>
              <a:pathLst>
                <a:path w="15212" h="2773" extrusionOk="0">
                  <a:moveTo>
                    <a:pt x="6739" y="1"/>
                  </a:moveTo>
                  <a:cubicBezTo>
                    <a:pt x="6235" y="1"/>
                    <a:pt x="5734" y="4"/>
                    <a:pt x="5238" y="4"/>
                  </a:cubicBezTo>
                  <a:cubicBezTo>
                    <a:pt x="5069" y="4"/>
                    <a:pt x="4889" y="2"/>
                    <a:pt x="4703" y="2"/>
                  </a:cubicBezTo>
                  <a:cubicBezTo>
                    <a:pt x="3679" y="2"/>
                    <a:pt x="2459" y="50"/>
                    <a:pt x="1669" y="671"/>
                  </a:cubicBezTo>
                  <a:cubicBezTo>
                    <a:pt x="1" y="2005"/>
                    <a:pt x="5171" y="2639"/>
                    <a:pt x="5672" y="2672"/>
                  </a:cubicBezTo>
                  <a:cubicBezTo>
                    <a:pt x="6339" y="2706"/>
                    <a:pt x="6973" y="2739"/>
                    <a:pt x="7640" y="2772"/>
                  </a:cubicBezTo>
                  <a:cubicBezTo>
                    <a:pt x="8841" y="2772"/>
                    <a:pt x="10075" y="2739"/>
                    <a:pt x="11276" y="2606"/>
                  </a:cubicBezTo>
                  <a:cubicBezTo>
                    <a:pt x="12477" y="2472"/>
                    <a:pt x="13577" y="2139"/>
                    <a:pt x="14745" y="1838"/>
                  </a:cubicBezTo>
                  <a:cubicBezTo>
                    <a:pt x="15012" y="1738"/>
                    <a:pt x="15178" y="1638"/>
                    <a:pt x="15178" y="1371"/>
                  </a:cubicBezTo>
                  <a:cubicBezTo>
                    <a:pt x="15212" y="1138"/>
                    <a:pt x="14878" y="704"/>
                    <a:pt x="14545" y="571"/>
                  </a:cubicBezTo>
                  <a:cubicBezTo>
                    <a:pt x="13267" y="176"/>
                    <a:pt x="12248" y="153"/>
                    <a:pt x="11455" y="153"/>
                  </a:cubicBezTo>
                  <a:cubicBezTo>
                    <a:pt x="11351" y="153"/>
                    <a:pt x="11251" y="153"/>
                    <a:pt x="11154" y="153"/>
                  </a:cubicBezTo>
                  <a:cubicBezTo>
                    <a:pt x="10930" y="153"/>
                    <a:pt x="10726" y="151"/>
                    <a:pt x="10542" y="137"/>
                  </a:cubicBezTo>
                  <a:cubicBezTo>
                    <a:pt x="9279" y="18"/>
                    <a:pt x="7999" y="1"/>
                    <a:pt x="67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6"/>
            <p:cNvSpPr/>
            <p:nvPr/>
          </p:nvSpPr>
          <p:spPr>
            <a:xfrm flipH="1">
              <a:off x="4665023" y="3457578"/>
              <a:ext cx="415161" cy="61577"/>
            </a:xfrm>
            <a:custGeom>
              <a:avLst/>
              <a:gdLst/>
              <a:ahLst/>
              <a:cxnLst/>
              <a:rect l="l" t="t" r="r" b="b"/>
              <a:pathLst>
                <a:path w="10275" h="1524" extrusionOk="0">
                  <a:moveTo>
                    <a:pt x="5012" y="1"/>
                  </a:moveTo>
                  <a:cubicBezTo>
                    <a:pt x="4357" y="1"/>
                    <a:pt x="3699" y="22"/>
                    <a:pt x="3036" y="59"/>
                  </a:cubicBezTo>
                  <a:cubicBezTo>
                    <a:pt x="2992" y="61"/>
                    <a:pt x="2943" y="62"/>
                    <a:pt x="2888" y="62"/>
                  </a:cubicBezTo>
                  <a:cubicBezTo>
                    <a:pt x="2640" y="62"/>
                    <a:pt x="2290" y="44"/>
                    <a:pt x="1917" y="44"/>
                  </a:cubicBezTo>
                  <a:cubicBezTo>
                    <a:pt x="1120" y="44"/>
                    <a:pt x="225" y="128"/>
                    <a:pt x="34" y="660"/>
                  </a:cubicBezTo>
                  <a:cubicBezTo>
                    <a:pt x="1" y="726"/>
                    <a:pt x="67" y="860"/>
                    <a:pt x="134" y="860"/>
                  </a:cubicBezTo>
                  <a:cubicBezTo>
                    <a:pt x="1835" y="1227"/>
                    <a:pt x="3536" y="1427"/>
                    <a:pt x="5271" y="1494"/>
                  </a:cubicBezTo>
                  <a:cubicBezTo>
                    <a:pt x="5794" y="1505"/>
                    <a:pt x="6338" y="1523"/>
                    <a:pt x="6888" y="1523"/>
                  </a:cubicBezTo>
                  <a:cubicBezTo>
                    <a:pt x="7988" y="1523"/>
                    <a:pt x="9107" y="1449"/>
                    <a:pt x="10108" y="1093"/>
                  </a:cubicBezTo>
                  <a:cubicBezTo>
                    <a:pt x="10208" y="1060"/>
                    <a:pt x="10275" y="926"/>
                    <a:pt x="10208" y="826"/>
                  </a:cubicBezTo>
                  <a:cubicBezTo>
                    <a:pt x="10275" y="726"/>
                    <a:pt x="10241" y="593"/>
                    <a:pt x="10108" y="560"/>
                  </a:cubicBezTo>
                  <a:cubicBezTo>
                    <a:pt x="8418" y="149"/>
                    <a:pt x="6727" y="1"/>
                    <a:pt x="50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6"/>
            <p:cNvSpPr/>
            <p:nvPr/>
          </p:nvSpPr>
          <p:spPr>
            <a:xfrm flipH="1">
              <a:off x="4627288" y="3227034"/>
              <a:ext cx="342392" cy="282835"/>
            </a:xfrm>
            <a:custGeom>
              <a:avLst/>
              <a:gdLst/>
              <a:ahLst/>
              <a:cxnLst/>
              <a:rect l="l" t="t" r="r" b="b"/>
              <a:pathLst>
                <a:path w="8474" h="7000" extrusionOk="0">
                  <a:moveTo>
                    <a:pt x="3206" y="1"/>
                  </a:moveTo>
                  <a:cubicBezTo>
                    <a:pt x="3076" y="1"/>
                    <a:pt x="2942" y="20"/>
                    <a:pt x="2803" y="61"/>
                  </a:cubicBezTo>
                  <a:cubicBezTo>
                    <a:pt x="1602" y="395"/>
                    <a:pt x="1202" y="2596"/>
                    <a:pt x="968" y="3564"/>
                  </a:cubicBezTo>
                  <a:cubicBezTo>
                    <a:pt x="835" y="4064"/>
                    <a:pt x="301" y="5565"/>
                    <a:pt x="1" y="6999"/>
                  </a:cubicBezTo>
                  <a:lnTo>
                    <a:pt x="5772" y="6999"/>
                  </a:lnTo>
                  <a:cubicBezTo>
                    <a:pt x="6606" y="6232"/>
                    <a:pt x="7440" y="5332"/>
                    <a:pt x="7806" y="4531"/>
                  </a:cubicBezTo>
                  <a:cubicBezTo>
                    <a:pt x="8474" y="2997"/>
                    <a:pt x="6706" y="2596"/>
                    <a:pt x="5705" y="1762"/>
                  </a:cubicBezTo>
                  <a:cubicBezTo>
                    <a:pt x="4965" y="1170"/>
                    <a:pt x="4225" y="1"/>
                    <a:pt x="3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6"/>
            <p:cNvSpPr/>
            <p:nvPr/>
          </p:nvSpPr>
          <p:spPr>
            <a:xfrm flipH="1">
              <a:off x="4593189" y="3040085"/>
              <a:ext cx="288855" cy="469789"/>
            </a:xfrm>
            <a:custGeom>
              <a:avLst/>
              <a:gdLst/>
              <a:ahLst/>
              <a:cxnLst/>
              <a:rect l="l" t="t" r="r" b="b"/>
              <a:pathLst>
                <a:path w="7149" h="11627" extrusionOk="0">
                  <a:moveTo>
                    <a:pt x="6791" y="0"/>
                  </a:moveTo>
                  <a:cubicBezTo>
                    <a:pt x="6744" y="0"/>
                    <a:pt x="6692" y="16"/>
                    <a:pt x="6638" y="51"/>
                  </a:cubicBezTo>
                  <a:cubicBezTo>
                    <a:pt x="4837" y="1152"/>
                    <a:pt x="4270" y="3821"/>
                    <a:pt x="3302" y="5589"/>
                  </a:cubicBezTo>
                  <a:cubicBezTo>
                    <a:pt x="2102" y="7790"/>
                    <a:pt x="967" y="9792"/>
                    <a:pt x="0" y="11626"/>
                  </a:cubicBezTo>
                  <a:lnTo>
                    <a:pt x="534" y="11626"/>
                  </a:lnTo>
                  <a:cubicBezTo>
                    <a:pt x="2969" y="8091"/>
                    <a:pt x="4970" y="4288"/>
                    <a:pt x="7038" y="518"/>
                  </a:cubicBezTo>
                  <a:cubicBezTo>
                    <a:pt x="7148" y="327"/>
                    <a:pt x="7010" y="0"/>
                    <a:pt x="67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6"/>
            <p:cNvSpPr/>
            <p:nvPr/>
          </p:nvSpPr>
          <p:spPr>
            <a:xfrm flipH="1">
              <a:off x="6654309" y="3865213"/>
              <a:ext cx="363120" cy="201863"/>
            </a:xfrm>
            <a:custGeom>
              <a:avLst/>
              <a:gdLst/>
              <a:ahLst/>
              <a:cxnLst/>
              <a:rect l="l" t="t" r="r" b="b"/>
              <a:pathLst>
                <a:path w="8987" h="4996" extrusionOk="0">
                  <a:moveTo>
                    <a:pt x="6748" y="0"/>
                  </a:moveTo>
                  <a:cubicBezTo>
                    <a:pt x="5738" y="0"/>
                    <a:pt x="5014" y="823"/>
                    <a:pt x="3950" y="911"/>
                  </a:cubicBezTo>
                  <a:cubicBezTo>
                    <a:pt x="3884" y="918"/>
                    <a:pt x="3809" y="920"/>
                    <a:pt x="3728" y="920"/>
                  </a:cubicBezTo>
                  <a:cubicBezTo>
                    <a:pt x="3259" y="920"/>
                    <a:pt x="2558" y="830"/>
                    <a:pt x="1905" y="830"/>
                  </a:cubicBezTo>
                  <a:cubicBezTo>
                    <a:pt x="896" y="830"/>
                    <a:pt x="0" y="1046"/>
                    <a:pt x="247" y="2146"/>
                  </a:cubicBezTo>
                  <a:cubicBezTo>
                    <a:pt x="447" y="3013"/>
                    <a:pt x="1414" y="3647"/>
                    <a:pt x="2048" y="4114"/>
                  </a:cubicBezTo>
                  <a:cubicBezTo>
                    <a:pt x="2935" y="4800"/>
                    <a:pt x="4139" y="4996"/>
                    <a:pt x="5264" y="4996"/>
                  </a:cubicBezTo>
                  <a:cubicBezTo>
                    <a:pt x="5451" y="4996"/>
                    <a:pt x="5636" y="4990"/>
                    <a:pt x="5818" y="4981"/>
                  </a:cubicBezTo>
                  <a:cubicBezTo>
                    <a:pt x="6685" y="4948"/>
                    <a:pt x="7619" y="4514"/>
                    <a:pt x="8253" y="3880"/>
                  </a:cubicBezTo>
                  <a:cubicBezTo>
                    <a:pt x="8820" y="3313"/>
                    <a:pt x="8986" y="2546"/>
                    <a:pt x="8853" y="1845"/>
                  </a:cubicBezTo>
                  <a:cubicBezTo>
                    <a:pt x="8720" y="1011"/>
                    <a:pt x="8086" y="244"/>
                    <a:pt x="7152" y="44"/>
                  </a:cubicBezTo>
                  <a:cubicBezTo>
                    <a:pt x="7012" y="14"/>
                    <a:pt x="6877" y="0"/>
                    <a:pt x="6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6"/>
            <p:cNvSpPr/>
            <p:nvPr/>
          </p:nvSpPr>
          <p:spPr>
            <a:xfrm flipH="1">
              <a:off x="5383337" y="3476002"/>
              <a:ext cx="1345163" cy="621186"/>
            </a:xfrm>
            <a:custGeom>
              <a:avLst/>
              <a:gdLst/>
              <a:ahLst/>
              <a:cxnLst/>
              <a:rect l="l" t="t" r="r" b="b"/>
              <a:pathLst>
                <a:path w="33292" h="15374" extrusionOk="0">
                  <a:moveTo>
                    <a:pt x="16595" y="0"/>
                  </a:moveTo>
                  <a:cubicBezTo>
                    <a:pt x="16137" y="0"/>
                    <a:pt x="15715" y="73"/>
                    <a:pt x="15345" y="237"/>
                  </a:cubicBezTo>
                  <a:cubicBezTo>
                    <a:pt x="15320" y="162"/>
                    <a:pt x="15239" y="124"/>
                    <a:pt x="15157" y="124"/>
                  </a:cubicBezTo>
                  <a:cubicBezTo>
                    <a:pt x="15130" y="124"/>
                    <a:pt x="15103" y="129"/>
                    <a:pt x="15078" y="137"/>
                  </a:cubicBezTo>
                  <a:cubicBezTo>
                    <a:pt x="15045" y="137"/>
                    <a:pt x="15045" y="137"/>
                    <a:pt x="15012" y="170"/>
                  </a:cubicBezTo>
                  <a:cubicBezTo>
                    <a:pt x="14978" y="170"/>
                    <a:pt x="14945" y="204"/>
                    <a:pt x="14945" y="237"/>
                  </a:cubicBezTo>
                  <a:cubicBezTo>
                    <a:pt x="11642" y="2805"/>
                    <a:pt x="9274" y="5474"/>
                    <a:pt x="13210" y="8610"/>
                  </a:cubicBezTo>
                  <a:cubicBezTo>
                    <a:pt x="13377" y="8743"/>
                    <a:pt x="17580" y="10044"/>
                    <a:pt x="17780" y="10177"/>
                  </a:cubicBezTo>
                  <a:cubicBezTo>
                    <a:pt x="16813" y="10111"/>
                    <a:pt x="10708" y="10111"/>
                    <a:pt x="9708" y="10077"/>
                  </a:cubicBezTo>
                  <a:cubicBezTo>
                    <a:pt x="9633" y="10075"/>
                    <a:pt x="9556" y="10074"/>
                    <a:pt x="9474" y="10074"/>
                  </a:cubicBezTo>
                  <a:cubicBezTo>
                    <a:pt x="6996" y="10074"/>
                    <a:pt x="1349" y="11040"/>
                    <a:pt x="768" y="11912"/>
                  </a:cubicBezTo>
                  <a:cubicBezTo>
                    <a:pt x="468" y="12346"/>
                    <a:pt x="1" y="13780"/>
                    <a:pt x="601" y="14180"/>
                  </a:cubicBezTo>
                  <a:cubicBezTo>
                    <a:pt x="2102" y="15114"/>
                    <a:pt x="4804" y="15014"/>
                    <a:pt x="6706" y="15181"/>
                  </a:cubicBezTo>
                  <a:cubicBezTo>
                    <a:pt x="8521" y="15321"/>
                    <a:pt x="10380" y="15374"/>
                    <a:pt x="12241" y="15374"/>
                  </a:cubicBezTo>
                  <a:cubicBezTo>
                    <a:pt x="14382" y="15374"/>
                    <a:pt x="16527" y="15304"/>
                    <a:pt x="18614" y="15214"/>
                  </a:cubicBezTo>
                  <a:cubicBezTo>
                    <a:pt x="22117" y="15081"/>
                    <a:pt x="25953" y="15048"/>
                    <a:pt x="29155" y="13980"/>
                  </a:cubicBezTo>
                  <a:cubicBezTo>
                    <a:pt x="30256" y="13613"/>
                    <a:pt x="33291" y="12746"/>
                    <a:pt x="31723" y="10111"/>
                  </a:cubicBezTo>
                  <a:cubicBezTo>
                    <a:pt x="30423" y="7876"/>
                    <a:pt x="28588" y="6041"/>
                    <a:pt x="26053" y="4407"/>
                  </a:cubicBezTo>
                  <a:cubicBezTo>
                    <a:pt x="24683" y="3503"/>
                    <a:pt x="19771" y="0"/>
                    <a:pt x="16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6"/>
            <p:cNvSpPr/>
            <p:nvPr/>
          </p:nvSpPr>
          <p:spPr>
            <a:xfrm flipH="1">
              <a:off x="5616511" y="3489901"/>
              <a:ext cx="1235989" cy="779817"/>
            </a:xfrm>
            <a:custGeom>
              <a:avLst/>
              <a:gdLst/>
              <a:ahLst/>
              <a:cxnLst/>
              <a:rect l="l" t="t" r="r" b="b"/>
              <a:pathLst>
                <a:path w="30590" h="19300" extrusionOk="0">
                  <a:moveTo>
                    <a:pt x="13604" y="1"/>
                  </a:moveTo>
                  <a:cubicBezTo>
                    <a:pt x="13211" y="1"/>
                    <a:pt x="12964" y="13"/>
                    <a:pt x="12944" y="26"/>
                  </a:cubicBezTo>
                  <a:cubicBezTo>
                    <a:pt x="12944" y="26"/>
                    <a:pt x="8774" y="6865"/>
                    <a:pt x="12477" y="10801"/>
                  </a:cubicBezTo>
                  <a:cubicBezTo>
                    <a:pt x="12610" y="10968"/>
                    <a:pt x="16613" y="12602"/>
                    <a:pt x="16813" y="12769"/>
                  </a:cubicBezTo>
                  <a:cubicBezTo>
                    <a:pt x="15879" y="12669"/>
                    <a:pt x="10108" y="12702"/>
                    <a:pt x="9174" y="12669"/>
                  </a:cubicBezTo>
                  <a:cubicBezTo>
                    <a:pt x="9090" y="12665"/>
                    <a:pt x="9001" y="12663"/>
                    <a:pt x="8907" y="12663"/>
                  </a:cubicBezTo>
                  <a:cubicBezTo>
                    <a:pt x="6548" y="12663"/>
                    <a:pt x="1312" y="13846"/>
                    <a:pt x="735" y="14937"/>
                  </a:cubicBezTo>
                  <a:cubicBezTo>
                    <a:pt x="468" y="15504"/>
                    <a:pt x="1" y="17305"/>
                    <a:pt x="601" y="17772"/>
                  </a:cubicBezTo>
                  <a:cubicBezTo>
                    <a:pt x="2002" y="18940"/>
                    <a:pt x="4571" y="18840"/>
                    <a:pt x="6339" y="19040"/>
                  </a:cubicBezTo>
                  <a:cubicBezTo>
                    <a:pt x="8089" y="19229"/>
                    <a:pt x="9870" y="19299"/>
                    <a:pt x="11652" y="19299"/>
                  </a:cubicBezTo>
                  <a:cubicBezTo>
                    <a:pt x="13639" y="19299"/>
                    <a:pt x="15628" y="19212"/>
                    <a:pt x="17580" y="19107"/>
                  </a:cubicBezTo>
                  <a:cubicBezTo>
                    <a:pt x="20883" y="18940"/>
                    <a:pt x="24485" y="18907"/>
                    <a:pt x="27554" y="17539"/>
                  </a:cubicBezTo>
                  <a:cubicBezTo>
                    <a:pt x="28588" y="17072"/>
                    <a:pt x="29989" y="16405"/>
                    <a:pt x="30323" y="15271"/>
                  </a:cubicBezTo>
                  <a:cubicBezTo>
                    <a:pt x="30589" y="14370"/>
                    <a:pt x="30356" y="13536"/>
                    <a:pt x="29956" y="12669"/>
                  </a:cubicBezTo>
                  <a:cubicBezTo>
                    <a:pt x="28688" y="9933"/>
                    <a:pt x="22550" y="3295"/>
                    <a:pt x="20182" y="1227"/>
                  </a:cubicBezTo>
                  <a:cubicBezTo>
                    <a:pt x="18985" y="189"/>
                    <a:pt x="15155" y="1"/>
                    <a:pt x="136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6"/>
            <p:cNvSpPr/>
            <p:nvPr/>
          </p:nvSpPr>
          <p:spPr>
            <a:xfrm flipH="1">
              <a:off x="5578783" y="1993463"/>
              <a:ext cx="920588" cy="1293728"/>
            </a:xfrm>
            <a:custGeom>
              <a:avLst/>
              <a:gdLst/>
              <a:ahLst/>
              <a:cxnLst/>
              <a:rect l="l" t="t" r="r" b="b"/>
              <a:pathLst>
                <a:path w="22784" h="32019" extrusionOk="0">
                  <a:moveTo>
                    <a:pt x="8750" y="1"/>
                  </a:moveTo>
                  <a:cubicBezTo>
                    <a:pt x="7162" y="1"/>
                    <a:pt x="5576" y="609"/>
                    <a:pt x="4204" y="1538"/>
                  </a:cubicBezTo>
                  <a:cubicBezTo>
                    <a:pt x="2702" y="2505"/>
                    <a:pt x="1468" y="4173"/>
                    <a:pt x="1268" y="5974"/>
                  </a:cubicBezTo>
                  <a:cubicBezTo>
                    <a:pt x="1101" y="7275"/>
                    <a:pt x="1435" y="8510"/>
                    <a:pt x="1468" y="9777"/>
                  </a:cubicBezTo>
                  <a:cubicBezTo>
                    <a:pt x="1502" y="11245"/>
                    <a:pt x="801" y="12779"/>
                    <a:pt x="468" y="14180"/>
                  </a:cubicBezTo>
                  <a:cubicBezTo>
                    <a:pt x="1" y="16082"/>
                    <a:pt x="201" y="17950"/>
                    <a:pt x="1602" y="19417"/>
                  </a:cubicBezTo>
                  <a:cubicBezTo>
                    <a:pt x="1935" y="19784"/>
                    <a:pt x="2369" y="20051"/>
                    <a:pt x="2803" y="20251"/>
                  </a:cubicBezTo>
                  <a:cubicBezTo>
                    <a:pt x="2702" y="20685"/>
                    <a:pt x="2736" y="21185"/>
                    <a:pt x="2969" y="21619"/>
                  </a:cubicBezTo>
                  <a:cubicBezTo>
                    <a:pt x="3636" y="22953"/>
                    <a:pt x="5037" y="22853"/>
                    <a:pt x="6072" y="23754"/>
                  </a:cubicBezTo>
                  <a:cubicBezTo>
                    <a:pt x="6639" y="24221"/>
                    <a:pt x="6905" y="25021"/>
                    <a:pt x="7206" y="25655"/>
                  </a:cubicBezTo>
                  <a:cubicBezTo>
                    <a:pt x="7539" y="26389"/>
                    <a:pt x="7940" y="27056"/>
                    <a:pt x="8373" y="27690"/>
                  </a:cubicBezTo>
                  <a:cubicBezTo>
                    <a:pt x="9207" y="28924"/>
                    <a:pt x="10375" y="29858"/>
                    <a:pt x="11609" y="30659"/>
                  </a:cubicBezTo>
                  <a:cubicBezTo>
                    <a:pt x="12817" y="31458"/>
                    <a:pt x="14314" y="32019"/>
                    <a:pt x="15761" y="32019"/>
                  </a:cubicBezTo>
                  <a:cubicBezTo>
                    <a:pt x="16912" y="32019"/>
                    <a:pt x="18031" y="31664"/>
                    <a:pt x="18947" y="30792"/>
                  </a:cubicBezTo>
                  <a:cubicBezTo>
                    <a:pt x="19748" y="30058"/>
                    <a:pt x="19748" y="28991"/>
                    <a:pt x="19514" y="27990"/>
                  </a:cubicBezTo>
                  <a:cubicBezTo>
                    <a:pt x="19081" y="26156"/>
                    <a:pt x="20682" y="24655"/>
                    <a:pt x="21483" y="23087"/>
                  </a:cubicBezTo>
                  <a:cubicBezTo>
                    <a:pt x="22783" y="20552"/>
                    <a:pt x="22083" y="18217"/>
                    <a:pt x="19915" y="16482"/>
                  </a:cubicBezTo>
                  <a:cubicBezTo>
                    <a:pt x="18580" y="15415"/>
                    <a:pt x="17280" y="14614"/>
                    <a:pt x="16679" y="12946"/>
                  </a:cubicBezTo>
                  <a:cubicBezTo>
                    <a:pt x="16012" y="11111"/>
                    <a:pt x="16479" y="9010"/>
                    <a:pt x="16312" y="7109"/>
                  </a:cubicBezTo>
                  <a:cubicBezTo>
                    <a:pt x="16079" y="4340"/>
                    <a:pt x="13844" y="1905"/>
                    <a:pt x="11475" y="671"/>
                  </a:cubicBezTo>
                  <a:cubicBezTo>
                    <a:pt x="10594" y="205"/>
                    <a:pt x="9672" y="1"/>
                    <a:pt x="8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6"/>
            <p:cNvSpPr/>
            <p:nvPr/>
          </p:nvSpPr>
          <p:spPr>
            <a:xfrm flipH="1">
              <a:off x="5097645" y="2818914"/>
              <a:ext cx="1237282" cy="569791"/>
            </a:xfrm>
            <a:custGeom>
              <a:avLst/>
              <a:gdLst/>
              <a:ahLst/>
              <a:cxnLst/>
              <a:rect l="l" t="t" r="r" b="b"/>
              <a:pathLst>
                <a:path w="30622" h="14102" extrusionOk="0">
                  <a:moveTo>
                    <a:pt x="1430" y="1"/>
                  </a:moveTo>
                  <a:cubicBezTo>
                    <a:pt x="1055" y="1"/>
                    <a:pt x="721" y="190"/>
                    <a:pt x="467" y="655"/>
                  </a:cubicBezTo>
                  <a:cubicBezTo>
                    <a:pt x="0" y="1489"/>
                    <a:pt x="601" y="2690"/>
                    <a:pt x="867" y="3524"/>
                  </a:cubicBezTo>
                  <a:cubicBezTo>
                    <a:pt x="1501" y="5359"/>
                    <a:pt x="2602" y="6960"/>
                    <a:pt x="3636" y="8561"/>
                  </a:cubicBezTo>
                  <a:cubicBezTo>
                    <a:pt x="5604" y="11596"/>
                    <a:pt x="8540" y="13231"/>
                    <a:pt x="11842" y="13598"/>
                  </a:cubicBezTo>
                  <a:cubicBezTo>
                    <a:pt x="12685" y="13712"/>
                    <a:pt x="13560" y="13764"/>
                    <a:pt x="14434" y="13764"/>
                  </a:cubicBezTo>
                  <a:cubicBezTo>
                    <a:pt x="14839" y="13764"/>
                    <a:pt x="15243" y="13752"/>
                    <a:pt x="15645" y="13731"/>
                  </a:cubicBezTo>
                  <a:cubicBezTo>
                    <a:pt x="15796" y="13725"/>
                    <a:pt x="15947" y="13722"/>
                    <a:pt x="16098" y="13722"/>
                  </a:cubicBezTo>
                  <a:cubicBezTo>
                    <a:pt x="17799" y="13722"/>
                    <a:pt x="19453" y="14102"/>
                    <a:pt x="21139" y="14102"/>
                  </a:cubicBezTo>
                  <a:cubicBezTo>
                    <a:pt x="21607" y="14102"/>
                    <a:pt x="22076" y="14073"/>
                    <a:pt x="22550" y="13998"/>
                  </a:cubicBezTo>
                  <a:cubicBezTo>
                    <a:pt x="24151" y="13731"/>
                    <a:pt x="25919" y="12430"/>
                    <a:pt x="27453" y="11897"/>
                  </a:cubicBezTo>
                  <a:cubicBezTo>
                    <a:pt x="28821" y="11396"/>
                    <a:pt x="30622" y="8761"/>
                    <a:pt x="28154" y="8761"/>
                  </a:cubicBezTo>
                  <a:cubicBezTo>
                    <a:pt x="27220" y="8761"/>
                    <a:pt x="26252" y="9095"/>
                    <a:pt x="25385" y="9428"/>
                  </a:cubicBezTo>
                  <a:cubicBezTo>
                    <a:pt x="23597" y="10069"/>
                    <a:pt x="21339" y="10304"/>
                    <a:pt x="19295" y="10304"/>
                  </a:cubicBezTo>
                  <a:cubicBezTo>
                    <a:pt x="18784" y="10304"/>
                    <a:pt x="18286" y="10289"/>
                    <a:pt x="17813" y="10262"/>
                  </a:cubicBezTo>
                  <a:cubicBezTo>
                    <a:pt x="12909" y="9995"/>
                    <a:pt x="8439" y="7927"/>
                    <a:pt x="5404" y="3491"/>
                  </a:cubicBezTo>
                  <a:cubicBezTo>
                    <a:pt x="4825" y="2649"/>
                    <a:pt x="2835" y="1"/>
                    <a:pt x="1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6"/>
            <p:cNvSpPr/>
            <p:nvPr/>
          </p:nvSpPr>
          <p:spPr>
            <a:xfrm flipH="1">
              <a:off x="6119245" y="2506269"/>
              <a:ext cx="191883" cy="317543"/>
            </a:xfrm>
            <a:custGeom>
              <a:avLst/>
              <a:gdLst/>
              <a:ahLst/>
              <a:cxnLst/>
              <a:rect l="l" t="t" r="r" b="b"/>
              <a:pathLst>
                <a:path w="4749" h="7859" extrusionOk="0">
                  <a:moveTo>
                    <a:pt x="3334" y="0"/>
                  </a:moveTo>
                  <a:cubicBezTo>
                    <a:pt x="2648" y="0"/>
                    <a:pt x="1857" y="523"/>
                    <a:pt x="1379" y="1088"/>
                  </a:cubicBezTo>
                  <a:cubicBezTo>
                    <a:pt x="1379" y="1088"/>
                    <a:pt x="1379" y="1088"/>
                    <a:pt x="1346" y="1121"/>
                  </a:cubicBezTo>
                  <a:cubicBezTo>
                    <a:pt x="779" y="1588"/>
                    <a:pt x="679" y="2422"/>
                    <a:pt x="579" y="3089"/>
                  </a:cubicBezTo>
                  <a:cubicBezTo>
                    <a:pt x="445" y="4090"/>
                    <a:pt x="245" y="5091"/>
                    <a:pt x="112" y="6092"/>
                  </a:cubicBezTo>
                  <a:cubicBezTo>
                    <a:pt x="0" y="7094"/>
                    <a:pt x="1123" y="7858"/>
                    <a:pt x="2160" y="7858"/>
                  </a:cubicBezTo>
                  <a:cubicBezTo>
                    <a:pt x="2676" y="7858"/>
                    <a:pt x="3170" y="7669"/>
                    <a:pt x="3481" y="7226"/>
                  </a:cubicBezTo>
                  <a:cubicBezTo>
                    <a:pt x="4315" y="6025"/>
                    <a:pt x="3981" y="4424"/>
                    <a:pt x="4381" y="3089"/>
                  </a:cubicBezTo>
                  <a:cubicBezTo>
                    <a:pt x="4615" y="2256"/>
                    <a:pt x="4748" y="1288"/>
                    <a:pt x="4281" y="521"/>
                  </a:cubicBezTo>
                  <a:cubicBezTo>
                    <a:pt x="4037" y="149"/>
                    <a:pt x="3700" y="0"/>
                    <a:pt x="3334" y="0"/>
                  </a:cubicBezTo>
                  <a:close/>
                </a:path>
              </a:pathLst>
            </a:custGeom>
            <a:solidFill>
              <a:srgbClr val="4B1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6"/>
            <p:cNvSpPr/>
            <p:nvPr/>
          </p:nvSpPr>
          <p:spPr>
            <a:xfrm flipH="1">
              <a:off x="5937301" y="2206513"/>
              <a:ext cx="404373" cy="440334"/>
            </a:xfrm>
            <a:custGeom>
              <a:avLst/>
              <a:gdLst/>
              <a:ahLst/>
              <a:cxnLst/>
              <a:rect l="l" t="t" r="r" b="b"/>
              <a:pathLst>
                <a:path w="10008" h="10898" extrusionOk="0">
                  <a:moveTo>
                    <a:pt x="8506" y="1"/>
                  </a:moveTo>
                  <a:cubicBezTo>
                    <a:pt x="7739" y="1202"/>
                    <a:pt x="6638" y="2169"/>
                    <a:pt x="5204" y="2569"/>
                  </a:cubicBezTo>
                  <a:cubicBezTo>
                    <a:pt x="5137" y="2569"/>
                    <a:pt x="5104" y="2603"/>
                    <a:pt x="5037" y="2603"/>
                  </a:cubicBezTo>
                  <a:cubicBezTo>
                    <a:pt x="4870" y="2736"/>
                    <a:pt x="4704" y="2870"/>
                    <a:pt x="4537" y="3003"/>
                  </a:cubicBezTo>
                  <a:cubicBezTo>
                    <a:pt x="4103" y="3270"/>
                    <a:pt x="3636" y="3537"/>
                    <a:pt x="3169" y="3770"/>
                  </a:cubicBezTo>
                  <a:cubicBezTo>
                    <a:pt x="2636" y="4037"/>
                    <a:pt x="2068" y="4171"/>
                    <a:pt x="1535" y="4337"/>
                  </a:cubicBezTo>
                  <a:cubicBezTo>
                    <a:pt x="1001" y="4504"/>
                    <a:pt x="467" y="4671"/>
                    <a:pt x="0" y="4971"/>
                  </a:cubicBezTo>
                  <a:cubicBezTo>
                    <a:pt x="0" y="5105"/>
                    <a:pt x="34" y="5238"/>
                    <a:pt x="34" y="5371"/>
                  </a:cubicBezTo>
                  <a:cubicBezTo>
                    <a:pt x="283" y="8250"/>
                    <a:pt x="2345" y="10898"/>
                    <a:pt x="5060" y="10898"/>
                  </a:cubicBezTo>
                  <a:cubicBezTo>
                    <a:pt x="5618" y="10898"/>
                    <a:pt x="6203" y="10786"/>
                    <a:pt x="6805" y="10542"/>
                  </a:cubicBezTo>
                  <a:cubicBezTo>
                    <a:pt x="8606" y="9808"/>
                    <a:pt x="10007" y="3170"/>
                    <a:pt x="8506" y="1"/>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6"/>
            <p:cNvSpPr/>
            <p:nvPr/>
          </p:nvSpPr>
          <p:spPr>
            <a:xfrm flipH="1">
              <a:off x="5892813" y="2744288"/>
              <a:ext cx="524336" cy="808423"/>
            </a:xfrm>
            <a:custGeom>
              <a:avLst/>
              <a:gdLst/>
              <a:ahLst/>
              <a:cxnLst/>
              <a:rect l="l" t="t" r="r" b="b"/>
              <a:pathLst>
                <a:path w="12977" h="20008" extrusionOk="0">
                  <a:moveTo>
                    <a:pt x="3069" y="0"/>
                  </a:moveTo>
                  <a:cubicBezTo>
                    <a:pt x="434" y="34"/>
                    <a:pt x="267" y="4003"/>
                    <a:pt x="100" y="5871"/>
                  </a:cubicBezTo>
                  <a:cubicBezTo>
                    <a:pt x="0" y="7239"/>
                    <a:pt x="2202" y="18447"/>
                    <a:pt x="2169" y="18480"/>
                  </a:cubicBezTo>
                  <a:cubicBezTo>
                    <a:pt x="2135" y="18714"/>
                    <a:pt x="3069" y="19181"/>
                    <a:pt x="3236" y="19248"/>
                  </a:cubicBezTo>
                  <a:cubicBezTo>
                    <a:pt x="3770" y="19514"/>
                    <a:pt x="4303" y="19648"/>
                    <a:pt x="4870" y="19781"/>
                  </a:cubicBezTo>
                  <a:cubicBezTo>
                    <a:pt x="5587" y="19917"/>
                    <a:pt x="6314" y="20007"/>
                    <a:pt x="7040" y="20007"/>
                  </a:cubicBezTo>
                  <a:cubicBezTo>
                    <a:pt x="7565" y="20007"/>
                    <a:pt x="8088" y="19960"/>
                    <a:pt x="8606" y="19848"/>
                  </a:cubicBezTo>
                  <a:cubicBezTo>
                    <a:pt x="8973" y="19781"/>
                    <a:pt x="9440" y="19815"/>
                    <a:pt x="9707" y="19514"/>
                  </a:cubicBezTo>
                  <a:cubicBezTo>
                    <a:pt x="10074" y="19148"/>
                    <a:pt x="9941" y="18514"/>
                    <a:pt x="9974" y="18080"/>
                  </a:cubicBezTo>
                  <a:cubicBezTo>
                    <a:pt x="10174" y="17546"/>
                    <a:pt x="10341" y="17146"/>
                    <a:pt x="10408" y="16946"/>
                  </a:cubicBezTo>
                  <a:cubicBezTo>
                    <a:pt x="11675" y="13844"/>
                    <a:pt x="12976" y="10875"/>
                    <a:pt x="11875" y="7573"/>
                  </a:cubicBezTo>
                  <a:cubicBezTo>
                    <a:pt x="11142" y="5371"/>
                    <a:pt x="9040" y="4137"/>
                    <a:pt x="7439" y="2636"/>
                  </a:cubicBezTo>
                  <a:cubicBezTo>
                    <a:pt x="6472" y="1735"/>
                    <a:pt x="5905" y="634"/>
                    <a:pt x="4537" y="267"/>
                  </a:cubicBezTo>
                  <a:cubicBezTo>
                    <a:pt x="4070" y="134"/>
                    <a:pt x="3570" y="0"/>
                    <a:pt x="30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6"/>
            <p:cNvSpPr/>
            <p:nvPr/>
          </p:nvSpPr>
          <p:spPr>
            <a:xfrm flipH="1">
              <a:off x="5125950" y="2978590"/>
              <a:ext cx="421909" cy="464253"/>
            </a:xfrm>
            <a:custGeom>
              <a:avLst/>
              <a:gdLst/>
              <a:ahLst/>
              <a:cxnLst/>
              <a:rect l="l" t="t" r="r" b="b"/>
              <a:pathLst>
                <a:path w="10442" h="11490" extrusionOk="0">
                  <a:moveTo>
                    <a:pt x="5859" y="1"/>
                  </a:moveTo>
                  <a:cubicBezTo>
                    <a:pt x="4446" y="1"/>
                    <a:pt x="2931" y="180"/>
                    <a:pt x="1735" y="406"/>
                  </a:cubicBezTo>
                  <a:cubicBezTo>
                    <a:pt x="701" y="573"/>
                    <a:pt x="368" y="1240"/>
                    <a:pt x="368" y="2040"/>
                  </a:cubicBezTo>
                  <a:cubicBezTo>
                    <a:pt x="1" y="3441"/>
                    <a:pt x="468" y="5343"/>
                    <a:pt x="701" y="6677"/>
                  </a:cubicBezTo>
                  <a:cubicBezTo>
                    <a:pt x="1001" y="8345"/>
                    <a:pt x="1735" y="9679"/>
                    <a:pt x="3103" y="10680"/>
                  </a:cubicBezTo>
                  <a:cubicBezTo>
                    <a:pt x="3856" y="11246"/>
                    <a:pt x="4593" y="11489"/>
                    <a:pt x="5287" y="11489"/>
                  </a:cubicBezTo>
                  <a:cubicBezTo>
                    <a:pt x="7453" y="11489"/>
                    <a:pt x="9202" y="9126"/>
                    <a:pt x="9708" y="6877"/>
                  </a:cubicBezTo>
                  <a:cubicBezTo>
                    <a:pt x="10041" y="5410"/>
                    <a:pt x="10441" y="2674"/>
                    <a:pt x="9874" y="1240"/>
                  </a:cubicBezTo>
                  <a:cubicBezTo>
                    <a:pt x="9474" y="172"/>
                    <a:pt x="8740" y="273"/>
                    <a:pt x="7773" y="139"/>
                  </a:cubicBezTo>
                  <a:cubicBezTo>
                    <a:pt x="7190" y="42"/>
                    <a:pt x="6536" y="1"/>
                    <a:pt x="5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6"/>
            <p:cNvSpPr/>
            <p:nvPr/>
          </p:nvSpPr>
          <p:spPr>
            <a:xfrm flipH="1">
              <a:off x="5171771" y="3002954"/>
              <a:ext cx="337099" cy="65618"/>
            </a:xfrm>
            <a:custGeom>
              <a:avLst/>
              <a:gdLst/>
              <a:ahLst/>
              <a:cxnLst/>
              <a:rect l="l" t="t" r="r" b="b"/>
              <a:pathLst>
                <a:path w="8343" h="1624" extrusionOk="0">
                  <a:moveTo>
                    <a:pt x="4224" y="0"/>
                  </a:moveTo>
                  <a:cubicBezTo>
                    <a:pt x="2965" y="0"/>
                    <a:pt x="0" y="69"/>
                    <a:pt x="470" y="870"/>
                  </a:cubicBezTo>
                  <a:cubicBezTo>
                    <a:pt x="770" y="1396"/>
                    <a:pt x="1296" y="1433"/>
                    <a:pt x="1835" y="1433"/>
                  </a:cubicBezTo>
                  <a:cubicBezTo>
                    <a:pt x="1925" y="1433"/>
                    <a:pt x="2015" y="1432"/>
                    <a:pt x="2105" y="1432"/>
                  </a:cubicBezTo>
                  <a:cubicBezTo>
                    <a:pt x="2195" y="1432"/>
                    <a:pt x="2284" y="1433"/>
                    <a:pt x="2371" y="1437"/>
                  </a:cubicBezTo>
                  <a:cubicBezTo>
                    <a:pt x="2872" y="1471"/>
                    <a:pt x="3339" y="1471"/>
                    <a:pt x="3806" y="1504"/>
                  </a:cubicBezTo>
                  <a:cubicBezTo>
                    <a:pt x="4447" y="1564"/>
                    <a:pt x="5115" y="1623"/>
                    <a:pt x="5774" y="1623"/>
                  </a:cubicBezTo>
                  <a:cubicBezTo>
                    <a:pt x="6589" y="1623"/>
                    <a:pt x="7390" y="1532"/>
                    <a:pt x="8109" y="1237"/>
                  </a:cubicBezTo>
                  <a:cubicBezTo>
                    <a:pt x="8309" y="1137"/>
                    <a:pt x="8342" y="937"/>
                    <a:pt x="8209" y="737"/>
                  </a:cubicBezTo>
                  <a:cubicBezTo>
                    <a:pt x="8209" y="737"/>
                    <a:pt x="8209" y="737"/>
                    <a:pt x="8209" y="704"/>
                  </a:cubicBezTo>
                  <a:cubicBezTo>
                    <a:pt x="8042" y="470"/>
                    <a:pt x="7709" y="403"/>
                    <a:pt x="7475" y="337"/>
                  </a:cubicBezTo>
                  <a:cubicBezTo>
                    <a:pt x="6608" y="3"/>
                    <a:pt x="5574" y="36"/>
                    <a:pt x="4740" y="3"/>
                  </a:cubicBezTo>
                  <a:cubicBezTo>
                    <a:pt x="4671" y="3"/>
                    <a:pt x="4484" y="0"/>
                    <a:pt x="42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6"/>
            <p:cNvSpPr/>
            <p:nvPr/>
          </p:nvSpPr>
          <p:spPr>
            <a:xfrm flipH="1">
              <a:off x="5120577" y="2964085"/>
              <a:ext cx="417101" cy="133539"/>
            </a:xfrm>
            <a:custGeom>
              <a:avLst/>
              <a:gdLst/>
              <a:ahLst/>
              <a:cxnLst/>
              <a:rect l="l" t="t" r="r" b="b"/>
              <a:pathLst>
                <a:path w="10323" h="3305" extrusionOk="0">
                  <a:moveTo>
                    <a:pt x="6209" y="922"/>
                  </a:moveTo>
                  <a:cubicBezTo>
                    <a:pt x="6358" y="922"/>
                    <a:pt x="6506" y="925"/>
                    <a:pt x="6654" y="932"/>
                  </a:cubicBezTo>
                  <a:cubicBezTo>
                    <a:pt x="7154" y="965"/>
                    <a:pt x="7621" y="1032"/>
                    <a:pt x="8121" y="1165"/>
                  </a:cubicBezTo>
                  <a:cubicBezTo>
                    <a:pt x="9522" y="1499"/>
                    <a:pt x="8021" y="2299"/>
                    <a:pt x="7421" y="2333"/>
                  </a:cubicBezTo>
                  <a:cubicBezTo>
                    <a:pt x="7097" y="2361"/>
                    <a:pt x="6772" y="2371"/>
                    <a:pt x="6448" y="2371"/>
                  </a:cubicBezTo>
                  <a:cubicBezTo>
                    <a:pt x="6005" y="2371"/>
                    <a:pt x="5562" y="2352"/>
                    <a:pt x="5119" y="2333"/>
                  </a:cubicBezTo>
                  <a:cubicBezTo>
                    <a:pt x="4319" y="2333"/>
                    <a:pt x="3518" y="2299"/>
                    <a:pt x="2751" y="2299"/>
                  </a:cubicBezTo>
                  <a:cubicBezTo>
                    <a:pt x="2551" y="2299"/>
                    <a:pt x="2351" y="2299"/>
                    <a:pt x="2150" y="2266"/>
                  </a:cubicBezTo>
                  <a:cubicBezTo>
                    <a:pt x="1950" y="2233"/>
                    <a:pt x="1783" y="2199"/>
                    <a:pt x="1617" y="2166"/>
                  </a:cubicBezTo>
                  <a:cubicBezTo>
                    <a:pt x="1050" y="2133"/>
                    <a:pt x="950" y="1866"/>
                    <a:pt x="1316" y="1332"/>
                  </a:cubicBezTo>
                  <a:cubicBezTo>
                    <a:pt x="1583" y="1265"/>
                    <a:pt x="1884" y="1165"/>
                    <a:pt x="2150" y="1132"/>
                  </a:cubicBezTo>
                  <a:cubicBezTo>
                    <a:pt x="2230" y="1134"/>
                    <a:pt x="2309" y="1134"/>
                    <a:pt x="2389" y="1134"/>
                  </a:cubicBezTo>
                  <a:cubicBezTo>
                    <a:pt x="3662" y="1134"/>
                    <a:pt x="4956" y="922"/>
                    <a:pt x="6209" y="922"/>
                  </a:cubicBezTo>
                  <a:close/>
                  <a:moveTo>
                    <a:pt x="5343" y="1"/>
                  </a:moveTo>
                  <a:cubicBezTo>
                    <a:pt x="4057" y="1"/>
                    <a:pt x="2732" y="176"/>
                    <a:pt x="1517" y="498"/>
                  </a:cubicBezTo>
                  <a:lnTo>
                    <a:pt x="1483" y="498"/>
                  </a:lnTo>
                  <a:cubicBezTo>
                    <a:pt x="983" y="565"/>
                    <a:pt x="82" y="798"/>
                    <a:pt x="49" y="1465"/>
                  </a:cubicBezTo>
                  <a:cubicBezTo>
                    <a:pt x="1" y="3024"/>
                    <a:pt x="1986" y="3221"/>
                    <a:pt x="3577" y="3221"/>
                  </a:cubicBezTo>
                  <a:cubicBezTo>
                    <a:pt x="4116" y="3221"/>
                    <a:pt x="4610" y="3198"/>
                    <a:pt x="4965" y="3198"/>
                  </a:cubicBezTo>
                  <a:cubicBezTo>
                    <a:pt x="5020" y="3198"/>
                    <a:pt x="5071" y="3199"/>
                    <a:pt x="5119" y="3200"/>
                  </a:cubicBezTo>
                  <a:cubicBezTo>
                    <a:pt x="5655" y="3232"/>
                    <a:pt x="6317" y="3304"/>
                    <a:pt x="6974" y="3304"/>
                  </a:cubicBezTo>
                  <a:cubicBezTo>
                    <a:pt x="7668" y="3304"/>
                    <a:pt x="8358" y="3224"/>
                    <a:pt x="8889" y="2933"/>
                  </a:cubicBezTo>
                  <a:cubicBezTo>
                    <a:pt x="9456" y="2633"/>
                    <a:pt x="10323" y="1932"/>
                    <a:pt x="9722" y="1199"/>
                  </a:cubicBezTo>
                  <a:cubicBezTo>
                    <a:pt x="8989" y="298"/>
                    <a:pt x="7788" y="165"/>
                    <a:pt x="6654" y="64"/>
                  </a:cubicBezTo>
                  <a:cubicBezTo>
                    <a:pt x="6226" y="22"/>
                    <a:pt x="5787" y="1"/>
                    <a:pt x="53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6"/>
            <p:cNvSpPr/>
            <p:nvPr/>
          </p:nvSpPr>
          <p:spPr>
            <a:xfrm flipH="1">
              <a:off x="4965582" y="2309421"/>
              <a:ext cx="621348" cy="738684"/>
            </a:xfrm>
            <a:custGeom>
              <a:avLst/>
              <a:gdLst/>
              <a:ahLst/>
              <a:cxnLst/>
              <a:rect l="l" t="t" r="r" b="b"/>
              <a:pathLst>
                <a:path w="15378" h="18282" extrusionOk="0">
                  <a:moveTo>
                    <a:pt x="6266" y="0"/>
                  </a:moveTo>
                  <a:cubicBezTo>
                    <a:pt x="6256" y="0"/>
                    <a:pt x="6246" y="6"/>
                    <a:pt x="6238" y="22"/>
                  </a:cubicBezTo>
                  <a:cubicBezTo>
                    <a:pt x="3903" y="1957"/>
                    <a:pt x="5371" y="4993"/>
                    <a:pt x="5404" y="7595"/>
                  </a:cubicBezTo>
                  <a:cubicBezTo>
                    <a:pt x="5438" y="9463"/>
                    <a:pt x="5137" y="11397"/>
                    <a:pt x="4704" y="13199"/>
                  </a:cubicBezTo>
                  <a:cubicBezTo>
                    <a:pt x="4604" y="13599"/>
                    <a:pt x="4570" y="13999"/>
                    <a:pt x="4570" y="14366"/>
                  </a:cubicBezTo>
                  <a:cubicBezTo>
                    <a:pt x="4504" y="13999"/>
                    <a:pt x="4470" y="13666"/>
                    <a:pt x="4437" y="13465"/>
                  </a:cubicBezTo>
                  <a:cubicBezTo>
                    <a:pt x="4303" y="12465"/>
                    <a:pt x="4470" y="11431"/>
                    <a:pt x="4303" y="10430"/>
                  </a:cubicBezTo>
                  <a:cubicBezTo>
                    <a:pt x="3936" y="8395"/>
                    <a:pt x="2202" y="7027"/>
                    <a:pt x="934" y="5526"/>
                  </a:cubicBezTo>
                  <a:cubicBezTo>
                    <a:pt x="925" y="5517"/>
                    <a:pt x="912" y="5513"/>
                    <a:pt x="897" y="5513"/>
                  </a:cubicBezTo>
                  <a:cubicBezTo>
                    <a:pt x="857" y="5513"/>
                    <a:pt x="810" y="5544"/>
                    <a:pt x="834" y="5593"/>
                  </a:cubicBezTo>
                  <a:cubicBezTo>
                    <a:pt x="2202" y="7628"/>
                    <a:pt x="3870" y="9062"/>
                    <a:pt x="3703" y="11731"/>
                  </a:cubicBezTo>
                  <a:cubicBezTo>
                    <a:pt x="3603" y="13666"/>
                    <a:pt x="3836" y="15333"/>
                    <a:pt x="4704" y="16968"/>
                  </a:cubicBezTo>
                  <a:cubicBezTo>
                    <a:pt x="4003" y="16034"/>
                    <a:pt x="3503" y="14399"/>
                    <a:pt x="3269" y="13866"/>
                  </a:cubicBezTo>
                  <a:cubicBezTo>
                    <a:pt x="2669" y="12565"/>
                    <a:pt x="667" y="12064"/>
                    <a:pt x="434" y="10763"/>
                  </a:cubicBezTo>
                  <a:cubicBezTo>
                    <a:pt x="419" y="10718"/>
                    <a:pt x="383" y="10700"/>
                    <a:pt x="346" y="10700"/>
                  </a:cubicBezTo>
                  <a:cubicBezTo>
                    <a:pt x="301" y="10700"/>
                    <a:pt x="252" y="10727"/>
                    <a:pt x="234" y="10763"/>
                  </a:cubicBezTo>
                  <a:cubicBezTo>
                    <a:pt x="0" y="11631"/>
                    <a:pt x="434" y="12031"/>
                    <a:pt x="1068" y="12598"/>
                  </a:cubicBezTo>
                  <a:cubicBezTo>
                    <a:pt x="2102" y="13565"/>
                    <a:pt x="2569" y="14533"/>
                    <a:pt x="3103" y="15834"/>
                  </a:cubicBezTo>
                  <a:cubicBezTo>
                    <a:pt x="3449" y="16671"/>
                    <a:pt x="4571" y="18259"/>
                    <a:pt x="5623" y="18259"/>
                  </a:cubicBezTo>
                  <a:cubicBezTo>
                    <a:pt x="5786" y="18259"/>
                    <a:pt x="5948" y="18221"/>
                    <a:pt x="6105" y="18135"/>
                  </a:cubicBezTo>
                  <a:cubicBezTo>
                    <a:pt x="6321" y="18236"/>
                    <a:pt x="6537" y="18281"/>
                    <a:pt x="6751" y="18281"/>
                  </a:cubicBezTo>
                  <a:cubicBezTo>
                    <a:pt x="7959" y="18281"/>
                    <a:pt x="9109" y="16844"/>
                    <a:pt x="9874" y="15767"/>
                  </a:cubicBezTo>
                  <a:cubicBezTo>
                    <a:pt x="10241" y="15267"/>
                    <a:pt x="10541" y="14733"/>
                    <a:pt x="10908" y="14233"/>
                  </a:cubicBezTo>
                  <a:cubicBezTo>
                    <a:pt x="11509" y="13399"/>
                    <a:pt x="12342" y="12998"/>
                    <a:pt x="13243" y="12531"/>
                  </a:cubicBezTo>
                  <a:cubicBezTo>
                    <a:pt x="14611" y="11764"/>
                    <a:pt x="14944" y="10697"/>
                    <a:pt x="15378" y="9262"/>
                  </a:cubicBezTo>
                  <a:cubicBezTo>
                    <a:pt x="15378" y="9221"/>
                    <a:pt x="15340" y="9193"/>
                    <a:pt x="15303" y="9193"/>
                  </a:cubicBezTo>
                  <a:cubicBezTo>
                    <a:pt x="15280" y="9193"/>
                    <a:pt x="15257" y="9204"/>
                    <a:pt x="15245" y="9229"/>
                  </a:cubicBezTo>
                  <a:cubicBezTo>
                    <a:pt x="14577" y="10930"/>
                    <a:pt x="13610" y="11631"/>
                    <a:pt x="11909" y="12298"/>
                  </a:cubicBezTo>
                  <a:cubicBezTo>
                    <a:pt x="11142" y="12598"/>
                    <a:pt x="10541" y="13098"/>
                    <a:pt x="10074" y="13766"/>
                  </a:cubicBezTo>
                  <a:cubicBezTo>
                    <a:pt x="9340" y="14766"/>
                    <a:pt x="8440" y="16701"/>
                    <a:pt x="7205" y="17268"/>
                  </a:cubicBezTo>
                  <a:cubicBezTo>
                    <a:pt x="7839" y="16301"/>
                    <a:pt x="8173" y="14433"/>
                    <a:pt x="8273" y="14032"/>
                  </a:cubicBezTo>
                  <a:cubicBezTo>
                    <a:pt x="8506" y="12765"/>
                    <a:pt x="8573" y="11464"/>
                    <a:pt x="9207" y="10330"/>
                  </a:cubicBezTo>
                  <a:cubicBezTo>
                    <a:pt x="9641" y="9563"/>
                    <a:pt x="10108" y="8962"/>
                    <a:pt x="10241" y="8062"/>
                  </a:cubicBezTo>
                  <a:cubicBezTo>
                    <a:pt x="10408" y="6761"/>
                    <a:pt x="10374" y="5460"/>
                    <a:pt x="10441" y="4159"/>
                  </a:cubicBezTo>
                  <a:cubicBezTo>
                    <a:pt x="10460" y="4101"/>
                    <a:pt x="10424" y="4065"/>
                    <a:pt x="10376" y="4065"/>
                  </a:cubicBezTo>
                  <a:cubicBezTo>
                    <a:pt x="10342" y="4065"/>
                    <a:pt x="10302" y="4083"/>
                    <a:pt x="10274" y="4125"/>
                  </a:cubicBezTo>
                  <a:cubicBezTo>
                    <a:pt x="9340" y="5860"/>
                    <a:pt x="10208" y="7828"/>
                    <a:pt x="8840" y="9463"/>
                  </a:cubicBezTo>
                  <a:cubicBezTo>
                    <a:pt x="8206" y="10230"/>
                    <a:pt x="7806" y="10997"/>
                    <a:pt x="7606" y="11964"/>
                  </a:cubicBezTo>
                  <a:cubicBezTo>
                    <a:pt x="7472" y="12631"/>
                    <a:pt x="7139" y="16134"/>
                    <a:pt x="6372" y="17001"/>
                  </a:cubicBezTo>
                  <a:cubicBezTo>
                    <a:pt x="7139" y="14967"/>
                    <a:pt x="6905" y="12598"/>
                    <a:pt x="7239" y="10463"/>
                  </a:cubicBezTo>
                  <a:cubicBezTo>
                    <a:pt x="7439" y="9096"/>
                    <a:pt x="8173" y="8128"/>
                    <a:pt x="8840" y="6961"/>
                  </a:cubicBezTo>
                  <a:cubicBezTo>
                    <a:pt x="9507" y="5860"/>
                    <a:pt x="9007" y="4526"/>
                    <a:pt x="9307" y="3325"/>
                  </a:cubicBezTo>
                  <a:cubicBezTo>
                    <a:pt x="9328" y="3260"/>
                    <a:pt x="9280" y="3223"/>
                    <a:pt x="9235" y="3223"/>
                  </a:cubicBezTo>
                  <a:cubicBezTo>
                    <a:pt x="9210" y="3223"/>
                    <a:pt x="9185" y="3234"/>
                    <a:pt x="9174" y="3258"/>
                  </a:cubicBezTo>
                  <a:cubicBezTo>
                    <a:pt x="8506" y="4326"/>
                    <a:pt x="8740" y="5493"/>
                    <a:pt x="8139" y="6560"/>
                  </a:cubicBezTo>
                  <a:cubicBezTo>
                    <a:pt x="7572" y="7561"/>
                    <a:pt x="6839" y="8095"/>
                    <a:pt x="6472" y="9262"/>
                  </a:cubicBezTo>
                  <a:cubicBezTo>
                    <a:pt x="6138" y="10363"/>
                    <a:pt x="6071" y="11564"/>
                    <a:pt x="6005" y="12698"/>
                  </a:cubicBezTo>
                  <a:cubicBezTo>
                    <a:pt x="5971" y="13332"/>
                    <a:pt x="5938" y="13999"/>
                    <a:pt x="5905" y="14633"/>
                  </a:cubicBezTo>
                  <a:cubicBezTo>
                    <a:pt x="5871" y="15033"/>
                    <a:pt x="5671" y="15734"/>
                    <a:pt x="5604" y="16301"/>
                  </a:cubicBezTo>
                  <a:cubicBezTo>
                    <a:pt x="5504" y="15367"/>
                    <a:pt x="5371" y="14433"/>
                    <a:pt x="5571" y="13432"/>
                  </a:cubicBezTo>
                  <a:cubicBezTo>
                    <a:pt x="5871" y="11998"/>
                    <a:pt x="6138" y="10697"/>
                    <a:pt x="6271" y="9229"/>
                  </a:cubicBezTo>
                  <a:cubicBezTo>
                    <a:pt x="6372" y="7728"/>
                    <a:pt x="6271" y="6360"/>
                    <a:pt x="5971" y="4926"/>
                  </a:cubicBezTo>
                  <a:cubicBezTo>
                    <a:pt x="5604" y="3158"/>
                    <a:pt x="4971" y="1657"/>
                    <a:pt x="6305" y="89"/>
                  </a:cubicBezTo>
                  <a:cubicBezTo>
                    <a:pt x="6330" y="64"/>
                    <a:pt x="6298" y="0"/>
                    <a:pt x="6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6"/>
            <p:cNvSpPr/>
            <p:nvPr/>
          </p:nvSpPr>
          <p:spPr>
            <a:xfrm flipH="1">
              <a:off x="6721700" y="4023919"/>
              <a:ext cx="465021" cy="232571"/>
            </a:xfrm>
            <a:custGeom>
              <a:avLst/>
              <a:gdLst/>
              <a:ahLst/>
              <a:cxnLst/>
              <a:rect l="l" t="t" r="r" b="b"/>
              <a:pathLst>
                <a:path w="11509" h="5756" extrusionOk="0">
                  <a:moveTo>
                    <a:pt x="7507" y="0"/>
                  </a:moveTo>
                  <a:cubicBezTo>
                    <a:pt x="7346" y="0"/>
                    <a:pt x="7189" y="26"/>
                    <a:pt x="7039" y="86"/>
                  </a:cubicBezTo>
                  <a:cubicBezTo>
                    <a:pt x="6538" y="286"/>
                    <a:pt x="6472" y="586"/>
                    <a:pt x="6205" y="986"/>
                  </a:cubicBezTo>
                  <a:cubicBezTo>
                    <a:pt x="5571" y="1887"/>
                    <a:pt x="4737" y="2054"/>
                    <a:pt x="3770" y="2421"/>
                  </a:cubicBezTo>
                  <a:cubicBezTo>
                    <a:pt x="2502" y="2854"/>
                    <a:pt x="1201" y="3355"/>
                    <a:pt x="367" y="4455"/>
                  </a:cubicBezTo>
                  <a:cubicBezTo>
                    <a:pt x="0" y="4956"/>
                    <a:pt x="467" y="5556"/>
                    <a:pt x="968" y="5623"/>
                  </a:cubicBezTo>
                  <a:cubicBezTo>
                    <a:pt x="1481" y="5721"/>
                    <a:pt x="2016" y="5755"/>
                    <a:pt x="2559" y="5755"/>
                  </a:cubicBezTo>
                  <a:cubicBezTo>
                    <a:pt x="3675" y="5755"/>
                    <a:pt x="4828" y="5612"/>
                    <a:pt x="5905" y="5589"/>
                  </a:cubicBezTo>
                  <a:cubicBezTo>
                    <a:pt x="7272" y="5556"/>
                    <a:pt x="8873" y="5623"/>
                    <a:pt x="10074" y="4822"/>
                  </a:cubicBezTo>
                  <a:cubicBezTo>
                    <a:pt x="10942" y="4188"/>
                    <a:pt x="11509" y="2087"/>
                    <a:pt x="10575" y="1553"/>
                  </a:cubicBezTo>
                  <a:cubicBezTo>
                    <a:pt x="10575" y="1487"/>
                    <a:pt x="10541" y="1453"/>
                    <a:pt x="10508" y="1420"/>
                  </a:cubicBezTo>
                  <a:cubicBezTo>
                    <a:pt x="9702" y="1046"/>
                    <a:pt x="8522" y="0"/>
                    <a:pt x="75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6"/>
            <p:cNvSpPr/>
            <p:nvPr/>
          </p:nvSpPr>
          <p:spPr>
            <a:xfrm flipH="1">
              <a:off x="5873952" y="2970712"/>
              <a:ext cx="255319" cy="609509"/>
            </a:xfrm>
            <a:custGeom>
              <a:avLst/>
              <a:gdLst/>
              <a:ahLst/>
              <a:cxnLst/>
              <a:rect l="l" t="t" r="r" b="b"/>
              <a:pathLst>
                <a:path w="6319" h="15085" extrusionOk="0">
                  <a:moveTo>
                    <a:pt x="3268" y="1"/>
                  </a:moveTo>
                  <a:cubicBezTo>
                    <a:pt x="2924" y="1"/>
                    <a:pt x="2708" y="353"/>
                    <a:pt x="2816" y="1301"/>
                  </a:cubicBezTo>
                  <a:cubicBezTo>
                    <a:pt x="3083" y="3436"/>
                    <a:pt x="2516" y="6072"/>
                    <a:pt x="1948" y="8140"/>
                  </a:cubicBezTo>
                  <a:cubicBezTo>
                    <a:pt x="1615" y="9341"/>
                    <a:pt x="1281" y="10541"/>
                    <a:pt x="981" y="11776"/>
                  </a:cubicBezTo>
                  <a:cubicBezTo>
                    <a:pt x="814" y="12343"/>
                    <a:pt x="748" y="13010"/>
                    <a:pt x="514" y="13544"/>
                  </a:cubicBezTo>
                  <a:cubicBezTo>
                    <a:pt x="414" y="13844"/>
                    <a:pt x="47" y="14177"/>
                    <a:pt x="47" y="14511"/>
                  </a:cubicBezTo>
                  <a:cubicBezTo>
                    <a:pt x="0" y="14977"/>
                    <a:pt x="605" y="15085"/>
                    <a:pt x="1099" y="15085"/>
                  </a:cubicBezTo>
                  <a:cubicBezTo>
                    <a:pt x="1312" y="15085"/>
                    <a:pt x="1504" y="15065"/>
                    <a:pt x="1615" y="15045"/>
                  </a:cubicBezTo>
                  <a:cubicBezTo>
                    <a:pt x="2282" y="14911"/>
                    <a:pt x="2682" y="14511"/>
                    <a:pt x="3083" y="13977"/>
                  </a:cubicBezTo>
                  <a:cubicBezTo>
                    <a:pt x="3883" y="12876"/>
                    <a:pt x="4317" y="11575"/>
                    <a:pt x="4717" y="10308"/>
                  </a:cubicBezTo>
                  <a:cubicBezTo>
                    <a:pt x="5584" y="7639"/>
                    <a:pt x="6318" y="4671"/>
                    <a:pt x="5217" y="1969"/>
                  </a:cubicBezTo>
                  <a:cubicBezTo>
                    <a:pt x="4897" y="1115"/>
                    <a:pt x="3880" y="1"/>
                    <a:pt x="32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6"/>
            <p:cNvSpPr/>
            <p:nvPr/>
          </p:nvSpPr>
          <p:spPr>
            <a:xfrm flipH="1">
              <a:off x="5369921" y="3325175"/>
              <a:ext cx="40" cy="4081"/>
            </a:xfrm>
            <a:custGeom>
              <a:avLst/>
              <a:gdLst/>
              <a:ahLst/>
              <a:cxnLst/>
              <a:rect l="l" t="t" r="r" b="b"/>
              <a:pathLst>
                <a:path w="1" h="101" extrusionOk="0">
                  <a:moveTo>
                    <a:pt x="1" y="0"/>
                  </a:moveTo>
                  <a:lnTo>
                    <a:pt x="1" y="101"/>
                  </a:lnTo>
                  <a:close/>
                </a:path>
              </a:pathLst>
            </a:custGeom>
            <a:solidFill>
              <a:srgbClr val="7D7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56"/>
            <p:cNvSpPr/>
            <p:nvPr/>
          </p:nvSpPr>
          <p:spPr>
            <a:xfrm flipH="1">
              <a:off x="5113806" y="2827237"/>
              <a:ext cx="1249444" cy="669511"/>
            </a:xfrm>
            <a:custGeom>
              <a:avLst/>
              <a:gdLst/>
              <a:ahLst/>
              <a:cxnLst/>
              <a:rect l="l" t="t" r="r" b="b"/>
              <a:pathLst>
                <a:path w="30923" h="16570" extrusionOk="0">
                  <a:moveTo>
                    <a:pt x="1590" y="1"/>
                  </a:moveTo>
                  <a:cubicBezTo>
                    <a:pt x="1260" y="1"/>
                    <a:pt x="938" y="144"/>
                    <a:pt x="634" y="483"/>
                  </a:cubicBezTo>
                  <a:cubicBezTo>
                    <a:pt x="1" y="1216"/>
                    <a:pt x="401" y="2517"/>
                    <a:pt x="534" y="3385"/>
                  </a:cubicBezTo>
                  <a:cubicBezTo>
                    <a:pt x="835" y="5319"/>
                    <a:pt x="1702" y="7087"/>
                    <a:pt x="2469" y="8855"/>
                  </a:cubicBezTo>
                  <a:cubicBezTo>
                    <a:pt x="3970" y="12191"/>
                    <a:pt x="6739" y="14326"/>
                    <a:pt x="10141" y="15293"/>
                  </a:cubicBezTo>
                  <a:cubicBezTo>
                    <a:pt x="11442" y="15660"/>
                    <a:pt x="12776" y="15927"/>
                    <a:pt x="14111" y="16094"/>
                  </a:cubicBezTo>
                  <a:cubicBezTo>
                    <a:pt x="16312" y="16361"/>
                    <a:pt x="18581" y="16427"/>
                    <a:pt x="20815" y="16494"/>
                  </a:cubicBezTo>
                  <a:lnTo>
                    <a:pt x="21683" y="16494"/>
                  </a:lnTo>
                  <a:cubicBezTo>
                    <a:pt x="22550" y="16527"/>
                    <a:pt x="23434" y="16569"/>
                    <a:pt x="24318" y="16569"/>
                  </a:cubicBezTo>
                  <a:cubicBezTo>
                    <a:pt x="25202" y="16569"/>
                    <a:pt x="26086" y="16527"/>
                    <a:pt x="26953" y="16394"/>
                  </a:cubicBezTo>
                  <a:cubicBezTo>
                    <a:pt x="28488" y="16161"/>
                    <a:pt x="30923" y="13892"/>
                    <a:pt x="28287" y="13459"/>
                  </a:cubicBezTo>
                  <a:cubicBezTo>
                    <a:pt x="27994" y="13405"/>
                    <a:pt x="27690" y="13384"/>
                    <a:pt x="27381" y="13384"/>
                  </a:cubicBezTo>
                  <a:cubicBezTo>
                    <a:pt x="26918" y="13384"/>
                    <a:pt x="26446" y="13432"/>
                    <a:pt x="25986" y="13492"/>
                  </a:cubicBezTo>
                  <a:cubicBezTo>
                    <a:pt x="26353" y="13258"/>
                    <a:pt x="26686" y="13025"/>
                    <a:pt x="26953" y="12725"/>
                  </a:cubicBezTo>
                  <a:cubicBezTo>
                    <a:pt x="27087" y="12625"/>
                    <a:pt x="26987" y="12458"/>
                    <a:pt x="26853" y="12458"/>
                  </a:cubicBezTo>
                  <a:cubicBezTo>
                    <a:pt x="26742" y="12447"/>
                    <a:pt x="26632" y="12441"/>
                    <a:pt x="26523" y="12441"/>
                  </a:cubicBezTo>
                  <a:cubicBezTo>
                    <a:pt x="25320" y="12441"/>
                    <a:pt x="24226" y="13089"/>
                    <a:pt x="23217" y="13792"/>
                  </a:cubicBezTo>
                  <a:cubicBezTo>
                    <a:pt x="22450" y="13792"/>
                    <a:pt x="21683" y="13759"/>
                    <a:pt x="20916" y="13692"/>
                  </a:cubicBezTo>
                  <a:cubicBezTo>
                    <a:pt x="19581" y="13559"/>
                    <a:pt x="18247" y="13359"/>
                    <a:pt x="17113" y="13092"/>
                  </a:cubicBezTo>
                  <a:cubicBezTo>
                    <a:pt x="11976" y="11924"/>
                    <a:pt x="7673" y="9089"/>
                    <a:pt x="5304" y="4185"/>
                  </a:cubicBezTo>
                  <a:cubicBezTo>
                    <a:pt x="4836" y="3194"/>
                    <a:pt x="3142" y="1"/>
                    <a:pt x="1590" y="1"/>
                  </a:cubicBezTo>
                  <a:close/>
                </a:path>
              </a:pathLst>
            </a:custGeom>
            <a:solidFill>
              <a:srgbClr val="E6B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6"/>
            <p:cNvSpPr/>
            <p:nvPr/>
          </p:nvSpPr>
          <p:spPr>
            <a:xfrm flipH="1">
              <a:off x="5518139" y="2827237"/>
              <a:ext cx="845111" cy="666480"/>
            </a:xfrm>
            <a:custGeom>
              <a:avLst/>
              <a:gdLst/>
              <a:ahLst/>
              <a:cxnLst/>
              <a:rect l="l" t="t" r="r" b="b"/>
              <a:pathLst>
                <a:path w="20916" h="16495" extrusionOk="0">
                  <a:moveTo>
                    <a:pt x="1608" y="1"/>
                  </a:moveTo>
                  <a:cubicBezTo>
                    <a:pt x="1283" y="1"/>
                    <a:pt x="965" y="144"/>
                    <a:pt x="668" y="483"/>
                  </a:cubicBezTo>
                  <a:cubicBezTo>
                    <a:pt x="1" y="1216"/>
                    <a:pt x="401" y="2517"/>
                    <a:pt x="534" y="3385"/>
                  </a:cubicBezTo>
                  <a:cubicBezTo>
                    <a:pt x="868" y="5319"/>
                    <a:pt x="1702" y="7087"/>
                    <a:pt x="2502" y="8855"/>
                  </a:cubicBezTo>
                  <a:cubicBezTo>
                    <a:pt x="3970" y="12191"/>
                    <a:pt x="6739" y="14326"/>
                    <a:pt x="10141" y="15293"/>
                  </a:cubicBezTo>
                  <a:cubicBezTo>
                    <a:pt x="11442" y="15660"/>
                    <a:pt x="12810" y="15960"/>
                    <a:pt x="14144" y="16094"/>
                  </a:cubicBezTo>
                  <a:cubicBezTo>
                    <a:pt x="16346" y="16361"/>
                    <a:pt x="18581" y="16427"/>
                    <a:pt x="20815" y="16494"/>
                  </a:cubicBezTo>
                  <a:cubicBezTo>
                    <a:pt x="20849" y="15527"/>
                    <a:pt x="20882" y="14526"/>
                    <a:pt x="20916" y="13692"/>
                  </a:cubicBezTo>
                  <a:cubicBezTo>
                    <a:pt x="19581" y="13559"/>
                    <a:pt x="18280" y="13359"/>
                    <a:pt x="17113" y="13092"/>
                  </a:cubicBezTo>
                  <a:cubicBezTo>
                    <a:pt x="11976" y="11924"/>
                    <a:pt x="7673" y="9089"/>
                    <a:pt x="5304" y="4185"/>
                  </a:cubicBezTo>
                  <a:cubicBezTo>
                    <a:pt x="4836" y="3194"/>
                    <a:pt x="3142" y="1"/>
                    <a:pt x="160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6"/>
            <p:cNvSpPr/>
            <p:nvPr/>
          </p:nvSpPr>
          <p:spPr>
            <a:xfrm flipH="1">
              <a:off x="5953460" y="2789904"/>
              <a:ext cx="485264" cy="737755"/>
            </a:xfrm>
            <a:custGeom>
              <a:avLst/>
              <a:gdLst/>
              <a:ahLst/>
              <a:cxnLst/>
              <a:rect l="l" t="t" r="r" b="b"/>
              <a:pathLst>
                <a:path w="12010" h="18259" extrusionOk="0">
                  <a:moveTo>
                    <a:pt x="3470" y="1"/>
                  </a:moveTo>
                  <a:cubicBezTo>
                    <a:pt x="2750" y="1"/>
                    <a:pt x="2092" y="257"/>
                    <a:pt x="1602" y="940"/>
                  </a:cubicBezTo>
                  <a:cubicBezTo>
                    <a:pt x="1" y="3175"/>
                    <a:pt x="201" y="6544"/>
                    <a:pt x="701" y="9079"/>
                  </a:cubicBezTo>
                  <a:cubicBezTo>
                    <a:pt x="1268" y="11981"/>
                    <a:pt x="2202" y="14983"/>
                    <a:pt x="2402" y="17952"/>
                  </a:cubicBezTo>
                  <a:cubicBezTo>
                    <a:pt x="2373" y="18156"/>
                    <a:pt x="2497" y="18258"/>
                    <a:pt x="2640" y="18258"/>
                  </a:cubicBezTo>
                  <a:cubicBezTo>
                    <a:pt x="2661" y="18258"/>
                    <a:pt x="2682" y="18256"/>
                    <a:pt x="2703" y="18252"/>
                  </a:cubicBezTo>
                  <a:cubicBezTo>
                    <a:pt x="2728" y="18256"/>
                    <a:pt x="2752" y="18258"/>
                    <a:pt x="2776" y="18258"/>
                  </a:cubicBezTo>
                  <a:cubicBezTo>
                    <a:pt x="2941" y="18258"/>
                    <a:pt x="3065" y="18156"/>
                    <a:pt x="3036" y="17952"/>
                  </a:cubicBezTo>
                  <a:cubicBezTo>
                    <a:pt x="3370" y="13382"/>
                    <a:pt x="601" y="8912"/>
                    <a:pt x="1435" y="4342"/>
                  </a:cubicBezTo>
                  <a:cubicBezTo>
                    <a:pt x="1602" y="3441"/>
                    <a:pt x="1769" y="2507"/>
                    <a:pt x="2236" y="1707"/>
                  </a:cubicBezTo>
                  <a:cubicBezTo>
                    <a:pt x="2533" y="1167"/>
                    <a:pt x="2998" y="969"/>
                    <a:pt x="3525" y="969"/>
                  </a:cubicBezTo>
                  <a:cubicBezTo>
                    <a:pt x="4595" y="969"/>
                    <a:pt x="5924" y="1783"/>
                    <a:pt x="6639" y="2207"/>
                  </a:cubicBezTo>
                  <a:cubicBezTo>
                    <a:pt x="8440" y="3241"/>
                    <a:pt x="10842" y="4943"/>
                    <a:pt x="11509" y="7044"/>
                  </a:cubicBezTo>
                  <a:cubicBezTo>
                    <a:pt x="11539" y="7166"/>
                    <a:pt x="11646" y="7225"/>
                    <a:pt x="11753" y="7225"/>
                  </a:cubicBezTo>
                  <a:cubicBezTo>
                    <a:pt x="11881" y="7225"/>
                    <a:pt x="12009" y="7141"/>
                    <a:pt x="12009" y="6977"/>
                  </a:cubicBezTo>
                  <a:cubicBezTo>
                    <a:pt x="11909" y="4776"/>
                    <a:pt x="9641" y="2908"/>
                    <a:pt x="7873" y="1840"/>
                  </a:cubicBezTo>
                  <a:cubicBezTo>
                    <a:pt x="6807" y="1160"/>
                    <a:pt x="4999" y="1"/>
                    <a:pt x="34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6"/>
            <p:cNvSpPr/>
            <p:nvPr/>
          </p:nvSpPr>
          <p:spPr>
            <a:xfrm flipH="1">
              <a:off x="5129988" y="3259559"/>
              <a:ext cx="505467" cy="276693"/>
            </a:xfrm>
            <a:custGeom>
              <a:avLst/>
              <a:gdLst/>
              <a:ahLst/>
              <a:cxnLst/>
              <a:rect l="l" t="t" r="r" b="b"/>
              <a:pathLst>
                <a:path w="12510" h="6848" extrusionOk="0">
                  <a:moveTo>
                    <a:pt x="10491" y="1"/>
                  </a:moveTo>
                  <a:cubicBezTo>
                    <a:pt x="9300" y="1"/>
                    <a:pt x="7997" y="981"/>
                    <a:pt x="6939" y="1324"/>
                  </a:cubicBezTo>
                  <a:cubicBezTo>
                    <a:pt x="5838" y="1691"/>
                    <a:pt x="4604" y="1925"/>
                    <a:pt x="3436" y="1925"/>
                  </a:cubicBezTo>
                  <a:cubicBezTo>
                    <a:pt x="2402" y="1925"/>
                    <a:pt x="1435" y="1491"/>
                    <a:pt x="401" y="1458"/>
                  </a:cubicBezTo>
                  <a:cubicBezTo>
                    <a:pt x="201" y="1458"/>
                    <a:pt x="67" y="3793"/>
                    <a:pt x="67" y="4793"/>
                  </a:cubicBezTo>
                  <a:cubicBezTo>
                    <a:pt x="101" y="5227"/>
                    <a:pt x="0" y="6628"/>
                    <a:pt x="601" y="6795"/>
                  </a:cubicBezTo>
                  <a:cubicBezTo>
                    <a:pt x="758" y="6834"/>
                    <a:pt x="925" y="6848"/>
                    <a:pt x="1097" y="6848"/>
                  </a:cubicBezTo>
                  <a:cubicBezTo>
                    <a:pt x="1363" y="6848"/>
                    <a:pt x="1638" y="6815"/>
                    <a:pt x="1902" y="6795"/>
                  </a:cubicBezTo>
                  <a:cubicBezTo>
                    <a:pt x="2636" y="6728"/>
                    <a:pt x="3370" y="6661"/>
                    <a:pt x="4137" y="6595"/>
                  </a:cubicBezTo>
                  <a:cubicBezTo>
                    <a:pt x="5504" y="6461"/>
                    <a:pt x="6905" y="6495"/>
                    <a:pt x="8273" y="6328"/>
                  </a:cubicBezTo>
                  <a:cubicBezTo>
                    <a:pt x="9307" y="6194"/>
                    <a:pt x="10241" y="5861"/>
                    <a:pt x="11142" y="5327"/>
                  </a:cubicBezTo>
                  <a:cubicBezTo>
                    <a:pt x="11742" y="4927"/>
                    <a:pt x="12509" y="4326"/>
                    <a:pt x="12476" y="3526"/>
                  </a:cubicBezTo>
                  <a:cubicBezTo>
                    <a:pt x="12443" y="2392"/>
                    <a:pt x="10641" y="2091"/>
                    <a:pt x="9541" y="2058"/>
                  </a:cubicBezTo>
                  <a:cubicBezTo>
                    <a:pt x="10108" y="1491"/>
                    <a:pt x="11008" y="1191"/>
                    <a:pt x="11208" y="324"/>
                  </a:cubicBezTo>
                  <a:cubicBezTo>
                    <a:pt x="11242" y="223"/>
                    <a:pt x="11175" y="123"/>
                    <a:pt x="11075" y="90"/>
                  </a:cubicBezTo>
                  <a:cubicBezTo>
                    <a:pt x="10884" y="28"/>
                    <a:pt x="10689" y="1"/>
                    <a:pt x="10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6"/>
            <p:cNvSpPr/>
            <p:nvPr/>
          </p:nvSpPr>
          <p:spPr>
            <a:xfrm flipH="1">
              <a:off x="4869861" y="3760769"/>
              <a:ext cx="753472" cy="478678"/>
            </a:xfrm>
            <a:custGeom>
              <a:avLst/>
              <a:gdLst/>
              <a:ahLst/>
              <a:cxnLst/>
              <a:rect l="l" t="t" r="r" b="b"/>
              <a:pathLst>
                <a:path w="18648" h="11847" extrusionOk="0">
                  <a:moveTo>
                    <a:pt x="8287" y="0"/>
                  </a:moveTo>
                  <a:cubicBezTo>
                    <a:pt x="7845" y="0"/>
                    <a:pt x="7396" y="113"/>
                    <a:pt x="6939" y="394"/>
                  </a:cubicBezTo>
                  <a:cubicBezTo>
                    <a:pt x="5571" y="1261"/>
                    <a:pt x="4604" y="2696"/>
                    <a:pt x="3603" y="3963"/>
                  </a:cubicBezTo>
                  <a:cubicBezTo>
                    <a:pt x="3370" y="4230"/>
                    <a:pt x="3136" y="4530"/>
                    <a:pt x="2936" y="4864"/>
                  </a:cubicBezTo>
                  <a:cubicBezTo>
                    <a:pt x="2903" y="4897"/>
                    <a:pt x="2869" y="4931"/>
                    <a:pt x="2836" y="4964"/>
                  </a:cubicBezTo>
                  <a:cubicBezTo>
                    <a:pt x="2202" y="5564"/>
                    <a:pt x="1835" y="6232"/>
                    <a:pt x="1402" y="6965"/>
                  </a:cubicBezTo>
                  <a:cubicBezTo>
                    <a:pt x="1135" y="7466"/>
                    <a:pt x="368" y="7933"/>
                    <a:pt x="234" y="8500"/>
                  </a:cubicBezTo>
                  <a:cubicBezTo>
                    <a:pt x="1" y="9401"/>
                    <a:pt x="668" y="9968"/>
                    <a:pt x="1568" y="10001"/>
                  </a:cubicBezTo>
                  <a:cubicBezTo>
                    <a:pt x="2236" y="10034"/>
                    <a:pt x="2903" y="10034"/>
                    <a:pt x="3570" y="10068"/>
                  </a:cubicBezTo>
                  <a:cubicBezTo>
                    <a:pt x="3570" y="10201"/>
                    <a:pt x="3603" y="10335"/>
                    <a:pt x="3670" y="10501"/>
                  </a:cubicBezTo>
                  <a:cubicBezTo>
                    <a:pt x="4187" y="11311"/>
                    <a:pt x="5007" y="11436"/>
                    <a:pt x="5872" y="11436"/>
                  </a:cubicBezTo>
                  <a:cubicBezTo>
                    <a:pt x="6255" y="11436"/>
                    <a:pt x="6647" y="11411"/>
                    <a:pt x="7026" y="11411"/>
                  </a:cubicBezTo>
                  <a:cubicBezTo>
                    <a:pt x="7446" y="11411"/>
                    <a:pt x="7850" y="11441"/>
                    <a:pt x="8207" y="11569"/>
                  </a:cubicBezTo>
                  <a:cubicBezTo>
                    <a:pt x="8662" y="11730"/>
                    <a:pt x="9175" y="11846"/>
                    <a:pt x="9672" y="11846"/>
                  </a:cubicBezTo>
                  <a:cubicBezTo>
                    <a:pt x="10305" y="11846"/>
                    <a:pt x="10912" y="11658"/>
                    <a:pt x="11342" y="11135"/>
                  </a:cubicBezTo>
                  <a:cubicBezTo>
                    <a:pt x="11442" y="11035"/>
                    <a:pt x="11476" y="10902"/>
                    <a:pt x="11409" y="10802"/>
                  </a:cubicBezTo>
                  <a:cubicBezTo>
                    <a:pt x="11342" y="10668"/>
                    <a:pt x="11275" y="10601"/>
                    <a:pt x="11209" y="10501"/>
                  </a:cubicBezTo>
                  <a:cubicBezTo>
                    <a:pt x="11876" y="10501"/>
                    <a:pt x="12543" y="10501"/>
                    <a:pt x="13210" y="10468"/>
                  </a:cubicBezTo>
                  <a:cubicBezTo>
                    <a:pt x="14311" y="10435"/>
                    <a:pt x="15478" y="10468"/>
                    <a:pt x="16412" y="9868"/>
                  </a:cubicBezTo>
                  <a:cubicBezTo>
                    <a:pt x="18647" y="8467"/>
                    <a:pt x="15845" y="5131"/>
                    <a:pt x="14811" y="3997"/>
                  </a:cubicBezTo>
                  <a:cubicBezTo>
                    <a:pt x="13544" y="2662"/>
                    <a:pt x="12309" y="1662"/>
                    <a:pt x="10675" y="794"/>
                  </a:cubicBezTo>
                  <a:cubicBezTo>
                    <a:pt x="9896" y="383"/>
                    <a:pt x="9103" y="0"/>
                    <a:pt x="82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6"/>
            <p:cNvSpPr/>
            <p:nvPr/>
          </p:nvSpPr>
          <p:spPr>
            <a:xfrm flipH="1">
              <a:off x="5371250" y="4232484"/>
              <a:ext cx="144327" cy="115558"/>
            </a:xfrm>
            <a:custGeom>
              <a:avLst/>
              <a:gdLst/>
              <a:ahLst/>
              <a:cxnLst/>
              <a:rect l="l" t="t" r="r" b="b"/>
              <a:pathLst>
                <a:path w="3572" h="2860" extrusionOk="0">
                  <a:moveTo>
                    <a:pt x="1672" y="1"/>
                  </a:moveTo>
                  <a:cubicBezTo>
                    <a:pt x="784" y="1"/>
                    <a:pt x="1" y="892"/>
                    <a:pt x="469" y="1829"/>
                  </a:cubicBezTo>
                  <a:cubicBezTo>
                    <a:pt x="703" y="2262"/>
                    <a:pt x="1170" y="2662"/>
                    <a:pt x="1670" y="2796"/>
                  </a:cubicBezTo>
                  <a:cubicBezTo>
                    <a:pt x="1838" y="2832"/>
                    <a:pt x="2037" y="2859"/>
                    <a:pt x="2238" y="2859"/>
                  </a:cubicBezTo>
                  <a:cubicBezTo>
                    <a:pt x="2594" y="2859"/>
                    <a:pt x="2958" y="2773"/>
                    <a:pt x="3171" y="2496"/>
                  </a:cubicBezTo>
                  <a:cubicBezTo>
                    <a:pt x="3571" y="2062"/>
                    <a:pt x="3371" y="1528"/>
                    <a:pt x="2971" y="1361"/>
                  </a:cubicBezTo>
                  <a:cubicBezTo>
                    <a:pt x="3004" y="861"/>
                    <a:pt x="2704" y="327"/>
                    <a:pt x="2237" y="127"/>
                  </a:cubicBezTo>
                  <a:cubicBezTo>
                    <a:pt x="2051" y="40"/>
                    <a:pt x="1859" y="1"/>
                    <a:pt x="1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6"/>
            <p:cNvSpPr/>
            <p:nvPr/>
          </p:nvSpPr>
          <p:spPr>
            <a:xfrm flipH="1">
              <a:off x="5581513" y="4190383"/>
              <a:ext cx="105174" cy="84042"/>
            </a:xfrm>
            <a:custGeom>
              <a:avLst/>
              <a:gdLst/>
              <a:ahLst/>
              <a:cxnLst/>
              <a:rect l="l" t="t" r="r" b="b"/>
              <a:pathLst>
                <a:path w="2603" h="2080" extrusionOk="0">
                  <a:moveTo>
                    <a:pt x="1183" y="1"/>
                  </a:moveTo>
                  <a:cubicBezTo>
                    <a:pt x="1015" y="1"/>
                    <a:pt x="849" y="34"/>
                    <a:pt x="701" y="102"/>
                  </a:cubicBezTo>
                  <a:cubicBezTo>
                    <a:pt x="334" y="302"/>
                    <a:pt x="1" y="702"/>
                    <a:pt x="134" y="1169"/>
                  </a:cubicBezTo>
                  <a:cubicBezTo>
                    <a:pt x="234" y="1536"/>
                    <a:pt x="501" y="1703"/>
                    <a:pt x="835" y="1870"/>
                  </a:cubicBezTo>
                  <a:cubicBezTo>
                    <a:pt x="1038" y="1982"/>
                    <a:pt x="1286" y="2080"/>
                    <a:pt x="1539" y="2080"/>
                  </a:cubicBezTo>
                  <a:cubicBezTo>
                    <a:pt x="1661" y="2080"/>
                    <a:pt x="1783" y="2057"/>
                    <a:pt x="1902" y="2003"/>
                  </a:cubicBezTo>
                  <a:cubicBezTo>
                    <a:pt x="2202" y="1903"/>
                    <a:pt x="2436" y="1703"/>
                    <a:pt x="2536" y="1403"/>
                  </a:cubicBezTo>
                  <a:cubicBezTo>
                    <a:pt x="2603" y="1169"/>
                    <a:pt x="2569" y="836"/>
                    <a:pt x="2369" y="669"/>
                  </a:cubicBezTo>
                  <a:cubicBezTo>
                    <a:pt x="2303" y="602"/>
                    <a:pt x="2236" y="569"/>
                    <a:pt x="2169" y="535"/>
                  </a:cubicBezTo>
                  <a:cubicBezTo>
                    <a:pt x="2136" y="469"/>
                    <a:pt x="2102" y="435"/>
                    <a:pt x="2036" y="369"/>
                  </a:cubicBezTo>
                  <a:cubicBezTo>
                    <a:pt x="1837" y="126"/>
                    <a:pt x="1508" y="1"/>
                    <a:pt x="1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6"/>
            <p:cNvSpPr/>
            <p:nvPr/>
          </p:nvSpPr>
          <p:spPr>
            <a:xfrm flipH="1">
              <a:off x="5592301" y="4297736"/>
              <a:ext cx="75517" cy="60325"/>
            </a:xfrm>
            <a:custGeom>
              <a:avLst/>
              <a:gdLst/>
              <a:ahLst/>
              <a:cxnLst/>
              <a:rect l="l" t="t" r="r" b="b"/>
              <a:pathLst>
                <a:path w="1869" h="1493" extrusionOk="0">
                  <a:moveTo>
                    <a:pt x="1088" y="1"/>
                  </a:moveTo>
                  <a:cubicBezTo>
                    <a:pt x="1003" y="1"/>
                    <a:pt x="917" y="16"/>
                    <a:pt x="835" y="47"/>
                  </a:cubicBezTo>
                  <a:cubicBezTo>
                    <a:pt x="334" y="214"/>
                    <a:pt x="1" y="947"/>
                    <a:pt x="535" y="1314"/>
                  </a:cubicBezTo>
                  <a:cubicBezTo>
                    <a:pt x="668" y="1403"/>
                    <a:pt x="846" y="1492"/>
                    <a:pt x="1019" y="1492"/>
                  </a:cubicBezTo>
                  <a:cubicBezTo>
                    <a:pt x="1105" y="1492"/>
                    <a:pt x="1191" y="1470"/>
                    <a:pt x="1268" y="1414"/>
                  </a:cubicBezTo>
                  <a:cubicBezTo>
                    <a:pt x="1302" y="1414"/>
                    <a:pt x="1335" y="1381"/>
                    <a:pt x="1335" y="1381"/>
                  </a:cubicBezTo>
                  <a:cubicBezTo>
                    <a:pt x="1435" y="1348"/>
                    <a:pt x="1502" y="1314"/>
                    <a:pt x="1569" y="1248"/>
                  </a:cubicBezTo>
                  <a:cubicBezTo>
                    <a:pt x="1769" y="1081"/>
                    <a:pt x="1869" y="914"/>
                    <a:pt x="1802" y="647"/>
                  </a:cubicBezTo>
                  <a:cubicBezTo>
                    <a:pt x="1769" y="480"/>
                    <a:pt x="1702" y="347"/>
                    <a:pt x="1602" y="214"/>
                  </a:cubicBezTo>
                  <a:cubicBezTo>
                    <a:pt x="1464" y="75"/>
                    <a:pt x="1278" y="1"/>
                    <a:pt x="10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6"/>
            <p:cNvSpPr/>
            <p:nvPr/>
          </p:nvSpPr>
          <p:spPr>
            <a:xfrm flipH="1">
              <a:off x="5541060" y="4377615"/>
              <a:ext cx="398515" cy="206793"/>
            </a:xfrm>
            <a:custGeom>
              <a:avLst/>
              <a:gdLst/>
              <a:ahLst/>
              <a:cxnLst/>
              <a:rect l="l" t="t" r="r" b="b"/>
              <a:pathLst>
                <a:path w="9863" h="5118" extrusionOk="0">
                  <a:moveTo>
                    <a:pt x="195" y="0"/>
                  </a:moveTo>
                  <a:cubicBezTo>
                    <a:pt x="101" y="0"/>
                    <a:pt x="1" y="147"/>
                    <a:pt x="122" y="238"/>
                  </a:cubicBezTo>
                  <a:cubicBezTo>
                    <a:pt x="1590" y="1539"/>
                    <a:pt x="3525" y="2339"/>
                    <a:pt x="5226" y="3273"/>
                  </a:cubicBezTo>
                  <a:cubicBezTo>
                    <a:pt x="6282" y="3860"/>
                    <a:pt x="7673" y="5117"/>
                    <a:pt x="8991" y="5117"/>
                  </a:cubicBezTo>
                  <a:cubicBezTo>
                    <a:pt x="9172" y="5117"/>
                    <a:pt x="9352" y="5094"/>
                    <a:pt x="9529" y="5041"/>
                  </a:cubicBezTo>
                  <a:cubicBezTo>
                    <a:pt x="9629" y="5008"/>
                    <a:pt x="9696" y="4941"/>
                    <a:pt x="9729" y="4841"/>
                  </a:cubicBezTo>
                  <a:lnTo>
                    <a:pt x="9696" y="4841"/>
                  </a:lnTo>
                  <a:cubicBezTo>
                    <a:pt x="9862" y="4741"/>
                    <a:pt x="9796" y="4441"/>
                    <a:pt x="9562" y="4441"/>
                  </a:cubicBezTo>
                  <a:cubicBezTo>
                    <a:pt x="8228" y="4374"/>
                    <a:pt x="6894" y="3107"/>
                    <a:pt x="5659" y="2506"/>
                  </a:cubicBezTo>
                  <a:cubicBezTo>
                    <a:pt x="3925" y="1639"/>
                    <a:pt x="2090" y="605"/>
                    <a:pt x="222" y="4"/>
                  </a:cubicBezTo>
                  <a:cubicBezTo>
                    <a:pt x="213" y="1"/>
                    <a:pt x="204" y="0"/>
                    <a:pt x="1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6"/>
            <p:cNvSpPr/>
            <p:nvPr/>
          </p:nvSpPr>
          <p:spPr>
            <a:xfrm flipH="1">
              <a:off x="5768818" y="4286666"/>
              <a:ext cx="350473" cy="188085"/>
            </a:xfrm>
            <a:custGeom>
              <a:avLst/>
              <a:gdLst/>
              <a:ahLst/>
              <a:cxnLst/>
              <a:rect l="l" t="t" r="r" b="b"/>
              <a:pathLst>
                <a:path w="8674" h="4655" extrusionOk="0">
                  <a:moveTo>
                    <a:pt x="2172" y="1"/>
                  </a:moveTo>
                  <a:cubicBezTo>
                    <a:pt x="1719" y="1"/>
                    <a:pt x="1295" y="195"/>
                    <a:pt x="934" y="721"/>
                  </a:cubicBezTo>
                  <a:cubicBezTo>
                    <a:pt x="0" y="2055"/>
                    <a:pt x="4637" y="3656"/>
                    <a:pt x="5304" y="4023"/>
                  </a:cubicBezTo>
                  <a:cubicBezTo>
                    <a:pt x="5728" y="4263"/>
                    <a:pt x="6700" y="4655"/>
                    <a:pt x="7469" y="4655"/>
                  </a:cubicBezTo>
                  <a:cubicBezTo>
                    <a:pt x="8094" y="4655"/>
                    <a:pt x="8584" y="4397"/>
                    <a:pt x="8540" y="3590"/>
                  </a:cubicBezTo>
                  <a:cubicBezTo>
                    <a:pt x="8673" y="2489"/>
                    <a:pt x="5904" y="1722"/>
                    <a:pt x="5237" y="1388"/>
                  </a:cubicBezTo>
                  <a:cubicBezTo>
                    <a:pt x="4338" y="973"/>
                    <a:pt x="3185" y="1"/>
                    <a:pt x="21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6"/>
            <p:cNvSpPr/>
            <p:nvPr/>
          </p:nvSpPr>
          <p:spPr>
            <a:xfrm flipH="1">
              <a:off x="5398192" y="4440766"/>
              <a:ext cx="389545" cy="224490"/>
            </a:xfrm>
            <a:custGeom>
              <a:avLst/>
              <a:gdLst/>
              <a:ahLst/>
              <a:cxnLst/>
              <a:rect l="l" t="t" r="r" b="b"/>
              <a:pathLst>
                <a:path w="9641" h="5556" extrusionOk="0">
                  <a:moveTo>
                    <a:pt x="8856" y="1"/>
                  </a:moveTo>
                  <a:cubicBezTo>
                    <a:pt x="8790" y="1"/>
                    <a:pt x="8723" y="26"/>
                    <a:pt x="8673" y="76"/>
                  </a:cubicBezTo>
                  <a:cubicBezTo>
                    <a:pt x="8139" y="376"/>
                    <a:pt x="8206" y="943"/>
                    <a:pt x="8339" y="1477"/>
                  </a:cubicBezTo>
                  <a:cubicBezTo>
                    <a:pt x="8006" y="1477"/>
                    <a:pt x="7672" y="1577"/>
                    <a:pt x="7439" y="1644"/>
                  </a:cubicBezTo>
                  <a:cubicBezTo>
                    <a:pt x="7405" y="1644"/>
                    <a:pt x="7339" y="1677"/>
                    <a:pt x="7272" y="1710"/>
                  </a:cubicBezTo>
                  <a:cubicBezTo>
                    <a:pt x="7205" y="1310"/>
                    <a:pt x="7072" y="943"/>
                    <a:pt x="6738" y="676"/>
                  </a:cubicBezTo>
                  <a:cubicBezTo>
                    <a:pt x="6665" y="615"/>
                    <a:pt x="6573" y="585"/>
                    <a:pt x="6484" y="585"/>
                  </a:cubicBezTo>
                  <a:cubicBezTo>
                    <a:pt x="6329" y="585"/>
                    <a:pt x="6180" y="674"/>
                    <a:pt x="6138" y="843"/>
                  </a:cubicBezTo>
                  <a:cubicBezTo>
                    <a:pt x="5971" y="1277"/>
                    <a:pt x="6071" y="1744"/>
                    <a:pt x="6171" y="2144"/>
                  </a:cubicBezTo>
                  <a:cubicBezTo>
                    <a:pt x="5938" y="2278"/>
                    <a:pt x="5704" y="2411"/>
                    <a:pt x="5437" y="2511"/>
                  </a:cubicBezTo>
                  <a:cubicBezTo>
                    <a:pt x="5437" y="2111"/>
                    <a:pt x="5337" y="1710"/>
                    <a:pt x="5104" y="1344"/>
                  </a:cubicBezTo>
                  <a:cubicBezTo>
                    <a:pt x="5024" y="1244"/>
                    <a:pt x="4897" y="1180"/>
                    <a:pt x="4779" y="1180"/>
                  </a:cubicBezTo>
                  <a:cubicBezTo>
                    <a:pt x="4700" y="1180"/>
                    <a:pt x="4624" y="1209"/>
                    <a:pt x="4570" y="1277"/>
                  </a:cubicBezTo>
                  <a:cubicBezTo>
                    <a:pt x="4203" y="1710"/>
                    <a:pt x="4203" y="2211"/>
                    <a:pt x="4203" y="2745"/>
                  </a:cubicBezTo>
                  <a:cubicBezTo>
                    <a:pt x="4203" y="2878"/>
                    <a:pt x="4203" y="2978"/>
                    <a:pt x="4236" y="3078"/>
                  </a:cubicBezTo>
                  <a:cubicBezTo>
                    <a:pt x="3970" y="3178"/>
                    <a:pt x="3736" y="3278"/>
                    <a:pt x="3469" y="3378"/>
                  </a:cubicBezTo>
                  <a:cubicBezTo>
                    <a:pt x="3369" y="3011"/>
                    <a:pt x="3169" y="2678"/>
                    <a:pt x="2902" y="2411"/>
                  </a:cubicBezTo>
                  <a:cubicBezTo>
                    <a:pt x="2830" y="2339"/>
                    <a:pt x="2739" y="2304"/>
                    <a:pt x="2649" y="2304"/>
                  </a:cubicBezTo>
                  <a:cubicBezTo>
                    <a:pt x="2530" y="2304"/>
                    <a:pt x="2411" y="2364"/>
                    <a:pt x="2335" y="2478"/>
                  </a:cubicBezTo>
                  <a:cubicBezTo>
                    <a:pt x="2135" y="2845"/>
                    <a:pt x="2268" y="3278"/>
                    <a:pt x="2268" y="3679"/>
                  </a:cubicBezTo>
                  <a:cubicBezTo>
                    <a:pt x="1968" y="3745"/>
                    <a:pt x="1668" y="3812"/>
                    <a:pt x="1434" y="3945"/>
                  </a:cubicBezTo>
                  <a:cubicBezTo>
                    <a:pt x="1301" y="3545"/>
                    <a:pt x="1034" y="3212"/>
                    <a:pt x="701" y="3011"/>
                  </a:cubicBezTo>
                  <a:cubicBezTo>
                    <a:pt x="647" y="2985"/>
                    <a:pt x="586" y="2972"/>
                    <a:pt x="525" y="2972"/>
                  </a:cubicBezTo>
                  <a:cubicBezTo>
                    <a:pt x="359" y="2972"/>
                    <a:pt x="191" y="3065"/>
                    <a:pt x="167" y="3212"/>
                  </a:cubicBezTo>
                  <a:cubicBezTo>
                    <a:pt x="0" y="3879"/>
                    <a:pt x="134" y="4613"/>
                    <a:pt x="400" y="5213"/>
                  </a:cubicBezTo>
                  <a:cubicBezTo>
                    <a:pt x="452" y="5342"/>
                    <a:pt x="564" y="5391"/>
                    <a:pt x="674" y="5391"/>
                  </a:cubicBezTo>
                  <a:cubicBezTo>
                    <a:pt x="706" y="5391"/>
                    <a:pt x="737" y="5387"/>
                    <a:pt x="767" y="5380"/>
                  </a:cubicBezTo>
                  <a:cubicBezTo>
                    <a:pt x="867" y="5480"/>
                    <a:pt x="967" y="5513"/>
                    <a:pt x="1068" y="5547"/>
                  </a:cubicBezTo>
                  <a:cubicBezTo>
                    <a:pt x="1144" y="5552"/>
                    <a:pt x="1220" y="5555"/>
                    <a:pt x="1294" y="5555"/>
                  </a:cubicBezTo>
                  <a:cubicBezTo>
                    <a:pt x="2055" y="5555"/>
                    <a:pt x="2679" y="5262"/>
                    <a:pt x="3469" y="5080"/>
                  </a:cubicBezTo>
                  <a:cubicBezTo>
                    <a:pt x="4270" y="4879"/>
                    <a:pt x="5137" y="4713"/>
                    <a:pt x="5938" y="4379"/>
                  </a:cubicBezTo>
                  <a:cubicBezTo>
                    <a:pt x="6772" y="4045"/>
                    <a:pt x="7672" y="3712"/>
                    <a:pt x="8406" y="3178"/>
                  </a:cubicBezTo>
                  <a:cubicBezTo>
                    <a:pt x="8940" y="3045"/>
                    <a:pt x="9440" y="2778"/>
                    <a:pt x="9440" y="2311"/>
                  </a:cubicBezTo>
                  <a:cubicBezTo>
                    <a:pt x="9440" y="2144"/>
                    <a:pt x="9373" y="2011"/>
                    <a:pt x="9307" y="1877"/>
                  </a:cubicBezTo>
                  <a:cubicBezTo>
                    <a:pt x="9640" y="1310"/>
                    <a:pt x="9640" y="410"/>
                    <a:pt x="9040" y="76"/>
                  </a:cubicBezTo>
                  <a:cubicBezTo>
                    <a:pt x="8990" y="26"/>
                    <a:pt x="8923" y="1"/>
                    <a:pt x="8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0" name="Google Shape;1640;p56"/>
          <p:cNvGrpSpPr/>
          <p:nvPr/>
        </p:nvGrpSpPr>
        <p:grpSpPr>
          <a:xfrm flipH="1">
            <a:off x="3777463" y="1747000"/>
            <a:ext cx="467000" cy="431100"/>
            <a:chOff x="1849650" y="1202325"/>
            <a:chExt cx="467000" cy="431100"/>
          </a:xfrm>
        </p:grpSpPr>
        <p:sp>
          <p:nvSpPr>
            <p:cNvPr id="1641" name="Google Shape;1641;p56"/>
            <p:cNvSpPr/>
            <p:nvPr/>
          </p:nvSpPr>
          <p:spPr>
            <a:xfrm>
              <a:off x="1880150" y="1400725"/>
              <a:ext cx="241525" cy="156500"/>
            </a:xfrm>
            <a:custGeom>
              <a:avLst/>
              <a:gdLst/>
              <a:ahLst/>
              <a:cxnLst/>
              <a:rect l="l" t="t" r="r" b="b"/>
              <a:pathLst>
                <a:path w="9661" h="6260" extrusionOk="0">
                  <a:moveTo>
                    <a:pt x="6275" y="0"/>
                  </a:moveTo>
                  <a:lnTo>
                    <a:pt x="6218" y="153"/>
                  </a:lnTo>
                  <a:cubicBezTo>
                    <a:pt x="4430" y="913"/>
                    <a:pt x="245" y="2701"/>
                    <a:pt x="36" y="5155"/>
                  </a:cubicBezTo>
                  <a:cubicBezTo>
                    <a:pt x="0" y="5983"/>
                    <a:pt x="417" y="6259"/>
                    <a:pt x="997" y="6259"/>
                  </a:cubicBezTo>
                  <a:cubicBezTo>
                    <a:pt x="1963" y="6259"/>
                    <a:pt x="3381" y="5493"/>
                    <a:pt x="3916" y="5231"/>
                  </a:cubicBezTo>
                  <a:cubicBezTo>
                    <a:pt x="5381" y="4413"/>
                    <a:pt x="9661" y="1085"/>
                    <a:pt x="6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56"/>
            <p:cNvSpPr/>
            <p:nvPr/>
          </p:nvSpPr>
          <p:spPr>
            <a:xfrm>
              <a:off x="1849650" y="1236200"/>
              <a:ext cx="216400" cy="208800"/>
            </a:xfrm>
            <a:custGeom>
              <a:avLst/>
              <a:gdLst/>
              <a:ahLst/>
              <a:cxnLst/>
              <a:rect l="l" t="t" r="r" b="b"/>
              <a:pathLst>
                <a:path w="8656" h="8352" extrusionOk="0">
                  <a:moveTo>
                    <a:pt x="2910" y="1"/>
                  </a:moveTo>
                  <a:cubicBezTo>
                    <a:pt x="2591" y="1"/>
                    <a:pt x="2279" y="72"/>
                    <a:pt x="1979" y="228"/>
                  </a:cubicBezTo>
                  <a:cubicBezTo>
                    <a:pt x="1" y="1275"/>
                    <a:pt x="400" y="4375"/>
                    <a:pt x="1351" y="5897"/>
                  </a:cubicBezTo>
                  <a:cubicBezTo>
                    <a:pt x="2131" y="7221"/>
                    <a:pt x="4158" y="8352"/>
                    <a:pt x="5946" y="8352"/>
                  </a:cubicBezTo>
                  <a:cubicBezTo>
                    <a:pt x="6906" y="8352"/>
                    <a:pt x="7797" y="8026"/>
                    <a:pt x="8389" y="7228"/>
                  </a:cubicBezTo>
                  <a:lnTo>
                    <a:pt x="8655" y="6125"/>
                  </a:lnTo>
                  <a:cubicBezTo>
                    <a:pt x="8251" y="4272"/>
                    <a:pt x="5384" y="1"/>
                    <a:pt x="2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56"/>
            <p:cNvSpPr/>
            <p:nvPr/>
          </p:nvSpPr>
          <p:spPr>
            <a:xfrm>
              <a:off x="2002225" y="1422750"/>
              <a:ext cx="168900" cy="210675"/>
            </a:xfrm>
            <a:custGeom>
              <a:avLst/>
              <a:gdLst/>
              <a:ahLst/>
              <a:cxnLst/>
              <a:rect l="l" t="t" r="r" b="b"/>
              <a:pathLst>
                <a:path w="6756" h="8427" extrusionOk="0">
                  <a:moveTo>
                    <a:pt x="2424" y="0"/>
                  </a:moveTo>
                  <a:cubicBezTo>
                    <a:pt x="1" y="0"/>
                    <a:pt x="1569" y="4431"/>
                    <a:pt x="2286" y="5777"/>
                  </a:cubicBezTo>
                  <a:cubicBezTo>
                    <a:pt x="2667" y="6422"/>
                    <a:pt x="3762" y="8427"/>
                    <a:pt x="4758" y="8427"/>
                  </a:cubicBezTo>
                  <a:cubicBezTo>
                    <a:pt x="5053" y="8427"/>
                    <a:pt x="5339" y="8251"/>
                    <a:pt x="5595" y="7812"/>
                  </a:cubicBezTo>
                  <a:cubicBezTo>
                    <a:pt x="6756" y="5663"/>
                    <a:pt x="4207" y="1877"/>
                    <a:pt x="3123" y="261"/>
                  </a:cubicBezTo>
                  <a:lnTo>
                    <a:pt x="3161" y="108"/>
                  </a:lnTo>
                  <a:cubicBezTo>
                    <a:pt x="2882" y="35"/>
                    <a:pt x="2638" y="0"/>
                    <a:pt x="2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6"/>
            <p:cNvSpPr/>
            <p:nvPr/>
          </p:nvSpPr>
          <p:spPr>
            <a:xfrm>
              <a:off x="2059825" y="1330725"/>
              <a:ext cx="256825" cy="166800"/>
            </a:xfrm>
            <a:custGeom>
              <a:avLst/>
              <a:gdLst/>
              <a:ahLst/>
              <a:cxnLst/>
              <a:rect l="l" t="t" r="r" b="b"/>
              <a:pathLst>
                <a:path w="10273" h="6672" extrusionOk="0">
                  <a:moveTo>
                    <a:pt x="6729" y="1"/>
                  </a:moveTo>
                  <a:cubicBezTo>
                    <a:pt x="4439" y="1"/>
                    <a:pt x="1416" y="1436"/>
                    <a:pt x="381" y="2458"/>
                  </a:cubicBezTo>
                  <a:lnTo>
                    <a:pt x="1" y="3542"/>
                  </a:lnTo>
                  <a:cubicBezTo>
                    <a:pt x="140" y="5616"/>
                    <a:pt x="2499" y="6671"/>
                    <a:pt x="4574" y="6671"/>
                  </a:cubicBezTo>
                  <a:cubicBezTo>
                    <a:pt x="5335" y="6671"/>
                    <a:pt x="6059" y="6529"/>
                    <a:pt x="6620" y="6243"/>
                  </a:cubicBezTo>
                  <a:cubicBezTo>
                    <a:pt x="8256" y="5482"/>
                    <a:pt x="10272" y="3086"/>
                    <a:pt x="9188" y="1146"/>
                  </a:cubicBezTo>
                  <a:cubicBezTo>
                    <a:pt x="8719" y="318"/>
                    <a:pt x="7805" y="1"/>
                    <a:pt x="6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6"/>
            <p:cNvSpPr/>
            <p:nvPr/>
          </p:nvSpPr>
          <p:spPr>
            <a:xfrm>
              <a:off x="2002300" y="1349400"/>
              <a:ext cx="114625" cy="210275"/>
            </a:xfrm>
            <a:custGeom>
              <a:avLst/>
              <a:gdLst/>
              <a:ahLst/>
              <a:cxnLst/>
              <a:rect l="l" t="t" r="r" b="b"/>
              <a:pathLst>
                <a:path w="4585" h="8411" extrusionOk="0">
                  <a:moveTo>
                    <a:pt x="2962" y="0"/>
                  </a:moveTo>
                  <a:cubicBezTo>
                    <a:pt x="1556" y="0"/>
                    <a:pt x="1" y="8281"/>
                    <a:pt x="324" y="8406"/>
                  </a:cubicBezTo>
                  <a:cubicBezTo>
                    <a:pt x="332" y="8409"/>
                    <a:pt x="340" y="8411"/>
                    <a:pt x="349" y="8411"/>
                  </a:cubicBezTo>
                  <a:cubicBezTo>
                    <a:pt x="996" y="8411"/>
                    <a:pt x="4584" y="1145"/>
                    <a:pt x="3215" y="94"/>
                  </a:cubicBezTo>
                  <a:cubicBezTo>
                    <a:pt x="3132" y="30"/>
                    <a:pt x="3047" y="0"/>
                    <a:pt x="2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6"/>
            <p:cNvSpPr/>
            <p:nvPr/>
          </p:nvSpPr>
          <p:spPr>
            <a:xfrm>
              <a:off x="2064600" y="1202325"/>
              <a:ext cx="118425" cy="158000"/>
            </a:xfrm>
            <a:custGeom>
              <a:avLst/>
              <a:gdLst/>
              <a:ahLst/>
              <a:cxnLst/>
              <a:rect l="l" t="t" r="r" b="b"/>
              <a:pathLst>
                <a:path w="4737" h="6320" extrusionOk="0">
                  <a:moveTo>
                    <a:pt x="497" y="0"/>
                  </a:moveTo>
                  <a:cubicBezTo>
                    <a:pt x="473" y="0"/>
                    <a:pt x="447" y="8"/>
                    <a:pt x="418" y="24"/>
                  </a:cubicBezTo>
                  <a:cubicBezTo>
                    <a:pt x="0" y="252"/>
                    <a:pt x="114" y="4246"/>
                    <a:pt x="171" y="6263"/>
                  </a:cubicBezTo>
                  <a:lnTo>
                    <a:pt x="495" y="6320"/>
                  </a:lnTo>
                  <a:cubicBezTo>
                    <a:pt x="1997" y="4741"/>
                    <a:pt x="4736" y="1583"/>
                    <a:pt x="4242" y="1108"/>
                  </a:cubicBezTo>
                  <a:cubicBezTo>
                    <a:pt x="4218" y="1086"/>
                    <a:pt x="4189" y="1076"/>
                    <a:pt x="4156" y="1076"/>
                  </a:cubicBezTo>
                  <a:cubicBezTo>
                    <a:pt x="3535" y="1076"/>
                    <a:pt x="1273" y="4577"/>
                    <a:pt x="552" y="5768"/>
                  </a:cubicBezTo>
                  <a:cubicBezTo>
                    <a:pt x="479" y="4072"/>
                    <a:pt x="1052" y="0"/>
                    <a:pt x="4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6"/>
            <p:cNvSpPr/>
            <p:nvPr/>
          </p:nvSpPr>
          <p:spPr>
            <a:xfrm>
              <a:off x="1875325" y="1263875"/>
              <a:ext cx="84200" cy="75450"/>
            </a:xfrm>
            <a:custGeom>
              <a:avLst/>
              <a:gdLst/>
              <a:ahLst/>
              <a:cxnLst/>
              <a:rect l="l" t="t" r="r" b="b"/>
              <a:pathLst>
                <a:path w="3368" h="3018" extrusionOk="0">
                  <a:moveTo>
                    <a:pt x="1479" y="0"/>
                  </a:moveTo>
                  <a:cubicBezTo>
                    <a:pt x="939" y="0"/>
                    <a:pt x="532" y="434"/>
                    <a:pt x="305" y="1024"/>
                  </a:cubicBezTo>
                  <a:cubicBezTo>
                    <a:pt x="1" y="1746"/>
                    <a:pt x="381" y="2602"/>
                    <a:pt x="1142" y="2907"/>
                  </a:cubicBezTo>
                  <a:cubicBezTo>
                    <a:pt x="1335" y="2982"/>
                    <a:pt x="1532" y="3017"/>
                    <a:pt x="1724" y="3017"/>
                  </a:cubicBezTo>
                  <a:cubicBezTo>
                    <a:pt x="2310" y="3017"/>
                    <a:pt x="2848" y="2685"/>
                    <a:pt x="3063" y="2127"/>
                  </a:cubicBezTo>
                  <a:cubicBezTo>
                    <a:pt x="3367" y="1404"/>
                    <a:pt x="2702" y="396"/>
                    <a:pt x="1922" y="91"/>
                  </a:cubicBezTo>
                  <a:cubicBezTo>
                    <a:pt x="1766" y="29"/>
                    <a:pt x="1618" y="0"/>
                    <a:pt x="1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6"/>
            <p:cNvSpPr/>
            <p:nvPr/>
          </p:nvSpPr>
          <p:spPr>
            <a:xfrm>
              <a:off x="1899100" y="1285300"/>
              <a:ext cx="37600" cy="34850"/>
            </a:xfrm>
            <a:custGeom>
              <a:avLst/>
              <a:gdLst/>
              <a:ahLst/>
              <a:cxnLst/>
              <a:rect l="l" t="t" r="r" b="b"/>
              <a:pathLst>
                <a:path w="1504" h="1394" extrusionOk="0">
                  <a:moveTo>
                    <a:pt x="725" y="1"/>
                  </a:moveTo>
                  <a:cubicBezTo>
                    <a:pt x="412" y="1"/>
                    <a:pt x="127" y="232"/>
                    <a:pt x="77" y="566"/>
                  </a:cubicBezTo>
                  <a:cubicBezTo>
                    <a:pt x="1" y="946"/>
                    <a:pt x="229" y="1308"/>
                    <a:pt x="590" y="1384"/>
                  </a:cubicBezTo>
                  <a:cubicBezTo>
                    <a:pt x="622" y="1390"/>
                    <a:pt x="654" y="1393"/>
                    <a:pt x="686" y="1393"/>
                  </a:cubicBezTo>
                  <a:cubicBezTo>
                    <a:pt x="1035" y="1393"/>
                    <a:pt x="1375" y="1029"/>
                    <a:pt x="1427" y="680"/>
                  </a:cubicBezTo>
                  <a:cubicBezTo>
                    <a:pt x="1503" y="300"/>
                    <a:pt x="1218" y="71"/>
                    <a:pt x="857" y="14"/>
                  </a:cubicBezTo>
                  <a:cubicBezTo>
                    <a:pt x="813" y="5"/>
                    <a:pt x="769"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6"/>
            <p:cNvSpPr/>
            <p:nvPr/>
          </p:nvSpPr>
          <p:spPr>
            <a:xfrm>
              <a:off x="1895775" y="1499450"/>
              <a:ext cx="43775" cy="39150"/>
            </a:xfrm>
            <a:custGeom>
              <a:avLst/>
              <a:gdLst/>
              <a:ahLst/>
              <a:cxnLst/>
              <a:rect l="l" t="t" r="r" b="b"/>
              <a:pathLst>
                <a:path w="1751" h="1566" extrusionOk="0">
                  <a:moveTo>
                    <a:pt x="776" y="0"/>
                  </a:moveTo>
                  <a:cubicBezTo>
                    <a:pt x="491" y="0"/>
                    <a:pt x="274" y="219"/>
                    <a:pt x="153" y="521"/>
                  </a:cubicBezTo>
                  <a:cubicBezTo>
                    <a:pt x="1" y="902"/>
                    <a:pt x="210" y="1358"/>
                    <a:pt x="609" y="1510"/>
                  </a:cubicBezTo>
                  <a:cubicBezTo>
                    <a:pt x="708" y="1548"/>
                    <a:pt x="808" y="1566"/>
                    <a:pt x="906" y="1566"/>
                  </a:cubicBezTo>
                  <a:cubicBezTo>
                    <a:pt x="1207" y="1566"/>
                    <a:pt x="1484" y="1398"/>
                    <a:pt x="1598" y="1111"/>
                  </a:cubicBezTo>
                  <a:cubicBezTo>
                    <a:pt x="1751" y="730"/>
                    <a:pt x="1408" y="198"/>
                    <a:pt x="1009" y="46"/>
                  </a:cubicBezTo>
                  <a:cubicBezTo>
                    <a:pt x="927" y="15"/>
                    <a:pt x="849" y="0"/>
                    <a:pt x="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6"/>
            <p:cNvSpPr/>
            <p:nvPr/>
          </p:nvSpPr>
          <p:spPr>
            <a:xfrm>
              <a:off x="1908150" y="1510400"/>
              <a:ext cx="20000" cy="18375"/>
            </a:xfrm>
            <a:custGeom>
              <a:avLst/>
              <a:gdLst/>
              <a:ahLst/>
              <a:cxnLst/>
              <a:rect l="l" t="t" r="r" b="b"/>
              <a:pathLst>
                <a:path w="800" h="735" extrusionOk="0">
                  <a:moveTo>
                    <a:pt x="391" y="1"/>
                  </a:moveTo>
                  <a:cubicBezTo>
                    <a:pt x="225" y="1"/>
                    <a:pt x="72" y="126"/>
                    <a:pt x="38" y="312"/>
                  </a:cubicBezTo>
                  <a:cubicBezTo>
                    <a:pt x="0" y="502"/>
                    <a:pt x="133" y="692"/>
                    <a:pt x="324" y="730"/>
                  </a:cubicBezTo>
                  <a:cubicBezTo>
                    <a:pt x="339" y="733"/>
                    <a:pt x="354" y="734"/>
                    <a:pt x="370" y="734"/>
                  </a:cubicBezTo>
                  <a:cubicBezTo>
                    <a:pt x="546" y="734"/>
                    <a:pt x="726" y="543"/>
                    <a:pt x="761" y="369"/>
                  </a:cubicBezTo>
                  <a:cubicBezTo>
                    <a:pt x="799" y="159"/>
                    <a:pt x="647" y="45"/>
                    <a:pt x="457" y="7"/>
                  </a:cubicBezTo>
                  <a:cubicBezTo>
                    <a:pt x="435" y="3"/>
                    <a:pt x="413"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6"/>
            <p:cNvSpPr/>
            <p:nvPr/>
          </p:nvSpPr>
          <p:spPr>
            <a:xfrm>
              <a:off x="2089325" y="1563750"/>
              <a:ext cx="39950" cy="38675"/>
            </a:xfrm>
            <a:custGeom>
              <a:avLst/>
              <a:gdLst/>
              <a:ahLst/>
              <a:cxnLst/>
              <a:rect l="l" t="t" r="r" b="b"/>
              <a:pathLst>
                <a:path w="1598" h="1547" extrusionOk="0">
                  <a:moveTo>
                    <a:pt x="789" y="0"/>
                  </a:moveTo>
                  <a:cubicBezTo>
                    <a:pt x="400" y="0"/>
                    <a:pt x="74" y="311"/>
                    <a:pt x="38" y="707"/>
                  </a:cubicBezTo>
                  <a:cubicBezTo>
                    <a:pt x="0" y="1145"/>
                    <a:pt x="304" y="1525"/>
                    <a:pt x="723" y="1544"/>
                  </a:cubicBezTo>
                  <a:cubicBezTo>
                    <a:pt x="739" y="1546"/>
                    <a:pt x="754" y="1546"/>
                    <a:pt x="770" y="1546"/>
                  </a:cubicBezTo>
                  <a:cubicBezTo>
                    <a:pt x="1170" y="1546"/>
                    <a:pt x="1523" y="1090"/>
                    <a:pt x="1560" y="669"/>
                  </a:cubicBezTo>
                  <a:cubicBezTo>
                    <a:pt x="1598" y="251"/>
                    <a:pt x="1255" y="42"/>
                    <a:pt x="856" y="4"/>
                  </a:cubicBezTo>
                  <a:cubicBezTo>
                    <a:pt x="834" y="1"/>
                    <a:pt x="811"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6"/>
            <p:cNvSpPr/>
            <p:nvPr/>
          </p:nvSpPr>
          <p:spPr>
            <a:xfrm>
              <a:off x="2099775" y="1574250"/>
              <a:ext cx="19050" cy="17700"/>
            </a:xfrm>
            <a:custGeom>
              <a:avLst/>
              <a:gdLst/>
              <a:ahLst/>
              <a:cxnLst/>
              <a:rect l="l" t="t" r="r" b="b"/>
              <a:pathLst>
                <a:path w="762" h="708" extrusionOk="0">
                  <a:moveTo>
                    <a:pt x="379" y="0"/>
                  </a:moveTo>
                  <a:cubicBezTo>
                    <a:pt x="367" y="0"/>
                    <a:pt x="355" y="1"/>
                    <a:pt x="343" y="2"/>
                  </a:cubicBezTo>
                  <a:cubicBezTo>
                    <a:pt x="134" y="21"/>
                    <a:pt x="1" y="192"/>
                    <a:pt x="20" y="401"/>
                  </a:cubicBezTo>
                  <a:cubicBezTo>
                    <a:pt x="37" y="579"/>
                    <a:pt x="272" y="708"/>
                    <a:pt x="458" y="708"/>
                  </a:cubicBezTo>
                  <a:cubicBezTo>
                    <a:pt x="471" y="708"/>
                    <a:pt x="483" y="707"/>
                    <a:pt x="495" y="706"/>
                  </a:cubicBezTo>
                  <a:cubicBezTo>
                    <a:pt x="704" y="687"/>
                    <a:pt x="761" y="496"/>
                    <a:pt x="742" y="306"/>
                  </a:cubicBezTo>
                  <a:cubicBezTo>
                    <a:pt x="725" y="128"/>
                    <a:pt x="557"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6"/>
            <p:cNvSpPr/>
            <p:nvPr/>
          </p:nvSpPr>
          <p:spPr>
            <a:xfrm>
              <a:off x="2199625" y="1362050"/>
              <a:ext cx="84675" cy="73900"/>
            </a:xfrm>
            <a:custGeom>
              <a:avLst/>
              <a:gdLst/>
              <a:ahLst/>
              <a:cxnLst/>
              <a:rect l="l" t="t" r="r" b="b"/>
              <a:pathLst>
                <a:path w="3387" h="2956" extrusionOk="0">
                  <a:moveTo>
                    <a:pt x="1659" y="0"/>
                  </a:moveTo>
                  <a:cubicBezTo>
                    <a:pt x="1063" y="0"/>
                    <a:pt x="493" y="379"/>
                    <a:pt x="267" y="996"/>
                  </a:cubicBezTo>
                  <a:cubicBezTo>
                    <a:pt x="1" y="1776"/>
                    <a:pt x="362" y="2632"/>
                    <a:pt x="1104" y="2898"/>
                  </a:cubicBezTo>
                  <a:cubicBezTo>
                    <a:pt x="1214" y="2937"/>
                    <a:pt x="1328" y="2955"/>
                    <a:pt x="1445" y="2955"/>
                  </a:cubicBezTo>
                  <a:cubicBezTo>
                    <a:pt x="2122" y="2955"/>
                    <a:pt x="2877" y="2348"/>
                    <a:pt x="3120" y="1700"/>
                  </a:cubicBezTo>
                  <a:cubicBezTo>
                    <a:pt x="3387" y="920"/>
                    <a:pt x="2873" y="368"/>
                    <a:pt x="2131" y="83"/>
                  </a:cubicBezTo>
                  <a:cubicBezTo>
                    <a:pt x="1976" y="27"/>
                    <a:pt x="1816" y="0"/>
                    <a:pt x="1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6"/>
            <p:cNvSpPr/>
            <p:nvPr/>
          </p:nvSpPr>
          <p:spPr>
            <a:xfrm>
              <a:off x="2221975" y="1382450"/>
              <a:ext cx="37600" cy="34650"/>
            </a:xfrm>
            <a:custGeom>
              <a:avLst/>
              <a:gdLst/>
              <a:ahLst/>
              <a:cxnLst/>
              <a:rect l="l" t="t" r="r" b="b"/>
              <a:pathLst>
                <a:path w="1504" h="1386" extrusionOk="0">
                  <a:moveTo>
                    <a:pt x="747" y="0"/>
                  </a:moveTo>
                  <a:cubicBezTo>
                    <a:pt x="409" y="0"/>
                    <a:pt x="110" y="234"/>
                    <a:pt x="58" y="560"/>
                  </a:cubicBezTo>
                  <a:cubicBezTo>
                    <a:pt x="1" y="922"/>
                    <a:pt x="400" y="1321"/>
                    <a:pt x="781" y="1378"/>
                  </a:cubicBezTo>
                  <a:cubicBezTo>
                    <a:pt x="814" y="1383"/>
                    <a:pt x="845" y="1385"/>
                    <a:pt x="875" y="1385"/>
                  </a:cubicBezTo>
                  <a:cubicBezTo>
                    <a:pt x="1196" y="1385"/>
                    <a:pt x="1375" y="1119"/>
                    <a:pt x="1427" y="788"/>
                  </a:cubicBezTo>
                  <a:cubicBezTo>
                    <a:pt x="1504" y="427"/>
                    <a:pt x="1237" y="66"/>
                    <a:pt x="857" y="9"/>
                  </a:cubicBezTo>
                  <a:cubicBezTo>
                    <a:pt x="820" y="3"/>
                    <a:pt x="783" y="0"/>
                    <a:pt x="7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47263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19D377B1-33FB-A4E1-57EB-A9B817C85037}"/>
              </a:ext>
            </a:extLst>
          </p:cNvPr>
          <p:cNvGraphicFramePr>
            <a:graphicFrameLocks noGrp="1"/>
          </p:cNvGraphicFramePr>
          <p:nvPr>
            <p:extLst>
              <p:ext uri="{D42A27DB-BD31-4B8C-83A1-F6EECF244321}">
                <p14:modId xmlns:p14="http://schemas.microsoft.com/office/powerpoint/2010/main" val="511335821"/>
              </p:ext>
            </p:extLst>
          </p:nvPr>
        </p:nvGraphicFramePr>
        <p:xfrm>
          <a:off x="203931" y="1906908"/>
          <a:ext cx="8713928" cy="3037133"/>
        </p:xfrm>
        <a:graphic>
          <a:graphicData uri="http://schemas.openxmlformats.org/drawingml/2006/table">
            <a:tbl>
              <a:tblPr firstRow="1" bandRow="1">
                <a:tableStyleId>{19CD1576-A148-466D-9BD2-6B7F75FF649F}</a:tableStyleId>
              </a:tblPr>
              <a:tblGrid>
                <a:gridCol w="2204973">
                  <a:extLst>
                    <a:ext uri="{9D8B030D-6E8A-4147-A177-3AD203B41FA5}">
                      <a16:colId xmlns:a16="http://schemas.microsoft.com/office/drawing/2014/main" val="2664128649"/>
                    </a:ext>
                  </a:extLst>
                </a:gridCol>
                <a:gridCol w="2182762">
                  <a:extLst>
                    <a:ext uri="{9D8B030D-6E8A-4147-A177-3AD203B41FA5}">
                      <a16:colId xmlns:a16="http://schemas.microsoft.com/office/drawing/2014/main" val="715464009"/>
                    </a:ext>
                  </a:extLst>
                </a:gridCol>
                <a:gridCol w="4326193">
                  <a:extLst>
                    <a:ext uri="{9D8B030D-6E8A-4147-A177-3AD203B41FA5}">
                      <a16:colId xmlns:a16="http://schemas.microsoft.com/office/drawing/2014/main" val="1995955026"/>
                    </a:ext>
                  </a:extLst>
                </a:gridCol>
              </a:tblGrid>
              <a:tr h="1474067">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634239876"/>
                  </a:ext>
                </a:extLst>
              </a:tr>
              <a:tr h="1563066">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935949150"/>
                  </a:ext>
                </a:extLst>
              </a:tr>
            </a:tbl>
          </a:graphicData>
        </a:graphic>
      </p:graphicFrame>
      <p:sp>
        <p:nvSpPr>
          <p:cNvPr id="2" name="Title 3">
            <a:extLst>
              <a:ext uri="{FF2B5EF4-FFF2-40B4-BE49-F238E27FC236}">
                <a16:creationId xmlns:a16="http://schemas.microsoft.com/office/drawing/2014/main" id="{2EFFCCB8-FDA5-3B9C-1608-E94706C9DAB4}"/>
              </a:ext>
            </a:extLst>
          </p:cNvPr>
          <p:cNvSpPr>
            <a:spLocks noGrp="1"/>
          </p:cNvSpPr>
          <p:nvPr>
            <p:ph type="title"/>
          </p:nvPr>
        </p:nvSpPr>
        <p:spPr>
          <a:xfrm>
            <a:off x="263047" y="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4 Match each hobby with its benefit(s). One hobby may have more than one benefit. </a:t>
            </a:r>
          </a:p>
        </p:txBody>
      </p:sp>
      <p:pic>
        <p:nvPicPr>
          <p:cNvPr id="5122" name="Picture 2" descr="Know How and When to Turn Your Stamp Collection into Cash">
            <a:extLst>
              <a:ext uri="{FF2B5EF4-FFF2-40B4-BE49-F238E27FC236}">
                <a16:creationId xmlns:a16="http://schemas.microsoft.com/office/drawing/2014/main" id="{0FD9CC30-69B0-D628-861C-A8F0E247C9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42" y="1950968"/>
            <a:ext cx="1711281" cy="114984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questrianism - Wikipedia">
            <a:extLst>
              <a:ext uri="{FF2B5EF4-FFF2-40B4-BE49-F238E27FC236}">
                <a16:creationId xmlns:a16="http://schemas.microsoft.com/office/drawing/2014/main" id="{D15B649C-2A66-7226-22D6-5A328A86B4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0476" y="1959959"/>
            <a:ext cx="1711281" cy="1140854"/>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Revell: The 10 best tips for model building beginners">
            <a:extLst>
              <a:ext uri="{FF2B5EF4-FFF2-40B4-BE49-F238E27FC236}">
                <a16:creationId xmlns:a16="http://schemas.microsoft.com/office/drawing/2014/main" id="{214C70B7-FC9C-414A-0EA6-EB99809C9D3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385" r="11054"/>
          <a:stretch/>
        </p:blipFill>
        <p:spPr bwMode="auto">
          <a:xfrm>
            <a:off x="5870076" y="1961022"/>
            <a:ext cx="1711282" cy="11397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E3C93F6-FB50-E479-C27C-5D5424B0ECB7}"/>
              </a:ext>
            </a:extLst>
          </p:cNvPr>
          <p:cNvSpPr txBox="1"/>
          <p:nvPr/>
        </p:nvSpPr>
        <p:spPr>
          <a:xfrm>
            <a:off x="321917" y="929768"/>
            <a:ext cx="2838823" cy="369332"/>
          </a:xfrm>
          <a:prstGeom prst="rect">
            <a:avLst/>
          </a:prstGeom>
          <a:solidFill>
            <a:schemeClr val="accent5">
              <a:lumMod val="60000"/>
              <a:lumOff val="40000"/>
            </a:schemeClr>
          </a:solidFill>
        </p:spPr>
        <p:txBody>
          <a:bodyPr wrap="square" rtlCol="0">
            <a:spAutoFit/>
          </a:bodyPr>
          <a:lstStyle/>
          <a:p>
            <a:r>
              <a:rPr lang="en-US" sz="1800" dirty="0"/>
              <a:t>a. develops your creativity </a:t>
            </a:r>
          </a:p>
        </p:txBody>
      </p:sp>
      <p:sp>
        <p:nvSpPr>
          <p:cNvPr id="10" name="TextBox 9">
            <a:extLst>
              <a:ext uri="{FF2B5EF4-FFF2-40B4-BE49-F238E27FC236}">
                <a16:creationId xmlns:a16="http://schemas.microsoft.com/office/drawing/2014/main" id="{430510DC-8A26-DDEF-355E-E9D72E7AE24C}"/>
              </a:ext>
            </a:extLst>
          </p:cNvPr>
          <p:cNvSpPr txBox="1"/>
          <p:nvPr/>
        </p:nvSpPr>
        <p:spPr>
          <a:xfrm>
            <a:off x="321917" y="1390810"/>
            <a:ext cx="2838823" cy="369331"/>
          </a:xfrm>
          <a:prstGeom prst="rect">
            <a:avLst/>
          </a:prstGeom>
          <a:solidFill>
            <a:schemeClr val="accent5">
              <a:lumMod val="60000"/>
              <a:lumOff val="40000"/>
            </a:schemeClr>
          </a:solidFill>
        </p:spPr>
        <p:txBody>
          <a:bodyPr wrap="square" rtlCol="0">
            <a:spAutoFit/>
          </a:bodyPr>
          <a:lstStyle/>
          <a:p>
            <a:r>
              <a:rPr lang="en-US" sz="1800" dirty="0"/>
              <a:t>b. makes you strong </a:t>
            </a:r>
          </a:p>
        </p:txBody>
      </p:sp>
      <p:sp>
        <p:nvSpPr>
          <p:cNvPr id="11" name="TextBox 10">
            <a:extLst>
              <a:ext uri="{FF2B5EF4-FFF2-40B4-BE49-F238E27FC236}">
                <a16:creationId xmlns:a16="http://schemas.microsoft.com/office/drawing/2014/main" id="{16C6C891-A5D5-9AD1-4977-7F1EF9BD439D}"/>
              </a:ext>
            </a:extLst>
          </p:cNvPr>
          <p:cNvSpPr txBox="1"/>
          <p:nvPr/>
        </p:nvSpPr>
        <p:spPr>
          <a:xfrm>
            <a:off x="3334871" y="1390809"/>
            <a:ext cx="2312104" cy="369332"/>
          </a:xfrm>
          <a:prstGeom prst="rect">
            <a:avLst/>
          </a:prstGeom>
          <a:solidFill>
            <a:schemeClr val="accent5">
              <a:lumMod val="60000"/>
              <a:lumOff val="40000"/>
            </a:schemeClr>
          </a:solidFill>
        </p:spPr>
        <p:txBody>
          <a:bodyPr wrap="square" rtlCol="0">
            <a:spAutoFit/>
          </a:bodyPr>
          <a:lstStyle/>
          <a:p>
            <a:r>
              <a:rPr lang="en-US" sz="1800" dirty="0"/>
              <a:t>c. reduces stress </a:t>
            </a:r>
          </a:p>
        </p:txBody>
      </p:sp>
      <p:sp>
        <p:nvSpPr>
          <p:cNvPr id="12" name="TextBox 11">
            <a:extLst>
              <a:ext uri="{FF2B5EF4-FFF2-40B4-BE49-F238E27FC236}">
                <a16:creationId xmlns:a16="http://schemas.microsoft.com/office/drawing/2014/main" id="{FFDE8138-B576-AB0E-0001-FC4464FEB632}"/>
              </a:ext>
            </a:extLst>
          </p:cNvPr>
          <p:cNvSpPr txBox="1"/>
          <p:nvPr/>
        </p:nvSpPr>
        <p:spPr>
          <a:xfrm>
            <a:off x="5821107" y="1390810"/>
            <a:ext cx="2808066" cy="369332"/>
          </a:xfrm>
          <a:prstGeom prst="rect">
            <a:avLst/>
          </a:prstGeom>
          <a:solidFill>
            <a:schemeClr val="accent5">
              <a:lumMod val="60000"/>
              <a:lumOff val="40000"/>
            </a:schemeClr>
          </a:solidFill>
        </p:spPr>
        <p:txBody>
          <a:bodyPr wrap="square" rtlCol="0">
            <a:spAutoFit/>
          </a:bodyPr>
          <a:lstStyle/>
          <a:p>
            <a:r>
              <a:rPr lang="en-US" sz="1800" dirty="0"/>
              <a:t>d. helps you more patient</a:t>
            </a:r>
          </a:p>
        </p:txBody>
      </p:sp>
      <p:sp>
        <p:nvSpPr>
          <p:cNvPr id="14" name="TextBox 13">
            <a:extLst>
              <a:ext uri="{FF2B5EF4-FFF2-40B4-BE49-F238E27FC236}">
                <a16:creationId xmlns:a16="http://schemas.microsoft.com/office/drawing/2014/main" id="{1471028C-293E-0003-7460-8159F5521471}"/>
              </a:ext>
            </a:extLst>
          </p:cNvPr>
          <p:cNvSpPr txBox="1"/>
          <p:nvPr/>
        </p:nvSpPr>
        <p:spPr>
          <a:xfrm>
            <a:off x="3334870" y="929768"/>
            <a:ext cx="5294301" cy="369332"/>
          </a:xfrm>
          <a:prstGeom prst="rect">
            <a:avLst/>
          </a:prstGeom>
          <a:solidFill>
            <a:schemeClr val="accent5">
              <a:lumMod val="60000"/>
              <a:lumOff val="40000"/>
            </a:schemeClr>
          </a:solidFill>
        </p:spPr>
        <p:txBody>
          <a:bodyPr wrap="square" rtlCol="0">
            <a:spAutoFit/>
          </a:bodyPr>
          <a:lstStyle/>
          <a:p>
            <a:pPr>
              <a:spcBef>
                <a:spcPts val="300"/>
              </a:spcBef>
            </a:pPr>
            <a:r>
              <a:rPr lang="en-US" sz="1800" dirty="0"/>
              <a:t>e. helps your hands and eyes work well together</a:t>
            </a:r>
          </a:p>
        </p:txBody>
      </p:sp>
      <p:sp>
        <p:nvSpPr>
          <p:cNvPr id="6" name="TextBox 5">
            <a:extLst>
              <a:ext uri="{FF2B5EF4-FFF2-40B4-BE49-F238E27FC236}">
                <a16:creationId xmlns:a16="http://schemas.microsoft.com/office/drawing/2014/main" id="{29710A29-D6EA-BF55-724F-A690A77F4D07}"/>
              </a:ext>
            </a:extLst>
          </p:cNvPr>
          <p:cNvSpPr txBox="1"/>
          <p:nvPr/>
        </p:nvSpPr>
        <p:spPr>
          <a:xfrm>
            <a:off x="213504" y="3070077"/>
            <a:ext cx="2397418" cy="338554"/>
          </a:xfrm>
          <a:prstGeom prst="rect">
            <a:avLst/>
          </a:prstGeom>
          <a:noFill/>
        </p:spPr>
        <p:txBody>
          <a:bodyPr wrap="square" rtlCol="0">
            <a:spAutoFit/>
          </a:bodyPr>
          <a:lstStyle/>
          <a:p>
            <a:r>
              <a:rPr lang="en-US" sz="1600" b="1" dirty="0"/>
              <a:t>1. Collecting stamps</a:t>
            </a:r>
          </a:p>
        </p:txBody>
      </p:sp>
      <p:sp>
        <p:nvSpPr>
          <p:cNvPr id="16" name="TextBox 15">
            <a:extLst>
              <a:ext uri="{FF2B5EF4-FFF2-40B4-BE49-F238E27FC236}">
                <a16:creationId xmlns:a16="http://schemas.microsoft.com/office/drawing/2014/main" id="{647A2CD8-7B9E-372D-B71E-3A418EFA7C40}"/>
              </a:ext>
            </a:extLst>
          </p:cNvPr>
          <p:cNvSpPr txBox="1"/>
          <p:nvPr/>
        </p:nvSpPr>
        <p:spPr>
          <a:xfrm>
            <a:off x="2499027" y="3070077"/>
            <a:ext cx="2397418" cy="338554"/>
          </a:xfrm>
          <a:prstGeom prst="rect">
            <a:avLst/>
          </a:prstGeom>
          <a:noFill/>
        </p:spPr>
        <p:txBody>
          <a:bodyPr wrap="square" rtlCol="0">
            <a:spAutoFit/>
          </a:bodyPr>
          <a:lstStyle/>
          <a:p>
            <a:r>
              <a:rPr lang="en-US" sz="1600" b="1" dirty="0"/>
              <a:t>2. Riding a horse</a:t>
            </a:r>
          </a:p>
        </p:txBody>
      </p:sp>
      <p:sp>
        <p:nvSpPr>
          <p:cNvPr id="17" name="TextBox 16">
            <a:extLst>
              <a:ext uri="{FF2B5EF4-FFF2-40B4-BE49-F238E27FC236}">
                <a16:creationId xmlns:a16="http://schemas.microsoft.com/office/drawing/2014/main" id="{E6F500DE-C9EC-EAF8-9F01-98237CC7F6D9}"/>
              </a:ext>
            </a:extLst>
          </p:cNvPr>
          <p:cNvSpPr txBox="1"/>
          <p:nvPr/>
        </p:nvSpPr>
        <p:spPr>
          <a:xfrm>
            <a:off x="5853264" y="3070077"/>
            <a:ext cx="1918530" cy="338554"/>
          </a:xfrm>
          <a:prstGeom prst="rect">
            <a:avLst/>
          </a:prstGeom>
          <a:noFill/>
        </p:spPr>
        <p:txBody>
          <a:bodyPr wrap="square" rtlCol="0">
            <a:spAutoFit/>
          </a:bodyPr>
          <a:lstStyle/>
          <a:p>
            <a:r>
              <a:rPr lang="en-US" sz="1600" b="1" dirty="0"/>
              <a:t>3. Making models</a:t>
            </a:r>
          </a:p>
        </p:txBody>
      </p:sp>
      <p:sp>
        <p:nvSpPr>
          <p:cNvPr id="19" name="TextBox 18">
            <a:extLst>
              <a:ext uri="{FF2B5EF4-FFF2-40B4-BE49-F238E27FC236}">
                <a16:creationId xmlns:a16="http://schemas.microsoft.com/office/drawing/2014/main" id="{0477003D-B4A8-8CFA-DE29-9FBD315B7404}"/>
              </a:ext>
            </a:extLst>
          </p:cNvPr>
          <p:cNvSpPr txBox="1"/>
          <p:nvPr/>
        </p:nvSpPr>
        <p:spPr>
          <a:xfrm>
            <a:off x="339408" y="3499186"/>
            <a:ext cx="1925890" cy="369332"/>
          </a:xfrm>
          <a:prstGeom prst="rect">
            <a:avLst/>
          </a:prstGeom>
          <a:solidFill>
            <a:schemeClr val="accent5">
              <a:lumMod val="60000"/>
              <a:lumOff val="40000"/>
            </a:schemeClr>
          </a:solidFill>
        </p:spPr>
        <p:txBody>
          <a:bodyPr wrap="square" rtlCol="0">
            <a:spAutoFit/>
          </a:bodyPr>
          <a:lstStyle/>
          <a:p>
            <a:r>
              <a:rPr lang="en-US" sz="1800" dirty="0"/>
              <a:t>c. reduces stress </a:t>
            </a:r>
          </a:p>
        </p:txBody>
      </p:sp>
      <p:sp>
        <p:nvSpPr>
          <p:cNvPr id="20" name="TextBox 19">
            <a:extLst>
              <a:ext uri="{FF2B5EF4-FFF2-40B4-BE49-F238E27FC236}">
                <a16:creationId xmlns:a16="http://schemas.microsoft.com/office/drawing/2014/main" id="{188747D6-DC68-3B8A-1299-41E28061F2A8}"/>
              </a:ext>
            </a:extLst>
          </p:cNvPr>
          <p:cNvSpPr txBox="1"/>
          <p:nvPr/>
        </p:nvSpPr>
        <p:spPr>
          <a:xfrm>
            <a:off x="339408" y="3959072"/>
            <a:ext cx="1925890" cy="646331"/>
          </a:xfrm>
          <a:prstGeom prst="rect">
            <a:avLst/>
          </a:prstGeom>
          <a:solidFill>
            <a:schemeClr val="accent5">
              <a:lumMod val="60000"/>
              <a:lumOff val="40000"/>
            </a:schemeClr>
          </a:solidFill>
        </p:spPr>
        <p:txBody>
          <a:bodyPr wrap="square" rtlCol="0">
            <a:spAutoFit/>
          </a:bodyPr>
          <a:lstStyle/>
          <a:p>
            <a:r>
              <a:rPr lang="en-US" sz="1800" dirty="0"/>
              <a:t>d. helps you more patient</a:t>
            </a:r>
          </a:p>
        </p:txBody>
      </p:sp>
      <p:sp>
        <p:nvSpPr>
          <p:cNvPr id="21" name="TextBox 20">
            <a:extLst>
              <a:ext uri="{FF2B5EF4-FFF2-40B4-BE49-F238E27FC236}">
                <a16:creationId xmlns:a16="http://schemas.microsoft.com/office/drawing/2014/main" id="{1F722410-7AD0-B8FA-A46F-CDADF688FE49}"/>
              </a:ext>
            </a:extLst>
          </p:cNvPr>
          <p:cNvSpPr txBox="1"/>
          <p:nvPr/>
        </p:nvSpPr>
        <p:spPr>
          <a:xfrm>
            <a:off x="2559628" y="3499186"/>
            <a:ext cx="1925890" cy="646331"/>
          </a:xfrm>
          <a:prstGeom prst="rect">
            <a:avLst/>
          </a:prstGeom>
          <a:solidFill>
            <a:schemeClr val="accent5">
              <a:lumMod val="60000"/>
              <a:lumOff val="40000"/>
            </a:schemeClr>
          </a:solidFill>
        </p:spPr>
        <p:txBody>
          <a:bodyPr wrap="square" rtlCol="0">
            <a:spAutoFit/>
          </a:bodyPr>
          <a:lstStyle/>
          <a:p>
            <a:r>
              <a:rPr lang="en-US" sz="1800" dirty="0"/>
              <a:t>b. makes you strong </a:t>
            </a:r>
          </a:p>
        </p:txBody>
      </p:sp>
      <p:sp>
        <p:nvSpPr>
          <p:cNvPr id="22" name="TextBox 21">
            <a:extLst>
              <a:ext uri="{FF2B5EF4-FFF2-40B4-BE49-F238E27FC236}">
                <a16:creationId xmlns:a16="http://schemas.microsoft.com/office/drawing/2014/main" id="{EFC98332-73DA-4FEA-2E3D-AE9B4937A971}"/>
              </a:ext>
            </a:extLst>
          </p:cNvPr>
          <p:cNvSpPr txBox="1"/>
          <p:nvPr/>
        </p:nvSpPr>
        <p:spPr>
          <a:xfrm>
            <a:off x="2559628" y="4236072"/>
            <a:ext cx="1925890" cy="369332"/>
          </a:xfrm>
          <a:prstGeom prst="rect">
            <a:avLst/>
          </a:prstGeom>
          <a:solidFill>
            <a:schemeClr val="accent5">
              <a:lumMod val="60000"/>
              <a:lumOff val="40000"/>
            </a:schemeClr>
          </a:solidFill>
        </p:spPr>
        <p:txBody>
          <a:bodyPr wrap="square" rtlCol="0">
            <a:spAutoFit/>
          </a:bodyPr>
          <a:lstStyle/>
          <a:p>
            <a:r>
              <a:rPr lang="en-US" sz="1800" dirty="0"/>
              <a:t>c. reduces stress </a:t>
            </a:r>
          </a:p>
        </p:txBody>
      </p:sp>
      <p:sp>
        <p:nvSpPr>
          <p:cNvPr id="23" name="TextBox 22">
            <a:extLst>
              <a:ext uri="{FF2B5EF4-FFF2-40B4-BE49-F238E27FC236}">
                <a16:creationId xmlns:a16="http://schemas.microsoft.com/office/drawing/2014/main" id="{DE9ADC00-19F4-37C6-6936-2FD558985E45}"/>
              </a:ext>
            </a:extLst>
          </p:cNvPr>
          <p:cNvSpPr txBox="1"/>
          <p:nvPr/>
        </p:nvSpPr>
        <p:spPr>
          <a:xfrm>
            <a:off x="4716977" y="3496023"/>
            <a:ext cx="1624024" cy="646331"/>
          </a:xfrm>
          <a:prstGeom prst="rect">
            <a:avLst/>
          </a:prstGeom>
          <a:solidFill>
            <a:schemeClr val="accent5">
              <a:lumMod val="60000"/>
              <a:lumOff val="40000"/>
            </a:schemeClr>
          </a:solidFill>
        </p:spPr>
        <p:txBody>
          <a:bodyPr wrap="square" rtlCol="0">
            <a:spAutoFit/>
          </a:bodyPr>
          <a:lstStyle/>
          <a:p>
            <a:r>
              <a:rPr lang="en-US" sz="1800" dirty="0"/>
              <a:t>a. develops your creativity </a:t>
            </a:r>
          </a:p>
        </p:txBody>
      </p:sp>
      <p:sp>
        <p:nvSpPr>
          <p:cNvPr id="24" name="TextBox 23">
            <a:extLst>
              <a:ext uri="{FF2B5EF4-FFF2-40B4-BE49-F238E27FC236}">
                <a16:creationId xmlns:a16="http://schemas.microsoft.com/office/drawing/2014/main" id="{5E0F294D-DE97-CB59-9B7D-D75FC81ECE02}"/>
              </a:ext>
            </a:extLst>
          </p:cNvPr>
          <p:cNvSpPr txBox="1"/>
          <p:nvPr/>
        </p:nvSpPr>
        <p:spPr>
          <a:xfrm>
            <a:off x="4716977" y="4229746"/>
            <a:ext cx="1624024" cy="646331"/>
          </a:xfrm>
          <a:prstGeom prst="rect">
            <a:avLst/>
          </a:prstGeom>
          <a:solidFill>
            <a:schemeClr val="accent5">
              <a:lumMod val="60000"/>
              <a:lumOff val="40000"/>
            </a:schemeClr>
          </a:solidFill>
        </p:spPr>
        <p:txBody>
          <a:bodyPr wrap="square" rtlCol="0">
            <a:spAutoFit/>
          </a:bodyPr>
          <a:lstStyle/>
          <a:p>
            <a:r>
              <a:rPr lang="en-US" sz="1800" dirty="0"/>
              <a:t>c. reduces stress </a:t>
            </a:r>
          </a:p>
        </p:txBody>
      </p:sp>
      <p:sp>
        <p:nvSpPr>
          <p:cNvPr id="26" name="TextBox 25">
            <a:extLst>
              <a:ext uri="{FF2B5EF4-FFF2-40B4-BE49-F238E27FC236}">
                <a16:creationId xmlns:a16="http://schemas.microsoft.com/office/drawing/2014/main" id="{555D390D-7AD8-1735-C472-69581F6705AC}"/>
              </a:ext>
            </a:extLst>
          </p:cNvPr>
          <p:cNvSpPr txBox="1"/>
          <p:nvPr/>
        </p:nvSpPr>
        <p:spPr>
          <a:xfrm>
            <a:off x="6454216" y="3496023"/>
            <a:ext cx="2412305" cy="646331"/>
          </a:xfrm>
          <a:prstGeom prst="rect">
            <a:avLst/>
          </a:prstGeom>
          <a:solidFill>
            <a:schemeClr val="accent5">
              <a:lumMod val="60000"/>
              <a:lumOff val="40000"/>
            </a:schemeClr>
          </a:solidFill>
        </p:spPr>
        <p:txBody>
          <a:bodyPr wrap="square" rtlCol="0">
            <a:spAutoFit/>
          </a:bodyPr>
          <a:lstStyle/>
          <a:p>
            <a:r>
              <a:rPr lang="en-US" sz="1800" dirty="0"/>
              <a:t>d. helps you more patient</a:t>
            </a:r>
          </a:p>
        </p:txBody>
      </p:sp>
      <p:sp>
        <p:nvSpPr>
          <p:cNvPr id="28" name="TextBox 27">
            <a:extLst>
              <a:ext uri="{FF2B5EF4-FFF2-40B4-BE49-F238E27FC236}">
                <a16:creationId xmlns:a16="http://schemas.microsoft.com/office/drawing/2014/main" id="{0321AE95-2EC1-67A0-EC47-E5CF38EA59C1}"/>
              </a:ext>
            </a:extLst>
          </p:cNvPr>
          <p:cNvSpPr txBox="1"/>
          <p:nvPr/>
        </p:nvSpPr>
        <p:spPr>
          <a:xfrm>
            <a:off x="6466828" y="4231621"/>
            <a:ext cx="2399694" cy="584775"/>
          </a:xfrm>
          <a:prstGeom prst="rect">
            <a:avLst/>
          </a:prstGeom>
          <a:solidFill>
            <a:schemeClr val="accent5">
              <a:lumMod val="60000"/>
              <a:lumOff val="40000"/>
            </a:schemeClr>
          </a:solidFill>
        </p:spPr>
        <p:txBody>
          <a:bodyPr wrap="square" rtlCol="0">
            <a:spAutoFit/>
          </a:bodyPr>
          <a:lstStyle/>
          <a:p>
            <a:pPr>
              <a:spcBef>
                <a:spcPts val="300"/>
              </a:spcBef>
            </a:pPr>
            <a:r>
              <a:rPr lang="en-US" sz="1600" dirty="0"/>
              <a:t>e. helps your hands and eyes work well together</a:t>
            </a:r>
          </a:p>
        </p:txBody>
      </p:sp>
    </p:spTree>
    <p:extLst>
      <p:ext uri="{BB962C8B-B14F-4D97-AF65-F5344CB8AC3E}">
        <p14:creationId xmlns:p14="http://schemas.microsoft.com/office/powerpoint/2010/main" val="227639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26"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sp>
        <p:nvSpPr>
          <p:cNvPr id="964" name="Google Shape;964;p46"/>
          <p:cNvSpPr/>
          <p:nvPr/>
        </p:nvSpPr>
        <p:spPr>
          <a:xfrm>
            <a:off x="1647975" y="3416735"/>
            <a:ext cx="2000505" cy="417855"/>
          </a:xfrm>
          <a:custGeom>
            <a:avLst/>
            <a:gdLst/>
            <a:ahLst/>
            <a:cxnLst/>
            <a:rect l="l" t="t" r="r" b="b"/>
            <a:pathLst>
              <a:path w="84099" h="21467" extrusionOk="0">
                <a:moveTo>
                  <a:pt x="59366" y="1"/>
                </a:moveTo>
                <a:cubicBezTo>
                  <a:pt x="54907" y="1"/>
                  <a:pt x="50455" y="399"/>
                  <a:pt x="46061" y="968"/>
                </a:cubicBezTo>
                <a:cubicBezTo>
                  <a:pt x="38089" y="689"/>
                  <a:pt x="30091" y="487"/>
                  <a:pt x="22120" y="411"/>
                </a:cubicBezTo>
                <a:cubicBezTo>
                  <a:pt x="21595" y="406"/>
                  <a:pt x="21066" y="404"/>
                  <a:pt x="20533" y="404"/>
                </a:cubicBezTo>
                <a:cubicBezTo>
                  <a:pt x="14744" y="404"/>
                  <a:pt x="8589" y="738"/>
                  <a:pt x="4556" y="3195"/>
                </a:cubicBezTo>
                <a:cubicBezTo>
                  <a:pt x="1949" y="4789"/>
                  <a:pt x="684" y="7041"/>
                  <a:pt x="405" y="9268"/>
                </a:cubicBezTo>
                <a:cubicBezTo>
                  <a:pt x="254" y="10534"/>
                  <a:pt x="203" y="12002"/>
                  <a:pt x="608" y="13419"/>
                </a:cubicBezTo>
                <a:cubicBezTo>
                  <a:pt x="1" y="15747"/>
                  <a:pt x="1721" y="18303"/>
                  <a:pt x="4961" y="19518"/>
                </a:cubicBezTo>
                <a:cubicBezTo>
                  <a:pt x="7517" y="20480"/>
                  <a:pt x="10605" y="20632"/>
                  <a:pt x="13540" y="20758"/>
                </a:cubicBezTo>
                <a:cubicBezTo>
                  <a:pt x="14527" y="20783"/>
                  <a:pt x="15489" y="20834"/>
                  <a:pt x="16476" y="20859"/>
                </a:cubicBezTo>
                <a:cubicBezTo>
                  <a:pt x="18247" y="21087"/>
                  <a:pt x="20044" y="21264"/>
                  <a:pt x="21816" y="21340"/>
                </a:cubicBezTo>
                <a:cubicBezTo>
                  <a:pt x="23090" y="21402"/>
                  <a:pt x="24363" y="21430"/>
                  <a:pt x="25635" y="21430"/>
                </a:cubicBezTo>
                <a:cubicBezTo>
                  <a:pt x="27497" y="21430"/>
                  <a:pt x="29356" y="21370"/>
                  <a:pt x="31205" y="21264"/>
                </a:cubicBezTo>
                <a:cubicBezTo>
                  <a:pt x="37569" y="21403"/>
                  <a:pt x="43923" y="21467"/>
                  <a:pt x="50279" y="21467"/>
                </a:cubicBezTo>
                <a:cubicBezTo>
                  <a:pt x="54363" y="21467"/>
                  <a:pt x="58448" y="21440"/>
                  <a:pt x="62536" y="21391"/>
                </a:cubicBezTo>
                <a:cubicBezTo>
                  <a:pt x="68762" y="21315"/>
                  <a:pt x="75671" y="20986"/>
                  <a:pt x="79897" y="18126"/>
                </a:cubicBezTo>
                <a:cubicBezTo>
                  <a:pt x="82377" y="16456"/>
                  <a:pt x="83516" y="14128"/>
                  <a:pt x="83643" y="11825"/>
                </a:cubicBezTo>
                <a:cubicBezTo>
                  <a:pt x="83693" y="11065"/>
                  <a:pt x="83693" y="10230"/>
                  <a:pt x="83592" y="9370"/>
                </a:cubicBezTo>
                <a:cubicBezTo>
                  <a:pt x="84098" y="7269"/>
                  <a:pt x="82681" y="5017"/>
                  <a:pt x="79922" y="3751"/>
                </a:cubicBezTo>
                <a:cubicBezTo>
                  <a:pt x="79796" y="3675"/>
                  <a:pt x="79669" y="3600"/>
                  <a:pt x="79518" y="3549"/>
                </a:cubicBezTo>
                <a:cubicBezTo>
                  <a:pt x="74355" y="1246"/>
                  <a:pt x="67749" y="208"/>
                  <a:pt x="61473" y="31"/>
                </a:cubicBezTo>
                <a:cubicBezTo>
                  <a:pt x="60771" y="10"/>
                  <a:pt x="60068" y="1"/>
                  <a:pt x="59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6"/>
          <p:cNvSpPr/>
          <p:nvPr/>
        </p:nvSpPr>
        <p:spPr>
          <a:xfrm>
            <a:off x="1647975" y="1976213"/>
            <a:ext cx="2000505" cy="417855"/>
          </a:xfrm>
          <a:custGeom>
            <a:avLst/>
            <a:gdLst/>
            <a:ahLst/>
            <a:cxnLst/>
            <a:rect l="l" t="t" r="r" b="b"/>
            <a:pathLst>
              <a:path w="84099" h="21467" extrusionOk="0">
                <a:moveTo>
                  <a:pt x="59366" y="1"/>
                </a:moveTo>
                <a:cubicBezTo>
                  <a:pt x="54907" y="1"/>
                  <a:pt x="50455" y="399"/>
                  <a:pt x="46061" y="968"/>
                </a:cubicBezTo>
                <a:cubicBezTo>
                  <a:pt x="38089" y="689"/>
                  <a:pt x="30091" y="487"/>
                  <a:pt x="22120" y="411"/>
                </a:cubicBezTo>
                <a:cubicBezTo>
                  <a:pt x="21595" y="406"/>
                  <a:pt x="21066" y="404"/>
                  <a:pt x="20533" y="404"/>
                </a:cubicBezTo>
                <a:cubicBezTo>
                  <a:pt x="14744" y="404"/>
                  <a:pt x="8589" y="738"/>
                  <a:pt x="4556" y="3195"/>
                </a:cubicBezTo>
                <a:cubicBezTo>
                  <a:pt x="1949" y="4789"/>
                  <a:pt x="684" y="7041"/>
                  <a:pt x="405" y="9268"/>
                </a:cubicBezTo>
                <a:cubicBezTo>
                  <a:pt x="254" y="10534"/>
                  <a:pt x="203" y="12002"/>
                  <a:pt x="608" y="13419"/>
                </a:cubicBezTo>
                <a:cubicBezTo>
                  <a:pt x="1" y="15747"/>
                  <a:pt x="1721" y="18303"/>
                  <a:pt x="4961" y="19518"/>
                </a:cubicBezTo>
                <a:cubicBezTo>
                  <a:pt x="7517" y="20480"/>
                  <a:pt x="10605" y="20632"/>
                  <a:pt x="13540" y="20758"/>
                </a:cubicBezTo>
                <a:cubicBezTo>
                  <a:pt x="14527" y="20783"/>
                  <a:pt x="15489" y="20834"/>
                  <a:pt x="16476" y="20859"/>
                </a:cubicBezTo>
                <a:cubicBezTo>
                  <a:pt x="18247" y="21087"/>
                  <a:pt x="20044" y="21264"/>
                  <a:pt x="21816" y="21340"/>
                </a:cubicBezTo>
                <a:cubicBezTo>
                  <a:pt x="23090" y="21402"/>
                  <a:pt x="24363" y="21430"/>
                  <a:pt x="25635" y="21430"/>
                </a:cubicBezTo>
                <a:cubicBezTo>
                  <a:pt x="27497" y="21430"/>
                  <a:pt x="29356" y="21370"/>
                  <a:pt x="31205" y="21264"/>
                </a:cubicBezTo>
                <a:cubicBezTo>
                  <a:pt x="37569" y="21403"/>
                  <a:pt x="43923" y="21467"/>
                  <a:pt x="50279" y="21467"/>
                </a:cubicBezTo>
                <a:cubicBezTo>
                  <a:pt x="54363" y="21467"/>
                  <a:pt x="58448" y="21440"/>
                  <a:pt x="62536" y="21391"/>
                </a:cubicBezTo>
                <a:cubicBezTo>
                  <a:pt x="68762" y="21315"/>
                  <a:pt x="75671" y="20986"/>
                  <a:pt x="79897" y="18126"/>
                </a:cubicBezTo>
                <a:cubicBezTo>
                  <a:pt x="82377" y="16456"/>
                  <a:pt x="83516" y="14128"/>
                  <a:pt x="83643" y="11825"/>
                </a:cubicBezTo>
                <a:cubicBezTo>
                  <a:pt x="83693" y="11065"/>
                  <a:pt x="83693" y="10230"/>
                  <a:pt x="83592" y="9370"/>
                </a:cubicBezTo>
                <a:cubicBezTo>
                  <a:pt x="84098" y="7269"/>
                  <a:pt x="82681" y="5017"/>
                  <a:pt x="79922" y="3751"/>
                </a:cubicBezTo>
                <a:cubicBezTo>
                  <a:pt x="79796" y="3675"/>
                  <a:pt x="79669" y="3600"/>
                  <a:pt x="79518" y="3549"/>
                </a:cubicBezTo>
                <a:cubicBezTo>
                  <a:pt x="74355" y="1246"/>
                  <a:pt x="67749" y="208"/>
                  <a:pt x="61473" y="31"/>
                </a:cubicBezTo>
                <a:cubicBezTo>
                  <a:pt x="60771" y="10"/>
                  <a:pt x="60068" y="1"/>
                  <a:pt x="59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6"/>
          <p:cNvSpPr txBox="1">
            <a:spLocks noGrp="1"/>
          </p:cNvSpPr>
          <p:nvPr>
            <p:ph type="title"/>
          </p:nvPr>
        </p:nvSpPr>
        <p:spPr>
          <a:xfrm>
            <a:off x="713225" y="445025"/>
            <a:ext cx="293525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OBJECTIVES</a:t>
            </a:r>
            <a:endParaRPr dirty="0"/>
          </a:p>
        </p:txBody>
      </p:sp>
      <p:sp>
        <p:nvSpPr>
          <p:cNvPr id="967" name="Google Shape;967;p46"/>
          <p:cNvSpPr txBox="1">
            <a:spLocks noGrp="1"/>
          </p:cNvSpPr>
          <p:nvPr>
            <p:ph type="subTitle" idx="1"/>
          </p:nvPr>
        </p:nvSpPr>
        <p:spPr>
          <a:xfrm>
            <a:off x="1793963" y="1929214"/>
            <a:ext cx="2773200" cy="45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Reading</a:t>
            </a:r>
            <a:endParaRPr dirty="0"/>
          </a:p>
        </p:txBody>
      </p:sp>
      <p:sp>
        <p:nvSpPr>
          <p:cNvPr id="969" name="Google Shape;969;p46"/>
          <p:cNvSpPr txBox="1">
            <a:spLocks noGrp="1"/>
          </p:cNvSpPr>
          <p:nvPr>
            <p:ph type="subTitle" idx="3"/>
          </p:nvPr>
        </p:nvSpPr>
        <p:spPr>
          <a:xfrm>
            <a:off x="1793963" y="3380089"/>
            <a:ext cx="2773200" cy="45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Speaking</a:t>
            </a:r>
            <a:endParaRPr dirty="0"/>
          </a:p>
        </p:txBody>
      </p:sp>
      <p:sp>
        <p:nvSpPr>
          <p:cNvPr id="971" name="Google Shape;971;p46"/>
          <p:cNvSpPr txBox="1">
            <a:spLocks noGrp="1"/>
          </p:cNvSpPr>
          <p:nvPr>
            <p:ph type="subTitle" idx="5"/>
          </p:nvPr>
        </p:nvSpPr>
        <p:spPr>
          <a:xfrm>
            <a:off x="1793963" y="2278063"/>
            <a:ext cx="6761314" cy="63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5F5390"/>
              </a:buClr>
              <a:buSzPts val="1100"/>
              <a:buFont typeface="Arial"/>
              <a:buNone/>
            </a:pPr>
            <a:r>
              <a:rPr lang="en-US" sz="2800" dirty="0">
                <a:latin typeface="Calibri" panose="020F0502020204030204" pitchFamily="34" charset="0"/>
                <a:cs typeface="Calibri" panose="020F0502020204030204" pitchFamily="34" charset="0"/>
              </a:rPr>
              <a:t>reading skills for general and specific information about gardening</a:t>
            </a:r>
          </a:p>
        </p:txBody>
      </p:sp>
      <p:sp>
        <p:nvSpPr>
          <p:cNvPr id="973" name="Google Shape;973;p46"/>
          <p:cNvSpPr txBox="1">
            <a:spLocks noGrp="1"/>
          </p:cNvSpPr>
          <p:nvPr>
            <p:ph type="subTitle" idx="7"/>
          </p:nvPr>
        </p:nvSpPr>
        <p:spPr>
          <a:xfrm>
            <a:off x="1793963" y="3738531"/>
            <a:ext cx="4957566" cy="63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5F5390"/>
              </a:buClr>
              <a:buSzPts val="1100"/>
              <a:buFont typeface="Arial"/>
              <a:buNone/>
            </a:pPr>
            <a:r>
              <a:rPr lang="en-US" sz="2800" dirty="0">
                <a:latin typeface="Calibri" panose="020F0502020204030204" pitchFamily="34" charset="0"/>
                <a:cs typeface="Calibri" panose="020F0502020204030204" pitchFamily="34" charset="0"/>
              </a:rPr>
              <a:t>talk about benefits of hobbies</a:t>
            </a:r>
          </a:p>
        </p:txBody>
      </p:sp>
      <p:sp>
        <p:nvSpPr>
          <p:cNvPr id="975" name="Google Shape;975;p46"/>
          <p:cNvSpPr txBox="1">
            <a:spLocks noGrp="1"/>
          </p:cNvSpPr>
          <p:nvPr>
            <p:ph type="title" idx="9"/>
          </p:nvPr>
        </p:nvSpPr>
        <p:spPr>
          <a:xfrm>
            <a:off x="754163" y="1853563"/>
            <a:ext cx="963600" cy="74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01</a:t>
            </a:r>
            <a:endParaRPr>
              <a:solidFill>
                <a:schemeClr val="accent2"/>
              </a:solidFill>
            </a:endParaRPr>
          </a:p>
        </p:txBody>
      </p:sp>
      <p:sp>
        <p:nvSpPr>
          <p:cNvPr id="977" name="Google Shape;977;p46"/>
          <p:cNvSpPr txBox="1">
            <a:spLocks noGrp="1"/>
          </p:cNvSpPr>
          <p:nvPr>
            <p:ph type="title" idx="14"/>
          </p:nvPr>
        </p:nvSpPr>
        <p:spPr>
          <a:xfrm>
            <a:off x="754163" y="3300847"/>
            <a:ext cx="963600" cy="74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2"/>
                </a:solidFill>
              </a:rPr>
              <a:t>02</a:t>
            </a:r>
            <a:endParaRPr dirty="0">
              <a:solidFill>
                <a:schemeClr val="accent2"/>
              </a:solidFill>
            </a:endParaRPr>
          </a:p>
        </p:txBody>
      </p:sp>
      <p:sp>
        <p:nvSpPr>
          <p:cNvPr id="31" name="Title 3">
            <a:extLst>
              <a:ext uri="{FF2B5EF4-FFF2-40B4-BE49-F238E27FC236}">
                <a16:creationId xmlns:a16="http://schemas.microsoft.com/office/drawing/2014/main" id="{34783786-3DDB-56C4-810A-D9E31B80CE61}"/>
              </a:ext>
            </a:extLst>
          </p:cNvPr>
          <p:cNvSpPr txBox="1">
            <a:spLocks/>
          </p:cNvSpPr>
          <p:nvPr/>
        </p:nvSpPr>
        <p:spPr>
          <a:xfrm>
            <a:off x="871986" y="1099275"/>
            <a:ext cx="7816240" cy="630649"/>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dirty="0">
                <a:latin typeface="Calibri" panose="020F0502020204030204" pitchFamily="34" charset="0"/>
                <a:cs typeface="Calibri" panose="020F0502020204030204" pitchFamily="34" charset="0"/>
              </a:rPr>
              <a:t>After this lesson, students will be able to: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img">
            <a:extLst>
              <a:ext uri="{FF2B5EF4-FFF2-40B4-BE49-F238E27FC236}">
                <a16:creationId xmlns:a16="http://schemas.microsoft.com/office/drawing/2014/main" id="{D123D8E6-BD08-D895-E671-E4A41B855D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013" y="1752414"/>
            <a:ext cx="5282534" cy="297142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65ECAFBF-65AA-F749-0EB4-F4A74DF757D8}"/>
              </a:ext>
            </a:extLst>
          </p:cNvPr>
          <p:cNvSpPr>
            <a:spLocks noGrp="1"/>
          </p:cNvSpPr>
          <p:nvPr>
            <p:ph type="title"/>
          </p:nvPr>
        </p:nvSpPr>
        <p:spPr>
          <a:xfrm>
            <a:off x="157317" y="1"/>
            <a:ext cx="8986684" cy="551755"/>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5 Work in groups. Ask one another the following questions. </a:t>
            </a:r>
          </a:p>
        </p:txBody>
      </p:sp>
      <p:sp>
        <p:nvSpPr>
          <p:cNvPr id="6" name="Speech Bubble: Rectangle 5">
            <a:extLst>
              <a:ext uri="{FF2B5EF4-FFF2-40B4-BE49-F238E27FC236}">
                <a16:creationId xmlns:a16="http://schemas.microsoft.com/office/drawing/2014/main" id="{1548C0D5-9218-9753-70D9-0232A0950166}"/>
              </a:ext>
            </a:extLst>
          </p:cNvPr>
          <p:cNvSpPr/>
          <p:nvPr/>
        </p:nvSpPr>
        <p:spPr>
          <a:xfrm>
            <a:off x="157317" y="1099129"/>
            <a:ext cx="2487560" cy="806245"/>
          </a:xfrm>
          <a:prstGeom prst="wedgeRectCallout">
            <a:avLst>
              <a:gd name="adj1" fmla="val 91904"/>
              <a:gd name="adj2" fmla="val 127134"/>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What is your </a:t>
            </a:r>
            <a:r>
              <a:rPr lang="en-US" sz="2400" dirty="0" err="1">
                <a:solidFill>
                  <a:schemeClr val="tx1"/>
                </a:solidFill>
              </a:rPr>
              <a:t>favourite</a:t>
            </a:r>
            <a:r>
              <a:rPr lang="en-US" sz="2400" dirty="0">
                <a:solidFill>
                  <a:schemeClr val="tx1"/>
                </a:solidFill>
              </a:rPr>
              <a:t> hobby?</a:t>
            </a:r>
          </a:p>
        </p:txBody>
      </p:sp>
      <p:sp>
        <p:nvSpPr>
          <p:cNvPr id="7" name="Speech Bubble: Rectangle 6">
            <a:extLst>
              <a:ext uri="{FF2B5EF4-FFF2-40B4-BE49-F238E27FC236}">
                <a16:creationId xmlns:a16="http://schemas.microsoft.com/office/drawing/2014/main" id="{A5D06BC7-F6DA-66A3-A1A9-4DBA154B8E27}"/>
              </a:ext>
            </a:extLst>
          </p:cNvPr>
          <p:cNvSpPr/>
          <p:nvPr/>
        </p:nvSpPr>
        <p:spPr>
          <a:xfrm>
            <a:off x="153601" y="3382646"/>
            <a:ext cx="1927122" cy="806245"/>
          </a:xfrm>
          <a:prstGeom prst="wedgeRectCallout">
            <a:avLst>
              <a:gd name="adj1" fmla="val 125555"/>
              <a:gd name="adj2" fmla="val -108232"/>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What are its benefits?</a:t>
            </a:r>
          </a:p>
        </p:txBody>
      </p:sp>
      <p:sp>
        <p:nvSpPr>
          <p:cNvPr id="8" name="Speech Bubble: Rectangle 7">
            <a:extLst>
              <a:ext uri="{FF2B5EF4-FFF2-40B4-BE49-F238E27FC236}">
                <a16:creationId xmlns:a16="http://schemas.microsoft.com/office/drawing/2014/main" id="{7C5AEBAA-E01E-EEDA-798F-091121B7B208}"/>
              </a:ext>
            </a:extLst>
          </p:cNvPr>
          <p:cNvSpPr/>
          <p:nvPr/>
        </p:nvSpPr>
        <p:spPr>
          <a:xfrm>
            <a:off x="3553260" y="662742"/>
            <a:ext cx="2910349" cy="806245"/>
          </a:xfrm>
          <a:prstGeom prst="wedgeRectCallout">
            <a:avLst>
              <a:gd name="adj1" fmla="val 24869"/>
              <a:gd name="adj2" fmla="val 15640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My favorite hobby is collecting stamps.</a:t>
            </a:r>
          </a:p>
        </p:txBody>
      </p:sp>
      <p:sp>
        <p:nvSpPr>
          <p:cNvPr id="9" name="Speech Bubble: Rectangle 8">
            <a:extLst>
              <a:ext uri="{FF2B5EF4-FFF2-40B4-BE49-F238E27FC236}">
                <a16:creationId xmlns:a16="http://schemas.microsoft.com/office/drawing/2014/main" id="{AE0CA24C-4EA8-2867-00F7-C8C677E36639}"/>
              </a:ext>
            </a:extLst>
          </p:cNvPr>
          <p:cNvSpPr/>
          <p:nvPr/>
        </p:nvSpPr>
        <p:spPr>
          <a:xfrm>
            <a:off x="6463609" y="1502251"/>
            <a:ext cx="2094270" cy="806245"/>
          </a:xfrm>
          <a:prstGeom prst="wedgeRectCallout">
            <a:avLst>
              <a:gd name="adj1" fmla="val -71014"/>
              <a:gd name="adj2" fmla="val 5884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It helps me more patient.</a:t>
            </a:r>
          </a:p>
        </p:txBody>
      </p:sp>
      <p:pic>
        <p:nvPicPr>
          <p:cNvPr id="10" name="5 Minute Timer">
            <a:hlinkClick r:id="" action="ppaction://media"/>
            <a:extLst>
              <a:ext uri="{FF2B5EF4-FFF2-40B4-BE49-F238E27FC236}">
                <a16:creationId xmlns:a16="http://schemas.microsoft.com/office/drawing/2014/main" id="{6B20287A-E9A2-8432-8547-72DB3026921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945289" y="2463330"/>
            <a:ext cx="2045109" cy="1150374"/>
          </a:xfrm>
          <a:prstGeom prst="rect">
            <a:avLst/>
          </a:prstGeom>
        </p:spPr>
      </p:pic>
    </p:spTree>
    <p:extLst>
      <p:ext uri="{BB962C8B-B14F-4D97-AF65-F5344CB8AC3E}">
        <p14:creationId xmlns:p14="http://schemas.microsoft.com/office/powerpoint/2010/main" val="232153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02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749CBB-3AAD-F8FC-97A0-3459A4512DA5}"/>
              </a:ext>
            </a:extLst>
          </p:cNvPr>
          <p:cNvSpPr>
            <a:spLocks noGrp="1"/>
          </p:cNvSpPr>
          <p:nvPr>
            <p:ph type="title"/>
          </p:nvPr>
        </p:nvSpPr>
        <p:spPr>
          <a:xfrm>
            <a:off x="157317" y="1"/>
            <a:ext cx="8986684" cy="551755"/>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5 Now present your partners’ answers to the class.</a:t>
            </a:r>
          </a:p>
        </p:txBody>
      </p:sp>
      <p:grpSp>
        <p:nvGrpSpPr>
          <p:cNvPr id="10" name="Group 9">
            <a:extLst>
              <a:ext uri="{FF2B5EF4-FFF2-40B4-BE49-F238E27FC236}">
                <a16:creationId xmlns:a16="http://schemas.microsoft.com/office/drawing/2014/main" id="{9D57696A-1DA2-F428-CF25-1AF3CFA37838}"/>
              </a:ext>
            </a:extLst>
          </p:cNvPr>
          <p:cNvGrpSpPr/>
          <p:nvPr/>
        </p:nvGrpSpPr>
        <p:grpSpPr>
          <a:xfrm>
            <a:off x="5289755" y="1101213"/>
            <a:ext cx="3271307" cy="3608439"/>
            <a:chOff x="5604387" y="1101213"/>
            <a:chExt cx="3271307" cy="3608439"/>
          </a:xfrm>
        </p:grpSpPr>
        <p:grpSp>
          <p:nvGrpSpPr>
            <p:cNvPr id="8" name="Group 7">
              <a:extLst>
                <a:ext uri="{FF2B5EF4-FFF2-40B4-BE49-F238E27FC236}">
                  <a16:creationId xmlns:a16="http://schemas.microsoft.com/office/drawing/2014/main" id="{A3D34FD2-05E3-3E97-29EA-152616ED414A}"/>
                </a:ext>
              </a:extLst>
            </p:cNvPr>
            <p:cNvGrpSpPr/>
            <p:nvPr/>
          </p:nvGrpSpPr>
          <p:grpSpPr>
            <a:xfrm>
              <a:off x="5604387" y="1101213"/>
              <a:ext cx="3271307" cy="3608439"/>
              <a:chOff x="2625213" y="551756"/>
              <a:chExt cx="3805084" cy="4197225"/>
            </a:xfrm>
          </p:grpSpPr>
          <p:pic>
            <p:nvPicPr>
              <p:cNvPr id="12290" name="Picture 2" descr="Premium Vector | Young businesswoman or student next to flipchart with  graph and chart.">
                <a:extLst>
                  <a:ext uri="{FF2B5EF4-FFF2-40B4-BE49-F238E27FC236}">
                    <a16:creationId xmlns:a16="http://schemas.microsoft.com/office/drawing/2014/main" id="{B1197F9E-59FA-C0D3-DDCF-D9829F7C8F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89" t="10727" r="4838" b="7670"/>
              <a:stretch/>
            </p:blipFill>
            <p:spPr bwMode="auto">
              <a:xfrm>
                <a:off x="2625213" y="551756"/>
                <a:ext cx="3805084" cy="4197225"/>
              </a:xfrm>
              <a:prstGeom prst="rect">
                <a:avLst/>
              </a:prstGeom>
              <a:noFill/>
              <a:extLst>
                <a:ext uri="{909E8E84-426E-40DD-AFC4-6F175D3DCCD1}">
                  <a14:hiddenFill xmlns:a14="http://schemas.microsoft.com/office/drawing/2010/main">
                    <a:solidFill>
                      <a:srgbClr val="FFFFFF"/>
                    </a:solidFill>
                  </a14:hiddenFill>
                </a:ext>
              </a:extLst>
            </p:spPr>
          </p:pic>
          <p:sp>
            <p:nvSpPr>
              <p:cNvPr id="5" name="Isosceles Triangle 4">
                <a:extLst>
                  <a:ext uri="{FF2B5EF4-FFF2-40B4-BE49-F238E27FC236}">
                    <a16:creationId xmlns:a16="http://schemas.microsoft.com/office/drawing/2014/main" id="{93575A4D-B9C7-90E3-EB20-1FBECD5601F3}"/>
                  </a:ext>
                </a:extLst>
              </p:cNvPr>
              <p:cNvSpPr/>
              <p:nvPr/>
            </p:nvSpPr>
            <p:spPr>
              <a:xfrm>
                <a:off x="3165987" y="3028335"/>
                <a:ext cx="589936" cy="481781"/>
              </a:xfrm>
              <a:prstGeom prst="triangle">
                <a:avLst/>
              </a:prstGeom>
              <a:solidFill>
                <a:srgbClr val="394959"/>
              </a:solidFill>
              <a:ln>
                <a:solidFill>
                  <a:srgbClr val="394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75DCFD5-59F4-185B-E597-086A3C945B90}"/>
                  </a:ext>
                </a:extLst>
              </p:cNvPr>
              <p:cNvSpPr/>
              <p:nvPr/>
            </p:nvSpPr>
            <p:spPr>
              <a:xfrm rot="19126258">
                <a:off x="3402348" y="1802534"/>
                <a:ext cx="453066" cy="186441"/>
              </a:xfrm>
              <a:prstGeom prst="rect">
                <a:avLst/>
              </a:prstGeom>
              <a:solidFill>
                <a:srgbClr val="EF84AE"/>
              </a:solidFill>
              <a:ln>
                <a:solidFill>
                  <a:srgbClr val="EF84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2AF248D1-A6BB-8857-F6AD-919AA4DBA566}"/>
                </a:ext>
              </a:extLst>
            </p:cNvPr>
            <p:cNvSpPr/>
            <p:nvPr/>
          </p:nvSpPr>
          <p:spPr>
            <a:xfrm>
              <a:off x="7069394" y="2271252"/>
              <a:ext cx="1278193" cy="629264"/>
            </a:xfrm>
            <a:prstGeom prst="rect">
              <a:avLst/>
            </a:prstGeom>
            <a:solidFill>
              <a:srgbClr val="F7F6F4"/>
            </a:solidFill>
            <a:ln>
              <a:solidFill>
                <a:srgbClr val="F7F6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3B8E7FB-DFA6-0FC9-D6BF-083F3E9E2DFC}"/>
                </a:ext>
              </a:extLst>
            </p:cNvPr>
            <p:cNvSpPr/>
            <p:nvPr/>
          </p:nvSpPr>
          <p:spPr>
            <a:xfrm>
              <a:off x="7069394" y="1366684"/>
              <a:ext cx="1278193" cy="481781"/>
            </a:xfrm>
            <a:prstGeom prst="rect">
              <a:avLst/>
            </a:prstGeom>
            <a:solidFill>
              <a:srgbClr val="F7F6F4"/>
            </a:solidFill>
            <a:ln>
              <a:solidFill>
                <a:srgbClr val="F7F6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1E3F0D-3F64-B736-18D4-882277FC6006}"/>
                </a:ext>
              </a:extLst>
            </p:cNvPr>
            <p:cNvSpPr/>
            <p:nvPr/>
          </p:nvSpPr>
          <p:spPr>
            <a:xfrm>
              <a:off x="7256206" y="1858297"/>
              <a:ext cx="1091381" cy="481781"/>
            </a:xfrm>
            <a:prstGeom prst="rect">
              <a:avLst/>
            </a:prstGeom>
            <a:solidFill>
              <a:srgbClr val="F7F6F4"/>
            </a:solidFill>
            <a:ln>
              <a:solidFill>
                <a:srgbClr val="F7F6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FC50B720-D73A-B1A0-9483-108050F14C15}"/>
              </a:ext>
            </a:extLst>
          </p:cNvPr>
          <p:cNvSpPr txBox="1"/>
          <p:nvPr/>
        </p:nvSpPr>
        <p:spPr>
          <a:xfrm>
            <a:off x="437536" y="938761"/>
            <a:ext cx="4930877" cy="2677656"/>
          </a:xfrm>
          <a:prstGeom prst="rect">
            <a:avLst/>
          </a:prstGeom>
          <a:noFill/>
        </p:spPr>
        <p:txBody>
          <a:bodyPr wrap="square">
            <a:spAutoFit/>
          </a:bodyPr>
          <a:lstStyle/>
          <a:p>
            <a:pPr>
              <a:lnSpc>
                <a:spcPct val="150000"/>
              </a:lnSpc>
            </a:pPr>
            <a:endParaRPr lang="en-US" sz="2800" dirty="0">
              <a:solidFill>
                <a:srgbClr val="242021"/>
              </a:solidFill>
              <a:latin typeface="ChronicaPro-Book"/>
            </a:endParaRPr>
          </a:p>
          <a:p>
            <a:pPr>
              <a:lnSpc>
                <a:spcPct val="150000"/>
              </a:lnSpc>
            </a:pPr>
            <a:r>
              <a:rPr lang="en-US" sz="2800" dirty="0">
                <a:solidFill>
                  <a:srgbClr val="242021"/>
                </a:solidFill>
                <a:latin typeface="ChronicaPro-Book"/>
              </a:rPr>
              <a:t>M</a:t>
            </a:r>
            <a:r>
              <a:rPr lang="en-US" sz="2800" b="0" i="0" dirty="0">
                <a:solidFill>
                  <a:srgbClr val="242021"/>
                </a:solidFill>
                <a:effectLst/>
                <a:latin typeface="ChronicaPro-Book"/>
              </a:rPr>
              <a:t>y friend Mi’s </a:t>
            </a:r>
            <a:r>
              <a:rPr lang="en-US" sz="2800" b="0" i="0" dirty="0" err="1">
                <a:solidFill>
                  <a:srgbClr val="242021"/>
                </a:solidFill>
                <a:effectLst/>
                <a:latin typeface="ChronicaPro-Book"/>
              </a:rPr>
              <a:t>favourite</a:t>
            </a:r>
            <a:r>
              <a:rPr lang="en-US" sz="2800" b="0" i="0" dirty="0">
                <a:solidFill>
                  <a:srgbClr val="242021"/>
                </a:solidFill>
                <a:effectLst/>
                <a:latin typeface="ChronicaPro-Book"/>
              </a:rPr>
              <a:t> hobby is collecting stamps. </a:t>
            </a:r>
          </a:p>
          <a:p>
            <a:pPr marL="463550" indent="-463550">
              <a:lnSpc>
                <a:spcPct val="150000"/>
              </a:lnSpc>
            </a:pPr>
            <a:r>
              <a:rPr lang="en-US" sz="2800" b="0" i="0" dirty="0">
                <a:solidFill>
                  <a:srgbClr val="242021"/>
                </a:solidFill>
                <a:effectLst/>
                <a:latin typeface="ChronicaPro-Book"/>
              </a:rPr>
              <a:t>It helps her be more patient.</a:t>
            </a:r>
            <a:r>
              <a:rPr lang="en-US" sz="2800" dirty="0"/>
              <a:t> </a:t>
            </a:r>
          </a:p>
        </p:txBody>
      </p:sp>
      <p:pic>
        <p:nvPicPr>
          <p:cNvPr id="16" name="Picture 15">
            <a:extLst>
              <a:ext uri="{FF2B5EF4-FFF2-40B4-BE49-F238E27FC236}">
                <a16:creationId xmlns:a16="http://schemas.microsoft.com/office/drawing/2014/main" id="{70755261-A6FC-D75D-EBCF-F667434C418A}"/>
              </a:ext>
            </a:extLst>
          </p:cNvPr>
          <p:cNvPicPr>
            <a:picLocks noChangeAspect="1"/>
          </p:cNvPicPr>
          <p:nvPr/>
        </p:nvPicPr>
        <p:blipFill rotWithShape="1">
          <a:blip r:embed="rId3"/>
          <a:srcRect l="21505" t="41099" r="67420" b="37195"/>
          <a:stretch/>
        </p:blipFill>
        <p:spPr>
          <a:xfrm>
            <a:off x="7030064" y="1366684"/>
            <a:ext cx="819043" cy="902926"/>
          </a:xfrm>
          <a:prstGeom prst="rect">
            <a:avLst/>
          </a:prstGeom>
        </p:spPr>
      </p:pic>
    </p:spTree>
    <p:extLst>
      <p:ext uri="{BB962C8B-B14F-4D97-AF65-F5344CB8AC3E}">
        <p14:creationId xmlns:p14="http://schemas.microsoft.com/office/powerpoint/2010/main" val="3126466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5"/>
        <p:cNvGrpSpPr/>
        <p:nvPr/>
      </p:nvGrpSpPr>
      <p:grpSpPr>
        <a:xfrm>
          <a:off x="0" y="0"/>
          <a:ext cx="0" cy="0"/>
          <a:chOff x="0" y="0"/>
          <a:chExt cx="0" cy="0"/>
        </a:xfrm>
      </p:grpSpPr>
      <p:sp>
        <p:nvSpPr>
          <p:cNvPr id="1789" name="Google Shape;1789;p61"/>
          <p:cNvSpPr txBox="1">
            <a:spLocks noGrp="1"/>
          </p:cNvSpPr>
          <p:nvPr>
            <p:ph type="title" idx="2"/>
          </p:nvPr>
        </p:nvSpPr>
        <p:spPr>
          <a:xfrm>
            <a:off x="5329675" y="1197813"/>
            <a:ext cx="2684400" cy="1052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grpSp>
        <p:nvGrpSpPr>
          <p:cNvPr id="1790" name="Google Shape;1790;p61"/>
          <p:cNvGrpSpPr/>
          <p:nvPr/>
        </p:nvGrpSpPr>
        <p:grpSpPr>
          <a:xfrm>
            <a:off x="787900" y="1848750"/>
            <a:ext cx="3424283" cy="2808030"/>
            <a:chOff x="984475" y="2023250"/>
            <a:chExt cx="3424283" cy="2808030"/>
          </a:xfrm>
        </p:grpSpPr>
        <p:sp>
          <p:nvSpPr>
            <p:cNvPr id="1791" name="Google Shape;1791;p61"/>
            <p:cNvSpPr/>
            <p:nvPr/>
          </p:nvSpPr>
          <p:spPr>
            <a:xfrm>
              <a:off x="2932374" y="2201345"/>
              <a:ext cx="796356" cy="860032"/>
            </a:xfrm>
            <a:custGeom>
              <a:avLst/>
              <a:gdLst/>
              <a:ahLst/>
              <a:cxnLst/>
              <a:rect l="l" t="t" r="r" b="b"/>
              <a:pathLst>
                <a:path w="16446" h="17761" extrusionOk="0">
                  <a:moveTo>
                    <a:pt x="2569" y="14511"/>
                  </a:moveTo>
                  <a:cubicBezTo>
                    <a:pt x="3390" y="14871"/>
                    <a:pt x="4234" y="14980"/>
                    <a:pt x="4937" y="14980"/>
                  </a:cubicBezTo>
                  <a:cubicBezTo>
                    <a:pt x="5406" y="14980"/>
                    <a:pt x="5812" y="14932"/>
                    <a:pt x="6105" y="14878"/>
                  </a:cubicBezTo>
                  <a:cubicBezTo>
                    <a:pt x="6144" y="14870"/>
                    <a:pt x="6182" y="14867"/>
                    <a:pt x="6219" y="14867"/>
                  </a:cubicBezTo>
                  <a:cubicBezTo>
                    <a:pt x="6498" y="14867"/>
                    <a:pt x="6713" y="15080"/>
                    <a:pt x="6772" y="15345"/>
                  </a:cubicBezTo>
                  <a:cubicBezTo>
                    <a:pt x="6806" y="15645"/>
                    <a:pt x="6605" y="15912"/>
                    <a:pt x="6305" y="15979"/>
                  </a:cubicBezTo>
                  <a:cubicBezTo>
                    <a:pt x="6133" y="16009"/>
                    <a:pt x="5923" y="16032"/>
                    <a:pt x="5684" y="16032"/>
                  </a:cubicBezTo>
                  <a:cubicBezTo>
                    <a:pt x="4856" y="16032"/>
                    <a:pt x="3682" y="15754"/>
                    <a:pt x="2569" y="14511"/>
                  </a:cubicBezTo>
                  <a:close/>
                  <a:moveTo>
                    <a:pt x="7306" y="1"/>
                  </a:moveTo>
                  <a:cubicBezTo>
                    <a:pt x="7306" y="1"/>
                    <a:pt x="6005" y="168"/>
                    <a:pt x="5605" y="1435"/>
                  </a:cubicBezTo>
                  <a:cubicBezTo>
                    <a:pt x="5204" y="2736"/>
                    <a:pt x="6305" y="3337"/>
                    <a:pt x="6305" y="3337"/>
                  </a:cubicBezTo>
                  <a:cubicBezTo>
                    <a:pt x="6225" y="3363"/>
                    <a:pt x="6146" y="3375"/>
                    <a:pt x="6068" y="3375"/>
                  </a:cubicBezTo>
                  <a:cubicBezTo>
                    <a:pt x="5274" y="3375"/>
                    <a:pt x="4637" y="2102"/>
                    <a:pt x="4637" y="2102"/>
                  </a:cubicBezTo>
                  <a:lnTo>
                    <a:pt x="4637" y="2102"/>
                  </a:lnTo>
                  <a:cubicBezTo>
                    <a:pt x="3136" y="2870"/>
                    <a:pt x="3437" y="4771"/>
                    <a:pt x="5271" y="5038"/>
                  </a:cubicBezTo>
                  <a:cubicBezTo>
                    <a:pt x="6940" y="5281"/>
                    <a:pt x="6649" y="6683"/>
                    <a:pt x="5578" y="6683"/>
                  </a:cubicBezTo>
                  <a:cubicBezTo>
                    <a:pt x="5472" y="6683"/>
                    <a:pt x="5358" y="6669"/>
                    <a:pt x="5238" y="6639"/>
                  </a:cubicBezTo>
                  <a:cubicBezTo>
                    <a:pt x="4195" y="6359"/>
                    <a:pt x="3637" y="4954"/>
                    <a:pt x="2987" y="4954"/>
                  </a:cubicBezTo>
                  <a:cubicBezTo>
                    <a:pt x="2784" y="4954"/>
                    <a:pt x="2573" y="5090"/>
                    <a:pt x="2336" y="5438"/>
                  </a:cubicBezTo>
                  <a:cubicBezTo>
                    <a:pt x="1202" y="7139"/>
                    <a:pt x="6405" y="9274"/>
                    <a:pt x="6405" y="9274"/>
                  </a:cubicBezTo>
                  <a:cubicBezTo>
                    <a:pt x="6537" y="9905"/>
                    <a:pt x="6047" y="10432"/>
                    <a:pt x="5475" y="10432"/>
                  </a:cubicBezTo>
                  <a:cubicBezTo>
                    <a:pt x="5321" y="10432"/>
                    <a:pt x="5160" y="10393"/>
                    <a:pt x="5004" y="10308"/>
                  </a:cubicBezTo>
                  <a:cubicBezTo>
                    <a:pt x="4704" y="10141"/>
                    <a:pt x="4404" y="9875"/>
                    <a:pt x="4004" y="9508"/>
                  </a:cubicBezTo>
                  <a:cubicBezTo>
                    <a:pt x="2922" y="8466"/>
                    <a:pt x="2225" y="7906"/>
                    <a:pt x="1762" y="7906"/>
                  </a:cubicBezTo>
                  <a:cubicBezTo>
                    <a:pt x="1453" y="7906"/>
                    <a:pt x="1248" y="8154"/>
                    <a:pt x="1102" y="8674"/>
                  </a:cubicBezTo>
                  <a:cubicBezTo>
                    <a:pt x="768" y="9975"/>
                    <a:pt x="2236" y="11242"/>
                    <a:pt x="2236" y="11242"/>
                  </a:cubicBezTo>
                  <a:cubicBezTo>
                    <a:pt x="268" y="12376"/>
                    <a:pt x="1735" y="13677"/>
                    <a:pt x="1735" y="13677"/>
                  </a:cubicBezTo>
                  <a:cubicBezTo>
                    <a:pt x="1735" y="13677"/>
                    <a:pt x="1" y="15112"/>
                    <a:pt x="1869" y="16546"/>
                  </a:cubicBezTo>
                  <a:cubicBezTo>
                    <a:pt x="2794" y="17244"/>
                    <a:pt x="3775" y="17761"/>
                    <a:pt x="4884" y="17761"/>
                  </a:cubicBezTo>
                  <a:cubicBezTo>
                    <a:pt x="6054" y="17761"/>
                    <a:pt x="7366" y="17186"/>
                    <a:pt x="8907" y="15645"/>
                  </a:cubicBezTo>
                  <a:cubicBezTo>
                    <a:pt x="8907" y="15645"/>
                    <a:pt x="9248" y="15845"/>
                    <a:pt x="9851" y="15845"/>
                  </a:cubicBezTo>
                  <a:cubicBezTo>
                    <a:pt x="10684" y="15845"/>
                    <a:pt x="12018" y="15463"/>
                    <a:pt x="13644" y="13644"/>
                  </a:cubicBezTo>
                  <a:cubicBezTo>
                    <a:pt x="16446" y="10475"/>
                    <a:pt x="13944" y="9341"/>
                    <a:pt x="13944" y="9341"/>
                  </a:cubicBezTo>
                  <a:lnTo>
                    <a:pt x="13944" y="9341"/>
                  </a:lnTo>
                  <a:cubicBezTo>
                    <a:pt x="13944" y="9341"/>
                    <a:pt x="12310" y="12510"/>
                    <a:pt x="11142" y="12543"/>
                  </a:cubicBezTo>
                  <a:cubicBezTo>
                    <a:pt x="11126" y="12544"/>
                    <a:pt x="11109" y="12544"/>
                    <a:pt x="11094" y="12544"/>
                  </a:cubicBezTo>
                  <a:cubicBezTo>
                    <a:pt x="9955" y="12544"/>
                    <a:pt x="10442" y="11376"/>
                    <a:pt x="10442" y="11376"/>
                  </a:cubicBezTo>
                  <a:cubicBezTo>
                    <a:pt x="10442" y="11376"/>
                    <a:pt x="12977" y="10442"/>
                    <a:pt x="13677" y="8674"/>
                  </a:cubicBezTo>
                  <a:cubicBezTo>
                    <a:pt x="14378" y="6873"/>
                    <a:pt x="12777" y="5972"/>
                    <a:pt x="12777" y="5972"/>
                  </a:cubicBezTo>
                  <a:lnTo>
                    <a:pt x="12777" y="5972"/>
                  </a:lnTo>
                  <a:cubicBezTo>
                    <a:pt x="12777" y="5972"/>
                    <a:pt x="13077" y="6639"/>
                    <a:pt x="11642" y="7806"/>
                  </a:cubicBezTo>
                  <a:cubicBezTo>
                    <a:pt x="11114" y="8237"/>
                    <a:pt x="10712" y="8372"/>
                    <a:pt x="10416" y="8372"/>
                  </a:cubicBezTo>
                  <a:cubicBezTo>
                    <a:pt x="9907" y="8372"/>
                    <a:pt x="9708" y="7973"/>
                    <a:pt x="9708" y="7973"/>
                  </a:cubicBezTo>
                  <a:cubicBezTo>
                    <a:pt x="9708" y="7973"/>
                    <a:pt x="12576" y="6706"/>
                    <a:pt x="12376" y="5405"/>
                  </a:cubicBezTo>
                  <a:cubicBezTo>
                    <a:pt x="12209" y="4104"/>
                    <a:pt x="11075" y="3603"/>
                    <a:pt x="11075" y="3603"/>
                  </a:cubicBezTo>
                  <a:cubicBezTo>
                    <a:pt x="11042" y="4437"/>
                    <a:pt x="10341" y="5071"/>
                    <a:pt x="9741" y="5438"/>
                  </a:cubicBezTo>
                  <a:cubicBezTo>
                    <a:pt x="9578" y="5539"/>
                    <a:pt x="9396" y="5587"/>
                    <a:pt x="9216" y="5587"/>
                  </a:cubicBezTo>
                  <a:cubicBezTo>
                    <a:pt x="8918" y="5587"/>
                    <a:pt x="8627" y="5454"/>
                    <a:pt x="8440" y="5205"/>
                  </a:cubicBezTo>
                  <a:cubicBezTo>
                    <a:pt x="8440" y="5205"/>
                    <a:pt x="10742" y="3970"/>
                    <a:pt x="10642" y="2769"/>
                  </a:cubicBezTo>
                  <a:cubicBezTo>
                    <a:pt x="10508" y="1569"/>
                    <a:pt x="9041" y="1035"/>
                    <a:pt x="9041" y="1035"/>
                  </a:cubicBezTo>
                  <a:lnTo>
                    <a:pt x="9041" y="1035"/>
                  </a:lnTo>
                  <a:cubicBezTo>
                    <a:pt x="9341" y="1368"/>
                    <a:pt x="9307" y="1769"/>
                    <a:pt x="9174" y="2136"/>
                  </a:cubicBezTo>
                  <a:cubicBezTo>
                    <a:pt x="9040" y="2516"/>
                    <a:pt x="8681" y="2731"/>
                    <a:pt x="8308" y="2731"/>
                  </a:cubicBezTo>
                  <a:cubicBezTo>
                    <a:pt x="8124" y="2731"/>
                    <a:pt x="7938" y="2679"/>
                    <a:pt x="7773" y="2569"/>
                  </a:cubicBezTo>
                  <a:cubicBezTo>
                    <a:pt x="8907" y="801"/>
                    <a:pt x="7306" y="1"/>
                    <a:pt x="73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61"/>
            <p:cNvSpPr/>
            <p:nvPr/>
          </p:nvSpPr>
          <p:spPr>
            <a:xfrm>
              <a:off x="3232829" y="2513084"/>
              <a:ext cx="1646" cy="48"/>
            </a:xfrm>
            <a:custGeom>
              <a:avLst/>
              <a:gdLst/>
              <a:ahLst/>
              <a:cxnLst/>
              <a:rect l="l" t="t" r="r" b="b"/>
              <a:pathLst>
                <a:path w="34" h="1" extrusionOk="0">
                  <a:moveTo>
                    <a:pt x="0" y="1"/>
                  </a:moveTo>
                  <a:lnTo>
                    <a:pt x="34" y="1"/>
                  </a:lnTo>
                  <a:lnTo>
                    <a:pt x="34" y="1"/>
                  </a:lnTo>
                  <a:close/>
                </a:path>
              </a:pathLst>
            </a:custGeom>
            <a:solidFill>
              <a:srgbClr val="4A6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61"/>
            <p:cNvSpPr/>
            <p:nvPr/>
          </p:nvSpPr>
          <p:spPr>
            <a:xfrm>
              <a:off x="3265127" y="2202991"/>
              <a:ext cx="323075" cy="1226639"/>
            </a:xfrm>
            <a:custGeom>
              <a:avLst/>
              <a:gdLst/>
              <a:ahLst/>
              <a:cxnLst/>
              <a:rect l="l" t="t" r="r" b="b"/>
              <a:pathLst>
                <a:path w="6672" h="25332" extrusionOk="0">
                  <a:moveTo>
                    <a:pt x="434" y="0"/>
                  </a:moveTo>
                  <a:cubicBezTo>
                    <a:pt x="34" y="2135"/>
                    <a:pt x="0" y="4337"/>
                    <a:pt x="100" y="6538"/>
                  </a:cubicBezTo>
                  <a:cubicBezTo>
                    <a:pt x="234" y="8706"/>
                    <a:pt x="534" y="10875"/>
                    <a:pt x="1001" y="13010"/>
                  </a:cubicBezTo>
                  <a:cubicBezTo>
                    <a:pt x="1268" y="14077"/>
                    <a:pt x="1568" y="15144"/>
                    <a:pt x="1935" y="16178"/>
                  </a:cubicBezTo>
                  <a:cubicBezTo>
                    <a:pt x="2335" y="17213"/>
                    <a:pt x="2736" y="18213"/>
                    <a:pt x="3169" y="19214"/>
                  </a:cubicBezTo>
                  <a:cubicBezTo>
                    <a:pt x="4070" y="21215"/>
                    <a:pt x="5004" y="23183"/>
                    <a:pt x="5938" y="25152"/>
                  </a:cubicBezTo>
                  <a:cubicBezTo>
                    <a:pt x="6006" y="25265"/>
                    <a:pt x="6120" y="25332"/>
                    <a:pt x="6239" y="25332"/>
                  </a:cubicBezTo>
                  <a:cubicBezTo>
                    <a:pt x="6295" y="25332"/>
                    <a:pt x="6351" y="25317"/>
                    <a:pt x="6405" y="25285"/>
                  </a:cubicBezTo>
                  <a:cubicBezTo>
                    <a:pt x="6605" y="25218"/>
                    <a:pt x="6672" y="24985"/>
                    <a:pt x="6572" y="24818"/>
                  </a:cubicBezTo>
                  <a:cubicBezTo>
                    <a:pt x="5604" y="22883"/>
                    <a:pt x="4637" y="20949"/>
                    <a:pt x="3736" y="18947"/>
                  </a:cubicBezTo>
                  <a:cubicBezTo>
                    <a:pt x="2836" y="16979"/>
                    <a:pt x="2035" y="14978"/>
                    <a:pt x="1501" y="12909"/>
                  </a:cubicBezTo>
                  <a:cubicBezTo>
                    <a:pt x="934" y="10808"/>
                    <a:pt x="667" y="8640"/>
                    <a:pt x="567" y="6505"/>
                  </a:cubicBezTo>
                  <a:cubicBezTo>
                    <a:pt x="401" y="4337"/>
                    <a:pt x="401" y="2168"/>
                    <a:pt x="4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61"/>
            <p:cNvSpPr/>
            <p:nvPr/>
          </p:nvSpPr>
          <p:spPr>
            <a:xfrm>
              <a:off x="3817519" y="2358038"/>
              <a:ext cx="591239" cy="638305"/>
            </a:xfrm>
            <a:custGeom>
              <a:avLst/>
              <a:gdLst/>
              <a:ahLst/>
              <a:cxnLst/>
              <a:rect l="l" t="t" r="r" b="b"/>
              <a:pathLst>
                <a:path w="12210" h="13182" extrusionOk="0">
                  <a:moveTo>
                    <a:pt x="10308" y="10775"/>
                  </a:moveTo>
                  <a:lnTo>
                    <a:pt x="10308" y="10775"/>
                  </a:lnTo>
                  <a:cubicBezTo>
                    <a:pt x="9498" y="11686"/>
                    <a:pt x="8649" y="11887"/>
                    <a:pt x="8039" y="11887"/>
                  </a:cubicBezTo>
                  <a:cubicBezTo>
                    <a:pt x="7846" y="11887"/>
                    <a:pt x="7676" y="11866"/>
                    <a:pt x="7539" y="11842"/>
                  </a:cubicBezTo>
                  <a:cubicBezTo>
                    <a:pt x="7306" y="11809"/>
                    <a:pt x="7172" y="11609"/>
                    <a:pt x="7206" y="11375"/>
                  </a:cubicBezTo>
                  <a:cubicBezTo>
                    <a:pt x="7234" y="11177"/>
                    <a:pt x="7382" y="11027"/>
                    <a:pt x="7570" y="11027"/>
                  </a:cubicBezTo>
                  <a:cubicBezTo>
                    <a:pt x="7603" y="11027"/>
                    <a:pt x="7637" y="11032"/>
                    <a:pt x="7673" y="11042"/>
                  </a:cubicBezTo>
                  <a:cubicBezTo>
                    <a:pt x="7898" y="11081"/>
                    <a:pt x="8202" y="11116"/>
                    <a:pt x="8549" y="11116"/>
                  </a:cubicBezTo>
                  <a:cubicBezTo>
                    <a:pt x="9077" y="11116"/>
                    <a:pt x="9704" y="11036"/>
                    <a:pt x="10308" y="10775"/>
                  </a:cubicBezTo>
                  <a:close/>
                  <a:moveTo>
                    <a:pt x="6805" y="0"/>
                  </a:moveTo>
                  <a:cubicBezTo>
                    <a:pt x="6805" y="0"/>
                    <a:pt x="5604" y="568"/>
                    <a:pt x="6438" y="1902"/>
                  </a:cubicBezTo>
                  <a:cubicBezTo>
                    <a:pt x="6324" y="1975"/>
                    <a:pt x="6196" y="2009"/>
                    <a:pt x="6070" y="2009"/>
                  </a:cubicBezTo>
                  <a:cubicBezTo>
                    <a:pt x="5792" y="2009"/>
                    <a:pt x="5519" y="1844"/>
                    <a:pt x="5404" y="1568"/>
                  </a:cubicBezTo>
                  <a:cubicBezTo>
                    <a:pt x="5304" y="1301"/>
                    <a:pt x="5271" y="1001"/>
                    <a:pt x="5504" y="734"/>
                  </a:cubicBezTo>
                  <a:lnTo>
                    <a:pt x="5504" y="734"/>
                  </a:lnTo>
                  <a:cubicBezTo>
                    <a:pt x="5504" y="734"/>
                    <a:pt x="4404" y="1168"/>
                    <a:pt x="4337" y="2069"/>
                  </a:cubicBezTo>
                  <a:cubicBezTo>
                    <a:pt x="4237" y="2936"/>
                    <a:pt x="5938" y="3870"/>
                    <a:pt x="5938" y="3870"/>
                  </a:cubicBezTo>
                  <a:cubicBezTo>
                    <a:pt x="5789" y="4040"/>
                    <a:pt x="5573" y="4142"/>
                    <a:pt x="5349" y="4142"/>
                  </a:cubicBezTo>
                  <a:cubicBezTo>
                    <a:pt x="5221" y="4142"/>
                    <a:pt x="5092" y="4109"/>
                    <a:pt x="4971" y="4037"/>
                  </a:cubicBezTo>
                  <a:cubicBezTo>
                    <a:pt x="4537" y="3736"/>
                    <a:pt x="4003" y="3269"/>
                    <a:pt x="4003" y="2669"/>
                  </a:cubicBezTo>
                  <a:cubicBezTo>
                    <a:pt x="4003" y="2669"/>
                    <a:pt x="3169" y="3036"/>
                    <a:pt x="3003" y="4003"/>
                  </a:cubicBezTo>
                  <a:cubicBezTo>
                    <a:pt x="2869" y="4971"/>
                    <a:pt x="5004" y="5905"/>
                    <a:pt x="5004" y="5905"/>
                  </a:cubicBezTo>
                  <a:cubicBezTo>
                    <a:pt x="5004" y="5905"/>
                    <a:pt x="4859" y="6195"/>
                    <a:pt x="4486" y="6195"/>
                  </a:cubicBezTo>
                  <a:cubicBezTo>
                    <a:pt x="4266" y="6195"/>
                    <a:pt x="3966" y="6093"/>
                    <a:pt x="3570" y="5771"/>
                  </a:cubicBezTo>
                  <a:cubicBezTo>
                    <a:pt x="2502" y="4904"/>
                    <a:pt x="2736" y="4404"/>
                    <a:pt x="2736" y="4404"/>
                  </a:cubicBezTo>
                  <a:lnTo>
                    <a:pt x="2736" y="4404"/>
                  </a:lnTo>
                  <a:cubicBezTo>
                    <a:pt x="2736" y="4404"/>
                    <a:pt x="1535" y="5104"/>
                    <a:pt x="2069" y="6405"/>
                  </a:cubicBezTo>
                  <a:cubicBezTo>
                    <a:pt x="2569" y="7739"/>
                    <a:pt x="4470" y="8407"/>
                    <a:pt x="4470" y="8407"/>
                  </a:cubicBezTo>
                  <a:cubicBezTo>
                    <a:pt x="4470" y="8407"/>
                    <a:pt x="4824" y="9308"/>
                    <a:pt x="3983" y="9308"/>
                  </a:cubicBezTo>
                  <a:cubicBezTo>
                    <a:pt x="3968" y="9308"/>
                    <a:pt x="3952" y="9308"/>
                    <a:pt x="3937" y="9307"/>
                  </a:cubicBezTo>
                  <a:cubicBezTo>
                    <a:pt x="3069" y="9274"/>
                    <a:pt x="1835" y="6906"/>
                    <a:pt x="1835" y="6905"/>
                  </a:cubicBezTo>
                  <a:lnTo>
                    <a:pt x="1835" y="6905"/>
                  </a:lnTo>
                  <a:cubicBezTo>
                    <a:pt x="1835" y="6906"/>
                    <a:pt x="1" y="7773"/>
                    <a:pt x="2069" y="10108"/>
                  </a:cubicBezTo>
                  <a:cubicBezTo>
                    <a:pt x="3294" y="11470"/>
                    <a:pt x="4293" y="11754"/>
                    <a:pt x="4913" y="11754"/>
                  </a:cubicBezTo>
                  <a:cubicBezTo>
                    <a:pt x="5355" y="11754"/>
                    <a:pt x="5604" y="11609"/>
                    <a:pt x="5604" y="11609"/>
                  </a:cubicBezTo>
                  <a:cubicBezTo>
                    <a:pt x="6750" y="12755"/>
                    <a:pt x="7730" y="13182"/>
                    <a:pt x="8596" y="13182"/>
                  </a:cubicBezTo>
                  <a:cubicBezTo>
                    <a:pt x="9420" y="13182"/>
                    <a:pt x="10142" y="12796"/>
                    <a:pt x="10808" y="12276"/>
                  </a:cubicBezTo>
                  <a:cubicBezTo>
                    <a:pt x="12209" y="11242"/>
                    <a:pt x="10908" y="10174"/>
                    <a:pt x="10908" y="10174"/>
                  </a:cubicBezTo>
                  <a:cubicBezTo>
                    <a:pt x="10908" y="10174"/>
                    <a:pt x="12042" y="9207"/>
                    <a:pt x="10541" y="8340"/>
                  </a:cubicBezTo>
                  <a:cubicBezTo>
                    <a:pt x="10541" y="8340"/>
                    <a:pt x="11642" y="7406"/>
                    <a:pt x="11375" y="6438"/>
                  </a:cubicBezTo>
                  <a:cubicBezTo>
                    <a:pt x="11282" y="6053"/>
                    <a:pt x="11136" y="5869"/>
                    <a:pt x="10910" y="5869"/>
                  </a:cubicBezTo>
                  <a:cubicBezTo>
                    <a:pt x="10568" y="5869"/>
                    <a:pt x="10043" y="6289"/>
                    <a:pt x="9240" y="7072"/>
                  </a:cubicBezTo>
                  <a:cubicBezTo>
                    <a:pt x="8974" y="7339"/>
                    <a:pt x="8707" y="7506"/>
                    <a:pt x="8507" y="7639"/>
                  </a:cubicBezTo>
                  <a:cubicBezTo>
                    <a:pt x="8388" y="7713"/>
                    <a:pt x="8265" y="7746"/>
                    <a:pt x="8146" y="7746"/>
                  </a:cubicBezTo>
                  <a:cubicBezTo>
                    <a:pt x="7730" y="7746"/>
                    <a:pt x="7369" y="7339"/>
                    <a:pt x="7472" y="6872"/>
                  </a:cubicBezTo>
                  <a:cubicBezTo>
                    <a:pt x="7472" y="6872"/>
                    <a:pt x="11309" y="5304"/>
                    <a:pt x="10475" y="4037"/>
                  </a:cubicBezTo>
                  <a:cubicBezTo>
                    <a:pt x="10301" y="3776"/>
                    <a:pt x="10145" y="3674"/>
                    <a:pt x="9996" y="3674"/>
                  </a:cubicBezTo>
                  <a:cubicBezTo>
                    <a:pt x="9517" y="3674"/>
                    <a:pt x="9103" y="4726"/>
                    <a:pt x="8340" y="4904"/>
                  </a:cubicBezTo>
                  <a:cubicBezTo>
                    <a:pt x="8243" y="4930"/>
                    <a:pt x="8152" y="4942"/>
                    <a:pt x="8067" y="4942"/>
                  </a:cubicBezTo>
                  <a:cubicBezTo>
                    <a:pt x="7278" y="4942"/>
                    <a:pt x="7071" y="3917"/>
                    <a:pt x="8306" y="3736"/>
                  </a:cubicBezTo>
                  <a:cubicBezTo>
                    <a:pt x="9674" y="3536"/>
                    <a:pt x="9874" y="2102"/>
                    <a:pt x="8773" y="1535"/>
                  </a:cubicBezTo>
                  <a:lnTo>
                    <a:pt x="8773" y="1535"/>
                  </a:lnTo>
                  <a:cubicBezTo>
                    <a:pt x="8773" y="1535"/>
                    <a:pt x="8305" y="2500"/>
                    <a:pt x="7718" y="2500"/>
                  </a:cubicBezTo>
                  <a:cubicBezTo>
                    <a:pt x="7660" y="2500"/>
                    <a:pt x="7600" y="2490"/>
                    <a:pt x="7539" y="2469"/>
                  </a:cubicBezTo>
                  <a:cubicBezTo>
                    <a:pt x="7539" y="2469"/>
                    <a:pt x="8340" y="2002"/>
                    <a:pt x="8040" y="1068"/>
                  </a:cubicBezTo>
                  <a:cubicBezTo>
                    <a:pt x="7739" y="101"/>
                    <a:pt x="6805" y="0"/>
                    <a:pt x="68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61"/>
            <p:cNvSpPr/>
            <p:nvPr/>
          </p:nvSpPr>
          <p:spPr>
            <a:xfrm>
              <a:off x="4185764" y="2589009"/>
              <a:ext cx="48" cy="48"/>
            </a:xfrm>
            <a:custGeom>
              <a:avLst/>
              <a:gdLst/>
              <a:ahLst/>
              <a:cxnLst/>
              <a:rect l="l" t="t" r="r" b="b"/>
              <a:pathLst>
                <a:path w="1" h="1" extrusionOk="0">
                  <a:moveTo>
                    <a:pt x="1" y="1"/>
                  </a:moveTo>
                  <a:lnTo>
                    <a:pt x="1" y="1"/>
                  </a:lnTo>
                  <a:lnTo>
                    <a:pt x="1" y="1"/>
                  </a:lnTo>
                  <a:close/>
                </a:path>
              </a:pathLst>
            </a:custGeom>
            <a:solidFill>
              <a:srgbClr val="4A6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61"/>
            <p:cNvSpPr/>
            <p:nvPr/>
          </p:nvSpPr>
          <p:spPr>
            <a:xfrm>
              <a:off x="3917654" y="2358038"/>
              <a:ext cx="247197" cy="916202"/>
            </a:xfrm>
            <a:custGeom>
              <a:avLst/>
              <a:gdLst/>
              <a:ahLst/>
              <a:cxnLst/>
              <a:rect l="l" t="t" r="r" b="b"/>
              <a:pathLst>
                <a:path w="5105" h="18921" extrusionOk="0">
                  <a:moveTo>
                    <a:pt x="4737" y="0"/>
                  </a:moveTo>
                  <a:cubicBezTo>
                    <a:pt x="4704" y="1635"/>
                    <a:pt x="4671" y="3203"/>
                    <a:pt x="4571" y="4837"/>
                  </a:cubicBezTo>
                  <a:cubicBezTo>
                    <a:pt x="4470" y="6438"/>
                    <a:pt x="4304" y="8040"/>
                    <a:pt x="3870" y="9574"/>
                  </a:cubicBezTo>
                  <a:cubicBezTo>
                    <a:pt x="3470" y="11108"/>
                    <a:pt x="2869" y="12576"/>
                    <a:pt x="2202" y="14044"/>
                  </a:cubicBezTo>
                  <a:cubicBezTo>
                    <a:pt x="1535" y="15512"/>
                    <a:pt x="801" y="16979"/>
                    <a:pt x="67" y="18414"/>
                  </a:cubicBezTo>
                  <a:cubicBezTo>
                    <a:pt x="1" y="18580"/>
                    <a:pt x="67" y="18814"/>
                    <a:pt x="234" y="18881"/>
                  </a:cubicBezTo>
                  <a:cubicBezTo>
                    <a:pt x="280" y="18908"/>
                    <a:pt x="331" y="18921"/>
                    <a:pt x="382" y="18921"/>
                  </a:cubicBezTo>
                  <a:cubicBezTo>
                    <a:pt x="517" y="18921"/>
                    <a:pt x="653" y="18835"/>
                    <a:pt x="701" y="18714"/>
                  </a:cubicBezTo>
                  <a:cubicBezTo>
                    <a:pt x="1402" y="17246"/>
                    <a:pt x="2102" y="15812"/>
                    <a:pt x="2736" y="14311"/>
                  </a:cubicBezTo>
                  <a:cubicBezTo>
                    <a:pt x="3069" y="13577"/>
                    <a:pt x="3403" y="12810"/>
                    <a:pt x="3670" y="12042"/>
                  </a:cubicBezTo>
                  <a:cubicBezTo>
                    <a:pt x="3937" y="11275"/>
                    <a:pt x="4170" y="10475"/>
                    <a:pt x="4337" y="9674"/>
                  </a:cubicBezTo>
                  <a:cubicBezTo>
                    <a:pt x="4704" y="8106"/>
                    <a:pt x="4937" y="6472"/>
                    <a:pt x="5038" y="4837"/>
                  </a:cubicBezTo>
                  <a:cubicBezTo>
                    <a:pt x="5104" y="3236"/>
                    <a:pt x="5071" y="1602"/>
                    <a:pt x="47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61"/>
            <p:cNvSpPr/>
            <p:nvPr/>
          </p:nvSpPr>
          <p:spPr>
            <a:xfrm>
              <a:off x="3158503" y="3477402"/>
              <a:ext cx="1143643" cy="1065924"/>
            </a:xfrm>
            <a:custGeom>
              <a:avLst/>
              <a:gdLst/>
              <a:ahLst/>
              <a:cxnLst/>
              <a:rect l="l" t="t" r="r" b="b"/>
              <a:pathLst>
                <a:path w="23618" h="22013" extrusionOk="0">
                  <a:moveTo>
                    <a:pt x="1" y="0"/>
                  </a:moveTo>
                  <a:lnTo>
                    <a:pt x="1" y="19381"/>
                  </a:lnTo>
                  <a:cubicBezTo>
                    <a:pt x="1" y="20348"/>
                    <a:pt x="701" y="21182"/>
                    <a:pt x="1669" y="21315"/>
                  </a:cubicBezTo>
                  <a:cubicBezTo>
                    <a:pt x="4699" y="21794"/>
                    <a:pt x="7829" y="22013"/>
                    <a:pt x="11050" y="22013"/>
                  </a:cubicBezTo>
                  <a:cubicBezTo>
                    <a:pt x="14566" y="22013"/>
                    <a:pt x="18191" y="21752"/>
                    <a:pt x="21916" y="21282"/>
                  </a:cubicBezTo>
                  <a:cubicBezTo>
                    <a:pt x="22884" y="21149"/>
                    <a:pt x="23618" y="20315"/>
                    <a:pt x="23618" y="19314"/>
                  </a:cubicBezTo>
                  <a:lnTo>
                    <a:pt x="236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61"/>
            <p:cNvSpPr/>
            <p:nvPr/>
          </p:nvSpPr>
          <p:spPr>
            <a:xfrm>
              <a:off x="3158503" y="3477402"/>
              <a:ext cx="1143643" cy="1066070"/>
            </a:xfrm>
            <a:custGeom>
              <a:avLst/>
              <a:gdLst/>
              <a:ahLst/>
              <a:cxnLst/>
              <a:rect l="l" t="t" r="r" b="b"/>
              <a:pathLst>
                <a:path w="23618" h="22016" extrusionOk="0">
                  <a:moveTo>
                    <a:pt x="4004" y="3669"/>
                  </a:moveTo>
                  <a:cubicBezTo>
                    <a:pt x="4904" y="3736"/>
                    <a:pt x="5805" y="3769"/>
                    <a:pt x="6706" y="3803"/>
                  </a:cubicBezTo>
                  <a:cubicBezTo>
                    <a:pt x="7039" y="3836"/>
                    <a:pt x="7306" y="4103"/>
                    <a:pt x="7306" y="4437"/>
                  </a:cubicBezTo>
                  <a:lnTo>
                    <a:pt x="7273" y="6972"/>
                  </a:lnTo>
                  <a:cubicBezTo>
                    <a:pt x="7273" y="7318"/>
                    <a:pt x="6976" y="7575"/>
                    <a:pt x="6662" y="7575"/>
                  </a:cubicBezTo>
                  <a:cubicBezTo>
                    <a:pt x="6643" y="7575"/>
                    <a:pt x="6624" y="7574"/>
                    <a:pt x="6605" y="7572"/>
                  </a:cubicBezTo>
                  <a:cubicBezTo>
                    <a:pt x="5705" y="7505"/>
                    <a:pt x="4771" y="7405"/>
                    <a:pt x="3870" y="7272"/>
                  </a:cubicBezTo>
                  <a:cubicBezTo>
                    <a:pt x="3537" y="7239"/>
                    <a:pt x="3303" y="6972"/>
                    <a:pt x="3336" y="6671"/>
                  </a:cubicBezTo>
                  <a:lnTo>
                    <a:pt x="3370" y="4270"/>
                  </a:lnTo>
                  <a:cubicBezTo>
                    <a:pt x="3370" y="3936"/>
                    <a:pt x="3670" y="3669"/>
                    <a:pt x="4004" y="3669"/>
                  </a:cubicBezTo>
                  <a:close/>
                  <a:moveTo>
                    <a:pt x="19415" y="3669"/>
                  </a:moveTo>
                  <a:cubicBezTo>
                    <a:pt x="19748" y="3669"/>
                    <a:pt x="20048" y="3936"/>
                    <a:pt x="20048" y="4270"/>
                  </a:cubicBezTo>
                  <a:lnTo>
                    <a:pt x="20082" y="6671"/>
                  </a:lnTo>
                  <a:cubicBezTo>
                    <a:pt x="20115" y="6972"/>
                    <a:pt x="19882" y="7239"/>
                    <a:pt x="19548" y="7272"/>
                  </a:cubicBezTo>
                  <a:cubicBezTo>
                    <a:pt x="18647" y="7405"/>
                    <a:pt x="17747" y="7505"/>
                    <a:pt x="16813" y="7572"/>
                  </a:cubicBezTo>
                  <a:cubicBezTo>
                    <a:pt x="16794" y="7574"/>
                    <a:pt x="16775" y="7575"/>
                    <a:pt x="16756" y="7575"/>
                  </a:cubicBezTo>
                  <a:cubicBezTo>
                    <a:pt x="16446" y="7575"/>
                    <a:pt x="16179" y="7318"/>
                    <a:pt x="16179" y="6972"/>
                  </a:cubicBezTo>
                  <a:lnTo>
                    <a:pt x="16146" y="4437"/>
                  </a:lnTo>
                  <a:cubicBezTo>
                    <a:pt x="16112" y="4103"/>
                    <a:pt x="16379" y="3836"/>
                    <a:pt x="16713" y="3803"/>
                  </a:cubicBezTo>
                  <a:cubicBezTo>
                    <a:pt x="17613" y="3769"/>
                    <a:pt x="18514" y="3736"/>
                    <a:pt x="19415" y="3669"/>
                  </a:cubicBezTo>
                  <a:close/>
                  <a:moveTo>
                    <a:pt x="15212" y="3869"/>
                  </a:moveTo>
                  <a:cubicBezTo>
                    <a:pt x="15545" y="3869"/>
                    <a:pt x="15845" y="4136"/>
                    <a:pt x="15845" y="4470"/>
                  </a:cubicBezTo>
                  <a:lnTo>
                    <a:pt x="15879" y="7072"/>
                  </a:lnTo>
                  <a:cubicBezTo>
                    <a:pt x="15879" y="7405"/>
                    <a:pt x="15612" y="7672"/>
                    <a:pt x="15278" y="7672"/>
                  </a:cubicBezTo>
                  <a:cubicBezTo>
                    <a:pt x="14344" y="7739"/>
                    <a:pt x="13410" y="7772"/>
                    <a:pt x="12476" y="7772"/>
                  </a:cubicBezTo>
                  <a:cubicBezTo>
                    <a:pt x="12459" y="7774"/>
                    <a:pt x="12442" y="7775"/>
                    <a:pt x="12426" y="7775"/>
                  </a:cubicBezTo>
                  <a:cubicBezTo>
                    <a:pt x="12116" y="7775"/>
                    <a:pt x="11876" y="7488"/>
                    <a:pt x="11876" y="7172"/>
                  </a:cubicBezTo>
                  <a:lnTo>
                    <a:pt x="11876" y="4537"/>
                  </a:lnTo>
                  <a:cubicBezTo>
                    <a:pt x="11876" y="4203"/>
                    <a:pt x="12143" y="3936"/>
                    <a:pt x="12476" y="3936"/>
                  </a:cubicBezTo>
                  <a:cubicBezTo>
                    <a:pt x="13377" y="3903"/>
                    <a:pt x="14278" y="3903"/>
                    <a:pt x="15212" y="3869"/>
                  </a:cubicBezTo>
                  <a:close/>
                  <a:moveTo>
                    <a:pt x="8240" y="3869"/>
                  </a:moveTo>
                  <a:cubicBezTo>
                    <a:pt x="9141" y="3903"/>
                    <a:pt x="10041" y="3903"/>
                    <a:pt x="10975" y="3936"/>
                  </a:cubicBezTo>
                  <a:cubicBezTo>
                    <a:pt x="11309" y="3936"/>
                    <a:pt x="11576" y="4203"/>
                    <a:pt x="11576" y="4537"/>
                  </a:cubicBezTo>
                  <a:lnTo>
                    <a:pt x="11576" y="7172"/>
                  </a:lnTo>
                  <a:cubicBezTo>
                    <a:pt x="11576" y="7505"/>
                    <a:pt x="11275" y="7806"/>
                    <a:pt x="10942" y="7806"/>
                  </a:cubicBezTo>
                  <a:cubicBezTo>
                    <a:pt x="10008" y="7772"/>
                    <a:pt x="9074" y="7739"/>
                    <a:pt x="8140" y="7672"/>
                  </a:cubicBezTo>
                  <a:cubicBezTo>
                    <a:pt x="7806" y="7672"/>
                    <a:pt x="7573" y="7405"/>
                    <a:pt x="7573" y="7072"/>
                  </a:cubicBezTo>
                  <a:lnTo>
                    <a:pt x="7606" y="4470"/>
                  </a:lnTo>
                  <a:cubicBezTo>
                    <a:pt x="7606" y="4136"/>
                    <a:pt x="7873" y="3869"/>
                    <a:pt x="8240" y="3869"/>
                  </a:cubicBezTo>
                  <a:close/>
                  <a:moveTo>
                    <a:pt x="3891" y="7595"/>
                  </a:moveTo>
                  <a:cubicBezTo>
                    <a:pt x="3928" y="7595"/>
                    <a:pt x="3966" y="7599"/>
                    <a:pt x="4004" y="7605"/>
                  </a:cubicBezTo>
                  <a:cubicBezTo>
                    <a:pt x="4904" y="7706"/>
                    <a:pt x="5805" y="7806"/>
                    <a:pt x="6672" y="7872"/>
                  </a:cubicBezTo>
                  <a:cubicBezTo>
                    <a:pt x="7006" y="7906"/>
                    <a:pt x="7239" y="8173"/>
                    <a:pt x="7239" y="8506"/>
                  </a:cubicBezTo>
                  <a:lnTo>
                    <a:pt x="7206" y="11041"/>
                  </a:lnTo>
                  <a:cubicBezTo>
                    <a:pt x="7206" y="11387"/>
                    <a:pt x="6909" y="11645"/>
                    <a:pt x="6567" y="11645"/>
                  </a:cubicBezTo>
                  <a:cubicBezTo>
                    <a:pt x="6547" y="11645"/>
                    <a:pt x="6526" y="11644"/>
                    <a:pt x="6505" y="11642"/>
                  </a:cubicBezTo>
                  <a:cubicBezTo>
                    <a:pt x="5605" y="11508"/>
                    <a:pt x="4671" y="11341"/>
                    <a:pt x="3770" y="11175"/>
                  </a:cubicBezTo>
                  <a:cubicBezTo>
                    <a:pt x="3470" y="11108"/>
                    <a:pt x="3270" y="10841"/>
                    <a:pt x="3270" y="10541"/>
                  </a:cubicBezTo>
                  <a:lnTo>
                    <a:pt x="3303" y="8173"/>
                  </a:lnTo>
                  <a:cubicBezTo>
                    <a:pt x="3303" y="7844"/>
                    <a:pt x="3571" y="7595"/>
                    <a:pt x="3891" y="7595"/>
                  </a:cubicBezTo>
                  <a:close/>
                  <a:moveTo>
                    <a:pt x="19518" y="7596"/>
                  </a:moveTo>
                  <a:cubicBezTo>
                    <a:pt x="19842" y="7596"/>
                    <a:pt x="20115" y="7874"/>
                    <a:pt x="20115" y="8206"/>
                  </a:cubicBezTo>
                  <a:lnTo>
                    <a:pt x="20148" y="10541"/>
                  </a:lnTo>
                  <a:cubicBezTo>
                    <a:pt x="20182" y="10841"/>
                    <a:pt x="19948" y="11108"/>
                    <a:pt x="19681" y="11175"/>
                  </a:cubicBezTo>
                  <a:cubicBezTo>
                    <a:pt x="18747" y="11341"/>
                    <a:pt x="17813" y="11508"/>
                    <a:pt x="16913" y="11642"/>
                  </a:cubicBezTo>
                  <a:cubicBezTo>
                    <a:pt x="16892" y="11644"/>
                    <a:pt x="16871" y="11645"/>
                    <a:pt x="16851" y="11645"/>
                  </a:cubicBezTo>
                  <a:cubicBezTo>
                    <a:pt x="16509" y="11645"/>
                    <a:pt x="16212" y="11387"/>
                    <a:pt x="16212" y="11041"/>
                  </a:cubicBezTo>
                  <a:lnTo>
                    <a:pt x="16179" y="8506"/>
                  </a:lnTo>
                  <a:cubicBezTo>
                    <a:pt x="16179" y="8173"/>
                    <a:pt x="16412" y="7906"/>
                    <a:pt x="16746" y="7872"/>
                  </a:cubicBezTo>
                  <a:cubicBezTo>
                    <a:pt x="17647" y="7806"/>
                    <a:pt x="18514" y="7706"/>
                    <a:pt x="19415" y="7605"/>
                  </a:cubicBezTo>
                  <a:cubicBezTo>
                    <a:pt x="19449" y="7599"/>
                    <a:pt x="19484" y="7596"/>
                    <a:pt x="19518" y="7596"/>
                  </a:cubicBezTo>
                  <a:close/>
                  <a:moveTo>
                    <a:pt x="8207" y="7972"/>
                  </a:moveTo>
                  <a:cubicBezTo>
                    <a:pt x="9107" y="8039"/>
                    <a:pt x="10041" y="8072"/>
                    <a:pt x="10975" y="8072"/>
                  </a:cubicBezTo>
                  <a:cubicBezTo>
                    <a:pt x="11309" y="8072"/>
                    <a:pt x="11576" y="8373"/>
                    <a:pt x="11576" y="8706"/>
                  </a:cubicBezTo>
                  <a:lnTo>
                    <a:pt x="11576" y="11375"/>
                  </a:lnTo>
                  <a:cubicBezTo>
                    <a:pt x="11576" y="11708"/>
                    <a:pt x="11275" y="11975"/>
                    <a:pt x="10942" y="11975"/>
                  </a:cubicBezTo>
                  <a:cubicBezTo>
                    <a:pt x="9975" y="11942"/>
                    <a:pt x="9041" y="11909"/>
                    <a:pt x="8073" y="11808"/>
                  </a:cubicBezTo>
                  <a:cubicBezTo>
                    <a:pt x="7740" y="11775"/>
                    <a:pt x="7506" y="11508"/>
                    <a:pt x="7506" y="11175"/>
                  </a:cubicBezTo>
                  <a:lnTo>
                    <a:pt x="7539" y="8573"/>
                  </a:lnTo>
                  <a:cubicBezTo>
                    <a:pt x="7539" y="8239"/>
                    <a:pt x="7840" y="7972"/>
                    <a:pt x="8207" y="7972"/>
                  </a:cubicBezTo>
                  <a:close/>
                  <a:moveTo>
                    <a:pt x="15245" y="7972"/>
                  </a:moveTo>
                  <a:cubicBezTo>
                    <a:pt x="15579" y="7972"/>
                    <a:pt x="15879" y="8239"/>
                    <a:pt x="15879" y="8573"/>
                  </a:cubicBezTo>
                  <a:lnTo>
                    <a:pt x="15912" y="11175"/>
                  </a:lnTo>
                  <a:cubicBezTo>
                    <a:pt x="15912" y="11508"/>
                    <a:pt x="15679" y="11775"/>
                    <a:pt x="15378" y="11808"/>
                  </a:cubicBezTo>
                  <a:cubicBezTo>
                    <a:pt x="14411" y="11909"/>
                    <a:pt x="13444" y="11975"/>
                    <a:pt x="12476" y="11975"/>
                  </a:cubicBezTo>
                  <a:cubicBezTo>
                    <a:pt x="12143" y="11975"/>
                    <a:pt x="11876" y="11708"/>
                    <a:pt x="11876" y="11375"/>
                  </a:cubicBezTo>
                  <a:lnTo>
                    <a:pt x="11876" y="8706"/>
                  </a:lnTo>
                  <a:cubicBezTo>
                    <a:pt x="11876" y="8373"/>
                    <a:pt x="12143" y="8072"/>
                    <a:pt x="12476" y="8072"/>
                  </a:cubicBezTo>
                  <a:cubicBezTo>
                    <a:pt x="13377" y="8072"/>
                    <a:pt x="14311" y="8039"/>
                    <a:pt x="15245" y="7972"/>
                  </a:cubicBezTo>
                  <a:close/>
                  <a:moveTo>
                    <a:pt x="3857" y="11498"/>
                  </a:moveTo>
                  <a:cubicBezTo>
                    <a:pt x="3895" y="11498"/>
                    <a:pt x="3932" y="11501"/>
                    <a:pt x="3970" y="11508"/>
                  </a:cubicBezTo>
                  <a:cubicBezTo>
                    <a:pt x="4871" y="11708"/>
                    <a:pt x="5772" y="11842"/>
                    <a:pt x="6639" y="11975"/>
                  </a:cubicBezTo>
                  <a:cubicBezTo>
                    <a:pt x="6972" y="11975"/>
                    <a:pt x="7206" y="12242"/>
                    <a:pt x="7206" y="12576"/>
                  </a:cubicBezTo>
                  <a:lnTo>
                    <a:pt x="7173" y="15111"/>
                  </a:lnTo>
                  <a:cubicBezTo>
                    <a:pt x="7173" y="15443"/>
                    <a:pt x="6872" y="15721"/>
                    <a:pt x="6542" y="15721"/>
                  </a:cubicBezTo>
                  <a:cubicBezTo>
                    <a:pt x="6508" y="15721"/>
                    <a:pt x="6473" y="15718"/>
                    <a:pt x="6439" y="15711"/>
                  </a:cubicBezTo>
                  <a:cubicBezTo>
                    <a:pt x="5505" y="15544"/>
                    <a:pt x="4571" y="15344"/>
                    <a:pt x="3637" y="15077"/>
                  </a:cubicBezTo>
                  <a:cubicBezTo>
                    <a:pt x="3370" y="15011"/>
                    <a:pt x="3170" y="14744"/>
                    <a:pt x="3203" y="14477"/>
                  </a:cubicBezTo>
                  <a:lnTo>
                    <a:pt x="3236" y="12109"/>
                  </a:lnTo>
                  <a:cubicBezTo>
                    <a:pt x="3236" y="11750"/>
                    <a:pt x="3531" y="11498"/>
                    <a:pt x="3857" y="11498"/>
                  </a:cubicBezTo>
                  <a:close/>
                  <a:moveTo>
                    <a:pt x="19569" y="11498"/>
                  </a:moveTo>
                  <a:cubicBezTo>
                    <a:pt x="19914" y="11498"/>
                    <a:pt x="20182" y="11750"/>
                    <a:pt x="20182" y="12109"/>
                  </a:cubicBezTo>
                  <a:lnTo>
                    <a:pt x="20215" y="14477"/>
                  </a:lnTo>
                  <a:cubicBezTo>
                    <a:pt x="20249" y="14744"/>
                    <a:pt x="20048" y="15011"/>
                    <a:pt x="19782" y="15077"/>
                  </a:cubicBezTo>
                  <a:cubicBezTo>
                    <a:pt x="18848" y="15311"/>
                    <a:pt x="17914" y="15544"/>
                    <a:pt x="16980" y="15711"/>
                  </a:cubicBezTo>
                  <a:cubicBezTo>
                    <a:pt x="16945" y="15718"/>
                    <a:pt x="16910" y="15721"/>
                    <a:pt x="16877" y="15721"/>
                  </a:cubicBezTo>
                  <a:cubicBezTo>
                    <a:pt x="16553" y="15721"/>
                    <a:pt x="16279" y="15443"/>
                    <a:pt x="16279" y="15111"/>
                  </a:cubicBezTo>
                  <a:lnTo>
                    <a:pt x="16246" y="12576"/>
                  </a:lnTo>
                  <a:cubicBezTo>
                    <a:pt x="16246" y="12242"/>
                    <a:pt x="16446" y="11975"/>
                    <a:pt x="16779" y="11942"/>
                  </a:cubicBezTo>
                  <a:cubicBezTo>
                    <a:pt x="17647" y="11842"/>
                    <a:pt x="18547" y="11675"/>
                    <a:pt x="19448" y="11508"/>
                  </a:cubicBezTo>
                  <a:cubicBezTo>
                    <a:pt x="19489" y="11501"/>
                    <a:pt x="19530" y="11498"/>
                    <a:pt x="19569" y="11498"/>
                  </a:cubicBezTo>
                  <a:close/>
                  <a:moveTo>
                    <a:pt x="8112" y="12106"/>
                  </a:moveTo>
                  <a:cubicBezTo>
                    <a:pt x="8132" y="12106"/>
                    <a:pt x="8152" y="12107"/>
                    <a:pt x="8173" y="12109"/>
                  </a:cubicBezTo>
                  <a:cubicBezTo>
                    <a:pt x="9107" y="12209"/>
                    <a:pt x="10041" y="12242"/>
                    <a:pt x="10975" y="12275"/>
                  </a:cubicBezTo>
                  <a:cubicBezTo>
                    <a:pt x="11309" y="12275"/>
                    <a:pt x="11576" y="12542"/>
                    <a:pt x="11576" y="12876"/>
                  </a:cubicBezTo>
                  <a:lnTo>
                    <a:pt x="11576" y="15544"/>
                  </a:lnTo>
                  <a:cubicBezTo>
                    <a:pt x="11576" y="15911"/>
                    <a:pt x="11275" y="16178"/>
                    <a:pt x="10942" y="16178"/>
                  </a:cubicBezTo>
                  <a:cubicBezTo>
                    <a:pt x="9975" y="16145"/>
                    <a:pt x="8974" y="16078"/>
                    <a:pt x="8006" y="15945"/>
                  </a:cubicBezTo>
                  <a:cubicBezTo>
                    <a:pt x="7673" y="15911"/>
                    <a:pt x="7439" y="15645"/>
                    <a:pt x="7473" y="15311"/>
                  </a:cubicBezTo>
                  <a:lnTo>
                    <a:pt x="7506" y="12709"/>
                  </a:lnTo>
                  <a:cubicBezTo>
                    <a:pt x="7506" y="12363"/>
                    <a:pt x="7773" y="12106"/>
                    <a:pt x="8112" y="12106"/>
                  </a:cubicBezTo>
                  <a:close/>
                  <a:moveTo>
                    <a:pt x="15335" y="12106"/>
                  </a:moveTo>
                  <a:cubicBezTo>
                    <a:pt x="15649" y="12106"/>
                    <a:pt x="15945" y="12363"/>
                    <a:pt x="15945" y="12709"/>
                  </a:cubicBezTo>
                  <a:lnTo>
                    <a:pt x="15979" y="15311"/>
                  </a:lnTo>
                  <a:cubicBezTo>
                    <a:pt x="15979" y="15645"/>
                    <a:pt x="15745" y="15911"/>
                    <a:pt x="15445" y="15945"/>
                  </a:cubicBezTo>
                  <a:cubicBezTo>
                    <a:pt x="14444" y="16078"/>
                    <a:pt x="13477" y="16145"/>
                    <a:pt x="12476" y="16178"/>
                  </a:cubicBezTo>
                  <a:cubicBezTo>
                    <a:pt x="12143" y="16178"/>
                    <a:pt x="11876" y="15911"/>
                    <a:pt x="11876" y="15544"/>
                  </a:cubicBezTo>
                  <a:lnTo>
                    <a:pt x="11876" y="12876"/>
                  </a:lnTo>
                  <a:cubicBezTo>
                    <a:pt x="11876" y="12542"/>
                    <a:pt x="12143" y="12275"/>
                    <a:pt x="12476" y="12275"/>
                  </a:cubicBezTo>
                  <a:cubicBezTo>
                    <a:pt x="13377" y="12242"/>
                    <a:pt x="14311" y="12209"/>
                    <a:pt x="15278" y="12109"/>
                  </a:cubicBezTo>
                  <a:cubicBezTo>
                    <a:pt x="15297" y="12107"/>
                    <a:pt x="15316" y="12106"/>
                    <a:pt x="15335" y="12106"/>
                  </a:cubicBezTo>
                  <a:close/>
                  <a:moveTo>
                    <a:pt x="3791" y="15425"/>
                  </a:moveTo>
                  <a:cubicBezTo>
                    <a:pt x="3840" y="15425"/>
                    <a:pt x="3889" y="15431"/>
                    <a:pt x="3937" y="15444"/>
                  </a:cubicBezTo>
                  <a:cubicBezTo>
                    <a:pt x="4838" y="15678"/>
                    <a:pt x="5738" y="15878"/>
                    <a:pt x="6639" y="16045"/>
                  </a:cubicBezTo>
                  <a:cubicBezTo>
                    <a:pt x="6939" y="16078"/>
                    <a:pt x="7139" y="16345"/>
                    <a:pt x="7139" y="16645"/>
                  </a:cubicBezTo>
                  <a:lnTo>
                    <a:pt x="7106" y="19147"/>
                  </a:lnTo>
                  <a:cubicBezTo>
                    <a:pt x="7106" y="19495"/>
                    <a:pt x="6829" y="19767"/>
                    <a:pt x="6516" y="19767"/>
                  </a:cubicBezTo>
                  <a:cubicBezTo>
                    <a:pt x="6468" y="19767"/>
                    <a:pt x="6420" y="19761"/>
                    <a:pt x="6372" y="19748"/>
                  </a:cubicBezTo>
                  <a:cubicBezTo>
                    <a:pt x="5438" y="19547"/>
                    <a:pt x="4471" y="19281"/>
                    <a:pt x="3537" y="18947"/>
                  </a:cubicBezTo>
                  <a:cubicBezTo>
                    <a:pt x="3303" y="18847"/>
                    <a:pt x="3136" y="18613"/>
                    <a:pt x="3136" y="18347"/>
                  </a:cubicBezTo>
                  <a:lnTo>
                    <a:pt x="3170" y="16045"/>
                  </a:lnTo>
                  <a:cubicBezTo>
                    <a:pt x="3170" y="15697"/>
                    <a:pt x="3472" y="15425"/>
                    <a:pt x="3791" y="15425"/>
                  </a:cubicBezTo>
                  <a:close/>
                  <a:moveTo>
                    <a:pt x="19637" y="15425"/>
                  </a:moveTo>
                  <a:cubicBezTo>
                    <a:pt x="19972" y="15425"/>
                    <a:pt x="20249" y="15697"/>
                    <a:pt x="20249" y="16045"/>
                  </a:cubicBezTo>
                  <a:lnTo>
                    <a:pt x="20315" y="18347"/>
                  </a:lnTo>
                  <a:cubicBezTo>
                    <a:pt x="20315" y="18613"/>
                    <a:pt x="20148" y="18847"/>
                    <a:pt x="19882" y="18947"/>
                  </a:cubicBezTo>
                  <a:cubicBezTo>
                    <a:pt x="18948" y="19281"/>
                    <a:pt x="18014" y="19547"/>
                    <a:pt x="17046" y="19748"/>
                  </a:cubicBezTo>
                  <a:cubicBezTo>
                    <a:pt x="16998" y="19761"/>
                    <a:pt x="16950" y="19767"/>
                    <a:pt x="16902" y="19767"/>
                  </a:cubicBezTo>
                  <a:cubicBezTo>
                    <a:pt x="16589" y="19767"/>
                    <a:pt x="16312" y="19495"/>
                    <a:pt x="16312" y="19147"/>
                  </a:cubicBezTo>
                  <a:lnTo>
                    <a:pt x="16279" y="16645"/>
                  </a:lnTo>
                  <a:cubicBezTo>
                    <a:pt x="16279" y="16345"/>
                    <a:pt x="16479" y="16078"/>
                    <a:pt x="16779" y="16045"/>
                  </a:cubicBezTo>
                  <a:cubicBezTo>
                    <a:pt x="17680" y="15878"/>
                    <a:pt x="18581" y="15678"/>
                    <a:pt x="19481" y="15444"/>
                  </a:cubicBezTo>
                  <a:cubicBezTo>
                    <a:pt x="19534" y="15431"/>
                    <a:pt x="19586" y="15425"/>
                    <a:pt x="19637" y="15425"/>
                  </a:cubicBezTo>
                  <a:close/>
                  <a:moveTo>
                    <a:pt x="8078" y="16242"/>
                  </a:moveTo>
                  <a:cubicBezTo>
                    <a:pt x="8098" y="16242"/>
                    <a:pt x="8119" y="16243"/>
                    <a:pt x="8140" y="16245"/>
                  </a:cubicBezTo>
                  <a:cubicBezTo>
                    <a:pt x="9274" y="16378"/>
                    <a:pt x="10408" y="16479"/>
                    <a:pt x="11576" y="16479"/>
                  </a:cubicBezTo>
                  <a:lnTo>
                    <a:pt x="11576" y="19714"/>
                  </a:lnTo>
                  <a:cubicBezTo>
                    <a:pt x="11576" y="20081"/>
                    <a:pt x="11275" y="20348"/>
                    <a:pt x="10942" y="20348"/>
                  </a:cubicBezTo>
                  <a:cubicBezTo>
                    <a:pt x="9941" y="20315"/>
                    <a:pt x="8940" y="20215"/>
                    <a:pt x="7906" y="20048"/>
                  </a:cubicBezTo>
                  <a:cubicBezTo>
                    <a:pt x="7606" y="20014"/>
                    <a:pt x="7406" y="19748"/>
                    <a:pt x="7406" y="19447"/>
                  </a:cubicBezTo>
                  <a:lnTo>
                    <a:pt x="7439" y="16845"/>
                  </a:lnTo>
                  <a:cubicBezTo>
                    <a:pt x="7439" y="16499"/>
                    <a:pt x="7736" y="16242"/>
                    <a:pt x="8078" y="16242"/>
                  </a:cubicBezTo>
                  <a:close/>
                  <a:moveTo>
                    <a:pt x="15373" y="16242"/>
                  </a:moveTo>
                  <a:cubicBezTo>
                    <a:pt x="15712" y="16242"/>
                    <a:pt x="15979" y="16499"/>
                    <a:pt x="15979" y="16845"/>
                  </a:cubicBezTo>
                  <a:lnTo>
                    <a:pt x="16046" y="19447"/>
                  </a:lnTo>
                  <a:cubicBezTo>
                    <a:pt x="16046" y="19748"/>
                    <a:pt x="15812" y="20014"/>
                    <a:pt x="15512" y="20048"/>
                  </a:cubicBezTo>
                  <a:cubicBezTo>
                    <a:pt x="14511" y="20215"/>
                    <a:pt x="13510" y="20315"/>
                    <a:pt x="12476" y="20348"/>
                  </a:cubicBezTo>
                  <a:cubicBezTo>
                    <a:pt x="12143" y="20348"/>
                    <a:pt x="11876" y="20081"/>
                    <a:pt x="11876" y="19748"/>
                  </a:cubicBezTo>
                  <a:lnTo>
                    <a:pt x="11876" y="17079"/>
                  </a:lnTo>
                  <a:cubicBezTo>
                    <a:pt x="11876" y="16745"/>
                    <a:pt x="12109" y="16479"/>
                    <a:pt x="12476" y="16479"/>
                  </a:cubicBezTo>
                  <a:cubicBezTo>
                    <a:pt x="13410" y="16445"/>
                    <a:pt x="14344" y="16378"/>
                    <a:pt x="15312" y="16245"/>
                  </a:cubicBezTo>
                  <a:cubicBezTo>
                    <a:pt x="15332" y="16243"/>
                    <a:pt x="15353" y="16242"/>
                    <a:pt x="15373" y="16242"/>
                  </a:cubicBezTo>
                  <a:close/>
                  <a:moveTo>
                    <a:pt x="3136" y="0"/>
                  </a:moveTo>
                  <a:lnTo>
                    <a:pt x="3103" y="2669"/>
                  </a:lnTo>
                  <a:cubicBezTo>
                    <a:pt x="3103" y="3015"/>
                    <a:pt x="2836" y="3272"/>
                    <a:pt x="2497" y="3272"/>
                  </a:cubicBezTo>
                  <a:cubicBezTo>
                    <a:pt x="2477" y="3272"/>
                    <a:pt x="2457" y="3271"/>
                    <a:pt x="2436" y="3269"/>
                  </a:cubicBezTo>
                  <a:cubicBezTo>
                    <a:pt x="1635" y="3236"/>
                    <a:pt x="801" y="3169"/>
                    <a:pt x="1" y="3069"/>
                  </a:cubicBezTo>
                  <a:lnTo>
                    <a:pt x="1" y="3369"/>
                  </a:lnTo>
                  <a:cubicBezTo>
                    <a:pt x="835" y="3469"/>
                    <a:pt x="1669" y="3536"/>
                    <a:pt x="2503" y="3569"/>
                  </a:cubicBezTo>
                  <a:cubicBezTo>
                    <a:pt x="2836" y="3603"/>
                    <a:pt x="3070" y="3869"/>
                    <a:pt x="3070" y="4203"/>
                  </a:cubicBezTo>
                  <a:lnTo>
                    <a:pt x="3036" y="6471"/>
                  </a:lnTo>
                  <a:cubicBezTo>
                    <a:pt x="3036" y="6817"/>
                    <a:pt x="2739" y="7075"/>
                    <a:pt x="2398" y="7075"/>
                  </a:cubicBezTo>
                  <a:cubicBezTo>
                    <a:pt x="2377" y="7075"/>
                    <a:pt x="2357" y="7074"/>
                    <a:pt x="2336" y="7072"/>
                  </a:cubicBezTo>
                  <a:cubicBezTo>
                    <a:pt x="1569" y="6938"/>
                    <a:pt x="768" y="6805"/>
                    <a:pt x="1" y="6671"/>
                  </a:cubicBezTo>
                  <a:lnTo>
                    <a:pt x="1" y="6972"/>
                  </a:lnTo>
                  <a:cubicBezTo>
                    <a:pt x="835" y="7105"/>
                    <a:pt x="1669" y="7272"/>
                    <a:pt x="2469" y="7372"/>
                  </a:cubicBezTo>
                  <a:cubicBezTo>
                    <a:pt x="2803" y="7439"/>
                    <a:pt x="3003" y="7706"/>
                    <a:pt x="3003" y="8006"/>
                  </a:cubicBezTo>
                  <a:lnTo>
                    <a:pt x="2970" y="10241"/>
                  </a:lnTo>
                  <a:cubicBezTo>
                    <a:pt x="2970" y="10600"/>
                    <a:pt x="2674" y="10851"/>
                    <a:pt x="2325" y="10851"/>
                  </a:cubicBezTo>
                  <a:cubicBezTo>
                    <a:pt x="2285" y="10851"/>
                    <a:pt x="2244" y="10848"/>
                    <a:pt x="2202" y="10841"/>
                  </a:cubicBezTo>
                  <a:cubicBezTo>
                    <a:pt x="1468" y="10674"/>
                    <a:pt x="735" y="10474"/>
                    <a:pt x="1" y="10274"/>
                  </a:cubicBezTo>
                  <a:lnTo>
                    <a:pt x="1" y="10574"/>
                  </a:lnTo>
                  <a:cubicBezTo>
                    <a:pt x="835" y="10808"/>
                    <a:pt x="1635" y="11008"/>
                    <a:pt x="2469" y="11208"/>
                  </a:cubicBezTo>
                  <a:cubicBezTo>
                    <a:pt x="2736" y="11241"/>
                    <a:pt x="2936" y="11508"/>
                    <a:pt x="2936" y="11808"/>
                  </a:cubicBezTo>
                  <a:lnTo>
                    <a:pt x="2903" y="14043"/>
                  </a:lnTo>
                  <a:cubicBezTo>
                    <a:pt x="2903" y="14378"/>
                    <a:pt x="2623" y="14643"/>
                    <a:pt x="2298" y="14643"/>
                  </a:cubicBezTo>
                  <a:cubicBezTo>
                    <a:pt x="2234" y="14643"/>
                    <a:pt x="2168" y="14632"/>
                    <a:pt x="2102" y="14610"/>
                  </a:cubicBezTo>
                  <a:cubicBezTo>
                    <a:pt x="1402" y="14377"/>
                    <a:pt x="701" y="14143"/>
                    <a:pt x="1" y="13877"/>
                  </a:cubicBezTo>
                  <a:lnTo>
                    <a:pt x="1" y="14177"/>
                  </a:lnTo>
                  <a:cubicBezTo>
                    <a:pt x="801" y="14510"/>
                    <a:pt x="1635" y="14777"/>
                    <a:pt x="2436" y="15044"/>
                  </a:cubicBezTo>
                  <a:cubicBezTo>
                    <a:pt x="2703" y="15111"/>
                    <a:pt x="2869" y="15344"/>
                    <a:pt x="2869" y="15611"/>
                  </a:cubicBezTo>
                  <a:lnTo>
                    <a:pt x="2836" y="17813"/>
                  </a:lnTo>
                  <a:cubicBezTo>
                    <a:pt x="2836" y="18157"/>
                    <a:pt x="2541" y="18397"/>
                    <a:pt x="2219" y="18397"/>
                  </a:cubicBezTo>
                  <a:cubicBezTo>
                    <a:pt x="2136" y="18397"/>
                    <a:pt x="2051" y="18381"/>
                    <a:pt x="1969" y="18347"/>
                  </a:cubicBezTo>
                  <a:cubicBezTo>
                    <a:pt x="1335" y="18080"/>
                    <a:pt x="668" y="17779"/>
                    <a:pt x="1" y="17446"/>
                  </a:cubicBezTo>
                  <a:lnTo>
                    <a:pt x="1" y="17779"/>
                  </a:lnTo>
                  <a:cubicBezTo>
                    <a:pt x="801" y="18180"/>
                    <a:pt x="1602" y="18547"/>
                    <a:pt x="2402" y="18847"/>
                  </a:cubicBezTo>
                  <a:cubicBezTo>
                    <a:pt x="2669" y="18947"/>
                    <a:pt x="2803" y="19180"/>
                    <a:pt x="2803" y="19414"/>
                  </a:cubicBezTo>
                  <a:lnTo>
                    <a:pt x="2769" y="21482"/>
                  </a:lnTo>
                  <a:cubicBezTo>
                    <a:pt x="2869" y="21482"/>
                    <a:pt x="2970" y="21515"/>
                    <a:pt x="3070" y="21515"/>
                  </a:cubicBezTo>
                  <a:lnTo>
                    <a:pt x="3103" y="19948"/>
                  </a:lnTo>
                  <a:cubicBezTo>
                    <a:pt x="3103" y="19613"/>
                    <a:pt x="3383" y="19348"/>
                    <a:pt x="3708" y="19348"/>
                  </a:cubicBezTo>
                  <a:cubicBezTo>
                    <a:pt x="3772" y="19348"/>
                    <a:pt x="3838" y="19359"/>
                    <a:pt x="3904" y="19381"/>
                  </a:cubicBezTo>
                  <a:cubicBezTo>
                    <a:pt x="4804" y="19681"/>
                    <a:pt x="5705" y="19914"/>
                    <a:pt x="6605" y="20114"/>
                  </a:cubicBezTo>
                  <a:cubicBezTo>
                    <a:pt x="6906" y="20181"/>
                    <a:pt x="7106" y="20415"/>
                    <a:pt x="7106" y="20715"/>
                  </a:cubicBezTo>
                  <a:lnTo>
                    <a:pt x="7072" y="21916"/>
                  </a:lnTo>
                  <a:lnTo>
                    <a:pt x="7373" y="21916"/>
                  </a:lnTo>
                  <a:lnTo>
                    <a:pt x="7373" y="20982"/>
                  </a:lnTo>
                  <a:cubicBezTo>
                    <a:pt x="7373" y="20649"/>
                    <a:pt x="7646" y="20372"/>
                    <a:pt x="7970" y="20372"/>
                  </a:cubicBezTo>
                  <a:cubicBezTo>
                    <a:pt x="8004" y="20372"/>
                    <a:pt x="8038" y="20375"/>
                    <a:pt x="8073" y="20381"/>
                  </a:cubicBezTo>
                  <a:cubicBezTo>
                    <a:pt x="9041" y="20515"/>
                    <a:pt x="10008" y="20615"/>
                    <a:pt x="10975" y="20648"/>
                  </a:cubicBezTo>
                  <a:cubicBezTo>
                    <a:pt x="11309" y="20648"/>
                    <a:pt x="11576" y="20915"/>
                    <a:pt x="11576" y="21249"/>
                  </a:cubicBezTo>
                  <a:lnTo>
                    <a:pt x="11576" y="22016"/>
                  </a:lnTo>
                  <a:lnTo>
                    <a:pt x="11843" y="22016"/>
                  </a:lnTo>
                  <a:lnTo>
                    <a:pt x="11843" y="21249"/>
                  </a:lnTo>
                  <a:cubicBezTo>
                    <a:pt x="11843" y="20915"/>
                    <a:pt x="12109" y="20648"/>
                    <a:pt x="12443" y="20648"/>
                  </a:cubicBezTo>
                  <a:cubicBezTo>
                    <a:pt x="13410" y="20615"/>
                    <a:pt x="14378" y="20515"/>
                    <a:pt x="15345" y="20381"/>
                  </a:cubicBezTo>
                  <a:cubicBezTo>
                    <a:pt x="15380" y="20375"/>
                    <a:pt x="15414" y="20372"/>
                    <a:pt x="15448" y="20372"/>
                  </a:cubicBezTo>
                  <a:cubicBezTo>
                    <a:pt x="15772" y="20372"/>
                    <a:pt x="16046" y="20649"/>
                    <a:pt x="16046" y="20982"/>
                  </a:cubicBezTo>
                  <a:lnTo>
                    <a:pt x="16046" y="21849"/>
                  </a:lnTo>
                  <a:cubicBezTo>
                    <a:pt x="16146" y="21849"/>
                    <a:pt x="16246" y="21816"/>
                    <a:pt x="16346" y="21816"/>
                  </a:cubicBezTo>
                  <a:lnTo>
                    <a:pt x="16312" y="20715"/>
                  </a:lnTo>
                  <a:cubicBezTo>
                    <a:pt x="16312" y="20415"/>
                    <a:pt x="16513" y="20148"/>
                    <a:pt x="16813" y="20114"/>
                  </a:cubicBezTo>
                  <a:cubicBezTo>
                    <a:pt x="17713" y="19914"/>
                    <a:pt x="18614" y="19681"/>
                    <a:pt x="19515" y="19381"/>
                  </a:cubicBezTo>
                  <a:cubicBezTo>
                    <a:pt x="19585" y="19357"/>
                    <a:pt x="19655" y="19346"/>
                    <a:pt x="19723" y="19346"/>
                  </a:cubicBezTo>
                  <a:cubicBezTo>
                    <a:pt x="20043" y="19346"/>
                    <a:pt x="20315" y="19590"/>
                    <a:pt x="20315" y="19948"/>
                  </a:cubicBezTo>
                  <a:lnTo>
                    <a:pt x="20349" y="21449"/>
                  </a:lnTo>
                  <a:cubicBezTo>
                    <a:pt x="20449" y="21449"/>
                    <a:pt x="20549" y="21449"/>
                    <a:pt x="20649" y="21415"/>
                  </a:cubicBezTo>
                  <a:lnTo>
                    <a:pt x="20615" y="19414"/>
                  </a:lnTo>
                  <a:cubicBezTo>
                    <a:pt x="20615" y="19147"/>
                    <a:pt x="20749" y="18947"/>
                    <a:pt x="20982" y="18847"/>
                  </a:cubicBezTo>
                  <a:cubicBezTo>
                    <a:pt x="21883" y="18513"/>
                    <a:pt x="22750" y="18113"/>
                    <a:pt x="23618" y="17679"/>
                  </a:cubicBezTo>
                  <a:lnTo>
                    <a:pt x="23618" y="17346"/>
                  </a:lnTo>
                  <a:cubicBezTo>
                    <a:pt x="22884" y="17713"/>
                    <a:pt x="22150" y="18046"/>
                    <a:pt x="21416" y="18347"/>
                  </a:cubicBezTo>
                  <a:cubicBezTo>
                    <a:pt x="21334" y="18381"/>
                    <a:pt x="21250" y="18397"/>
                    <a:pt x="21169" y="18397"/>
                  </a:cubicBezTo>
                  <a:cubicBezTo>
                    <a:pt x="20856" y="18397"/>
                    <a:pt x="20582" y="18157"/>
                    <a:pt x="20582" y="17813"/>
                  </a:cubicBezTo>
                  <a:lnTo>
                    <a:pt x="20549" y="15611"/>
                  </a:lnTo>
                  <a:cubicBezTo>
                    <a:pt x="20549" y="15344"/>
                    <a:pt x="20716" y="15111"/>
                    <a:pt x="20982" y="15011"/>
                  </a:cubicBezTo>
                  <a:cubicBezTo>
                    <a:pt x="21850" y="14744"/>
                    <a:pt x="22717" y="14444"/>
                    <a:pt x="23618" y="14110"/>
                  </a:cubicBezTo>
                  <a:lnTo>
                    <a:pt x="23618" y="13777"/>
                  </a:lnTo>
                  <a:cubicBezTo>
                    <a:pt x="22850" y="14077"/>
                    <a:pt x="22083" y="14344"/>
                    <a:pt x="21316" y="14610"/>
                  </a:cubicBezTo>
                  <a:cubicBezTo>
                    <a:pt x="21250" y="14632"/>
                    <a:pt x="21184" y="14643"/>
                    <a:pt x="21121" y="14643"/>
                  </a:cubicBezTo>
                  <a:cubicBezTo>
                    <a:pt x="20795" y="14643"/>
                    <a:pt x="20515" y="14378"/>
                    <a:pt x="20515" y="14043"/>
                  </a:cubicBezTo>
                  <a:lnTo>
                    <a:pt x="20482" y="11808"/>
                  </a:lnTo>
                  <a:cubicBezTo>
                    <a:pt x="20482" y="11508"/>
                    <a:pt x="20682" y="11241"/>
                    <a:pt x="20949" y="11175"/>
                  </a:cubicBezTo>
                  <a:cubicBezTo>
                    <a:pt x="21816" y="10975"/>
                    <a:pt x="22717" y="10774"/>
                    <a:pt x="23618" y="10508"/>
                  </a:cubicBezTo>
                  <a:lnTo>
                    <a:pt x="23618" y="10207"/>
                  </a:lnTo>
                  <a:cubicBezTo>
                    <a:pt x="22784" y="10441"/>
                    <a:pt x="21983" y="10641"/>
                    <a:pt x="21183" y="10841"/>
                  </a:cubicBezTo>
                  <a:cubicBezTo>
                    <a:pt x="21145" y="10848"/>
                    <a:pt x="21107" y="10851"/>
                    <a:pt x="21069" y="10851"/>
                  </a:cubicBezTo>
                  <a:cubicBezTo>
                    <a:pt x="20744" y="10851"/>
                    <a:pt x="20449" y="10600"/>
                    <a:pt x="20449" y="10241"/>
                  </a:cubicBezTo>
                  <a:lnTo>
                    <a:pt x="20415" y="8006"/>
                  </a:lnTo>
                  <a:cubicBezTo>
                    <a:pt x="20415" y="7706"/>
                    <a:pt x="20615" y="7439"/>
                    <a:pt x="20916" y="7372"/>
                  </a:cubicBezTo>
                  <a:cubicBezTo>
                    <a:pt x="21816" y="7239"/>
                    <a:pt x="22717" y="7105"/>
                    <a:pt x="23618" y="6938"/>
                  </a:cubicBezTo>
                  <a:lnTo>
                    <a:pt x="23618" y="6638"/>
                  </a:lnTo>
                  <a:cubicBezTo>
                    <a:pt x="22750" y="6805"/>
                    <a:pt x="21916" y="6938"/>
                    <a:pt x="21082" y="7072"/>
                  </a:cubicBezTo>
                  <a:cubicBezTo>
                    <a:pt x="21062" y="7074"/>
                    <a:pt x="21041" y="7075"/>
                    <a:pt x="21021" y="7075"/>
                  </a:cubicBezTo>
                  <a:cubicBezTo>
                    <a:pt x="20679" y="7075"/>
                    <a:pt x="20382" y="6817"/>
                    <a:pt x="20382" y="6471"/>
                  </a:cubicBezTo>
                  <a:lnTo>
                    <a:pt x="20349" y="4203"/>
                  </a:lnTo>
                  <a:cubicBezTo>
                    <a:pt x="20349" y="3869"/>
                    <a:pt x="20582" y="3603"/>
                    <a:pt x="20916" y="3569"/>
                  </a:cubicBezTo>
                  <a:cubicBezTo>
                    <a:pt x="21816" y="3503"/>
                    <a:pt x="22717" y="3436"/>
                    <a:pt x="23618" y="3369"/>
                  </a:cubicBezTo>
                  <a:lnTo>
                    <a:pt x="23618" y="3069"/>
                  </a:lnTo>
                  <a:cubicBezTo>
                    <a:pt x="22717" y="3136"/>
                    <a:pt x="21850" y="3236"/>
                    <a:pt x="20982" y="3269"/>
                  </a:cubicBezTo>
                  <a:cubicBezTo>
                    <a:pt x="20962" y="3271"/>
                    <a:pt x="20941" y="3272"/>
                    <a:pt x="20921" y="3272"/>
                  </a:cubicBezTo>
                  <a:cubicBezTo>
                    <a:pt x="20582" y="3272"/>
                    <a:pt x="20315" y="3015"/>
                    <a:pt x="20315" y="2669"/>
                  </a:cubicBezTo>
                  <a:lnTo>
                    <a:pt x="20282" y="0"/>
                  </a:lnTo>
                  <a:lnTo>
                    <a:pt x="19982" y="0"/>
                  </a:lnTo>
                  <a:lnTo>
                    <a:pt x="20015" y="2769"/>
                  </a:lnTo>
                  <a:cubicBezTo>
                    <a:pt x="20015" y="3102"/>
                    <a:pt x="19782" y="3369"/>
                    <a:pt x="19448" y="3369"/>
                  </a:cubicBezTo>
                  <a:cubicBezTo>
                    <a:pt x="18547" y="3436"/>
                    <a:pt x="17647" y="3469"/>
                    <a:pt x="16746" y="3536"/>
                  </a:cubicBezTo>
                  <a:cubicBezTo>
                    <a:pt x="16379" y="3536"/>
                    <a:pt x="16112" y="3269"/>
                    <a:pt x="16112" y="2902"/>
                  </a:cubicBezTo>
                  <a:lnTo>
                    <a:pt x="16079" y="0"/>
                  </a:lnTo>
                  <a:lnTo>
                    <a:pt x="15779" y="0"/>
                  </a:lnTo>
                  <a:lnTo>
                    <a:pt x="15812" y="2935"/>
                  </a:lnTo>
                  <a:cubicBezTo>
                    <a:pt x="15812" y="3269"/>
                    <a:pt x="15545" y="3569"/>
                    <a:pt x="15212" y="3569"/>
                  </a:cubicBezTo>
                  <a:cubicBezTo>
                    <a:pt x="14311" y="3603"/>
                    <a:pt x="13377" y="3636"/>
                    <a:pt x="12476" y="3636"/>
                  </a:cubicBezTo>
                  <a:cubicBezTo>
                    <a:pt x="12143" y="3636"/>
                    <a:pt x="11843" y="3369"/>
                    <a:pt x="11843" y="3002"/>
                  </a:cubicBezTo>
                  <a:lnTo>
                    <a:pt x="11843" y="0"/>
                  </a:lnTo>
                  <a:lnTo>
                    <a:pt x="11576" y="0"/>
                  </a:lnTo>
                  <a:lnTo>
                    <a:pt x="11576" y="3002"/>
                  </a:lnTo>
                  <a:cubicBezTo>
                    <a:pt x="11576" y="3369"/>
                    <a:pt x="11275" y="3636"/>
                    <a:pt x="10942" y="3636"/>
                  </a:cubicBezTo>
                  <a:cubicBezTo>
                    <a:pt x="10041" y="3636"/>
                    <a:pt x="9107" y="3603"/>
                    <a:pt x="8207" y="3569"/>
                  </a:cubicBezTo>
                  <a:cubicBezTo>
                    <a:pt x="7873" y="3569"/>
                    <a:pt x="7606" y="3302"/>
                    <a:pt x="7606" y="2935"/>
                  </a:cubicBezTo>
                  <a:lnTo>
                    <a:pt x="7640" y="0"/>
                  </a:lnTo>
                  <a:lnTo>
                    <a:pt x="7339" y="0"/>
                  </a:lnTo>
                  <a:lnTo>
                    <a:pt x="7306" y="2902"/>
                  </a:lnTo>
                  <a:cubicBezTo>
                    <a:pt x="7306" y="3269"/>
                    <a:pt x="7006" y="3536"/>
                    <a:pt x="6672" y="3536"/>
                  </a:cubicBezTo>
                  <a:cubicBezTo>
                    <a:pt x="5772" y="3469"/>
                    <a:pt x="4871" y="3436"/>
                    <a:pt x="3970" y="3369"/>
                  </a:cubicBezTo>
                  <a:cubicBezTo>
                    <a:pt x="3637" y="3369"/>
                    <a:pt x="3370" y="3102"/>
                    <a:pt x="3403" y="2769"/>
                  </a:cubicBezTo>
                  <a:lnTo>
                    <a:pt x="34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61"/>
            <p:cNvSpPr/>
            <p:nvPr/>
          </p:nvSpPr>
          <p:spPr>
            <a:xfrm>
              <a:off x="3158503" y="3346567"/>
              <a:ext cx="1153327" cy="261675"/>
            </a:xfrm>
            <a:custGeom>
              <a:avLst/>
              <a:gdLst/>
              <a:ahLst/>
              <a:cxnLst/>
              <a:rect l="l" t="t" r="r" b="b"/>
              <a:pathLst>
                <a:path w="23818" h="5404" extrusionOk="0">
                  <a:moveTo>
                    <a:pt x="11909" y="0"/>
                  </a:moveTo>
                  <a:cubicBezTo>
                    <a:pt x="5338" y="0"/>
                    <a:pt x="1" y="1201"/>
                    <a:pt x="1" y="2702"/>
                  </a:cubicBezTo>
                  <a:cubicBezTo>
                    <a:pt x="1" y="4203"/>
                    <a:pt x="5338" y="5404"/>
                    <a:pt x="11909" y="5404"/>
                  </a:cubicBezTo>
                  <a:cubicBezTo>
                    <a:pt x="18481" y="5404"/>
                    <a:pt x="23818" y="4203"/>
                    <a:pt x="23818" y="2702"/>
                  </a:cubicBezTo>
                  <a:cubicBezTo>
                    <a:pt x="23818" y="1201"/>
                    <a:pt x="18481"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61"/>
            <p:cNvSpPr/>
            <p:nvPr/>
          </p:nvSpPr>
          <p:spPr>
            <a:xfrm>
              <a:off x="3643056" y="3195491"/>
              <a:ext cx="189041" cy="146284"/>
            </a:xfrm>
            <a:custGeom>
              <a:avLst/>
              <a:gdLst/>
              <a:ahLst/>
              <a:cxnLst/>
              <a:rect l="l" t="t" r="r" b="b"/>
              <a:pathLst>
                <a:path w="3904" h="3021" extrusionOk="0">
                  <a:moveTo>
                    <a:pt x="2327" y="1"/>
                  </a:moveTo>
                  <a:cubicBezTo>
                    <a:pt x="1933" y="1"/>
                    <a:pt x="1528" y="130"/>
                    <a:pt x="1168" y="351"/>
                  </a:cubicBezTo>
                  <a:cubicBezTo>
                    <a:pt x="735" y="585"/>
                    <a:pt x="368" y="1019"/>
                    <a:pt x="201" y="1519"/>
                  </a:cubicBezTo>
                  <a:cubicBezTo>
                    <a:pt x="1" y="1986"/>
                    <a:pt x="34" y="2553"/>
                    <a:pt x="334" y="3020"/>
                  </a:cubicBezTo>
                  <a:cubicBezTo>
                    <a:pt x="835" y="2753"/>
                    <a:pt x="1168" y="2586"/>
                    <a:pt x="1469" y="2453"/>
                  </a:cubicBezTo>
                  <a:cubicBezTo>
                    <a:pt x="1735" y="2320"/>
                    <a:pt x="1969" y="2186"/>
                    <a:pt x="2202" y="2053"/>
                  </a:cubicBezTo>
                  <a:cubicBezTo>
                    <a:pt x="2436" y="1919"/>
                    <a:pt x="2669" y="1752"/>
                    <a:pt x="2936" y="1519"/>
                  </a:cubicBezTo>
                  <a:cubicBezTo>
                    <a:pt x="3203" y="1319"/>
                    <a:pt x="3503" y="1052"/>
                    <a:pt x="3904" y="618"/>
                  </a:cubicBezTo>
                  <a:cubicBezTo>
                    <a:pt x="3503" y="218"/>
                    <a:pt x="3036" y="51"/>
                    <a:pt x="2569" y="18"/>
                  </a:cubicBezTo>
                  <a:cubicBezTo>
                    <a:pt x="2489" y="6"/>
                    <a:pt x="2408" y="1"/>
                    <a:pt x="2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61"/>
            <p:cNvSpPr/>
            <p:nvPr/>
          </p:nvSpPr>
          <p:spPr>
            <a:xfrm>
              <a:off x="3365262" y="3131332"/>
              <a:ext cx="121202" cy="131273"/>
            </a:xfrm>
            <a:custGeom>
              <a:avLst/>
              <a:gdLst/>
              <a:ahLst/>
              <a:cxnLst/>
              <a:rect l="l" t="t" r="r" b="b"/>
              <a:pathLst>
                <a:path w="2503" h="2711" extrusionOk="0">
                  <a:moveTo>
                    <a:pt x="577" y="1"/>
                  </a:moveTo>
                  <a:cubicBezTo>
                    <a:pt x="413" y="1"/>
                    <a:pt x="234" y="22"/>
                    <a:pt x="34" y="75"/>
                  </a:cubicBezTo>
                  <a:cubicBezTo>
                    <a:pt x="0" y="576"/>
                    <a:pt x="34" y="909"/>
                    <a:pt x="101" y="1209"/>
                  </a:cubicBezTo>
                  <a:cubicBezTo>
                    <a:pt x="201" y="1510"/>
                    <a:pt x="334" y="1743"/>
                    <a:pt x="501" y="1943"/>
                  </a:cubicBezTo>
                  <a:cubicBezTo>
                    <a:pt x="668" y="2177"/>
                    <a:pt x="901" y="2310"/>
                    <a:pt x="1168" y="2444"/>
                  </a:cubicBezTo>
                  <a:cubicBezTo>
                    <a:pt x="1468" y="2577"/>
                    <a:pt x="1802" y="2677"/>
                    <a:pt x="2302" y="2711"/>
                  </a:cubicBezTo>
                  <a:cubicBezTo>
                    <a:pt x="2502" y="2244"/>
                    <a:pt x="2502" y="1877"/>
                    <a:pt x="2436" y="1543"/>
                  </a:cubicBezTo>
                  <a:cubicBezTo>
                    <a:pt x="2369" y="1209"/>
                    <a:pt x="2235" y="909"/>
                    <a:pt x="2035" y="676"/>
                  </a:cubicBezTo>
                  <a:cubicBezTo>
                    <a:pt x="1835" y="409"/>
                    <a:pt x="1568" y="242"/>
                    <a:pt x="1235" y="109"/>
                  </a:cubicBezTo>
                  <a:cubicBezTo>
                    <a:pt x="1035" y="49"/>
                    <a:pt x="822" y="1"/>
                    <a:pt x="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61"/>
            <p:cNvSpPr/>
            <p:nvPr/>
          </p:nvSpPr>
          <p:spPr>
            <a:xfrm>
              <a:off x="3158503" y="3275919"/>
              <a:ext cx="250441" cy="102995"/>
            </a:xfrm>
            <a:custGeom>
              <a:avLst/>
              <a:gdLst/>
              <a:ahLst/>
              <a:cxnLst/>
              <a:rect l="l" t="t" r="r" b="b"/>
              <a:pathLst>
                <a:path w="5172" h="2127" extrusionOk="0">
                  <a:moveTo>
                    <a:pt x="2424" y="0"/>
                  </a:moveTo>
                  <a:cubicBezTo>
                    <a:pt x="1998" y="0"/>
                    <a:pt x="1581" y="81"/>
                    <a:pt x="1202" y="258"/>
                  </a:cubicBezTo>
                  <a:cubicBezTo>
                    <a:pt x="668" y="492"/>
                    <a:pt x="234" y="892"/>
                    <a:pt x="1" y="1459"/>
                  </a:cubicBezTo>
                  <a:cubicBezTo>
                    <a:pt x="601" y="1626"/>
                    <a:pt x="1035" y="1726"/>
                    <a:pt x="1435" y="1826"/>
                  </a:cubicBezTo>
                  <a:cubicBezTo>
                    <a:pt x="1835" y="1893"/>
                    <a:pt x="2202" y="1959"/>
                    <a:pt x="2569" y="2026"/>
                  </a:cubicBezTo>
                  <a:cubicBezTo>
                    <a:pt x="2936" y="2060"/>
                    <a:pt x="3303" y="2093"/>
                    <a:pt x="3703" y="2093"/>
                  </a:cubicBezTo>
                  <a:cubicBezTo>
                    <a:pt x="4137" y="2126"/>
                    <a:pt x="4571" y="2126"/>
                    <a:pt x="5171" y="2126"/>
                  </a:cubicBezTo>
                  <a:cubicBezTo>
                    <a:pt x="5104" y="1526"/>
                    <a:pt x="4771" y="1025"/>
                    <a:pt x="4337" y="659"/>
                  </a:cubicBezTo>
                  <a:cubicBezTo>
                    <a:pt x="3904" y="325"/>
                    <a:pt x="3370" y="91"/>
                    <a:pt x="2836" y="25"/>
                  </a:cubicBezTo>
                  <a:cubicBezTo>
                    <a:pt x="2699" y="9"/>
                    <a:pt x="2561" y="0"/>
                    <a:pt x="24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61"/>
            <p:cNvSpPr/>
            <p:nvPr/>
          </p:nvSpPr>
          <p:spPr>
            <a:xfrm>
              <a:off x="3470240" y="3131284"/>
              <a:ext cx="132484" cy="184635"/>
            </a:xfrm>
            <a:custGeom>
              <a:avLst/>
              <a:gdLst/>
              <a:ahLst/>
              <a:cxnLst/>
              <a:rect l="l" t="t" r="r" b="b"/>
              <a:pathLst>
                <a:path w="2736" h="3813" extrusionOk="0">
                  <a:moveTo>
                    <a:pt x="2157" y="1"/>
                  </a:moveTo>
                  <a:cubicBezTo>
                    <a:pt x="1847" y="1"/>
                    <a:pt x="1549" y="86"/>
                    <a:pt x="1302" y="210"/>
                  </a:cubicBezTo>
                  <a:cubicBezTo>
                    <a:pt x="868" y="443"/>
                    <a:pt x="534" y="777"/>
                    <a:pt x="301" y="1210"/>
                  </a:cubicBezTo>
                  <a:cubicBezTo>
                    <a:pt x="101" y="1611"/>
                    <a:pt x="1" y="2078"/>
                    <a:pt x="67" y="2545"/>
                  </a:cubicBezTo>
                  <a:cubicBezTo>
                    <a:pt x="134" y="3012"/>
                    <a:pt x="334" y="3512"/>
                    <a:pt x="768" y="3812"/>
                  </a:cubicBezTo>
                  <a:cubicBezTo>
                    <a:pt x="1135" y="3412"/>
                    <a:pt x="1402" y="3112"/>
                    <a:pt x="1602" y="2878"/>
                  </a:cubicBezTo>
                  <a:cubicBezTo>
                    <a:pt x="1802" y="2611"/>
                    <a:pt x="1969" y="2378"/>
                    <a:pt x="2102" y="2144"/>
                  </a:cubicBezTo>
                  <a:cubicBezTo>
                    <a:pt x="2236" y="1878"/>
                    <a:pt x="2336" y="1644"/>
                    <a:pt x="2436" y="1311"/>
                  </a:cubicBezTo>
                  <a:cubicBezTo>
                    <a:pt x="2502" y="1010"/>
                    <a:pt x="2603" y="643"/>
                    <a:pt x="2736" y="110"/>
                  </a:cubicBezTo>
                  <a:cubicBezTo>
                    <a:pt x="2545" y="33"/>
                    <a:pt x="2349" y="1"/>
                    <a:pt x="21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61"/>
            <p:cNvSpPr/>
            <p:nvPr/>
          </p:nvSpPr>
          <p:spPr>
            <a:xfrm>
              <a:off x="3541323" y="3134576"/>
              <a:ext cx="156744" cy="161973"/>
            </a:xfrm>
            <a:custGeom>
              <a:avLst/>
              <a:gdLst/>
              <a:ahLst/>
              <a:cxnLst/>
              <a:rect l="l" t="t" r="r" b="b"/>
              <a:pathLst>
                <a:path w="3237" h="3345" extrusionOk="0">
                  <a:moveTo>
                    <a:pt x="2070" y="1"/>
                  </a:moveTo>
                  <a:cubicBezTo>
                    <a:pt x="2002" y="1"/>
                    <a:pt x="1935" y="4"/>
                    <a:pt x="1868" y="8"/>
                  </a:cubicBezTo>
                  <a:cubicBezTo>
                    <a:pt x="1368" y="75"/>
                    <a:pt x="934" y="342"/>
                    <a:pt x="601" y="675"/>
                  </a:cubicBezTo>
                  <a:cubicBezTo>
                    <a:pt x="267" y="1042"/>
                    <a:pt x="67" y="1509"/>
                    <a:pt x="34" y="1976"/>
                  </a:cubicBezTo>
                  <a:cubicBezTo>
                    <a:pt x="0" y="2477"/>
                    <a:pt x="134" y="2977"/>
                    <a:pt x="567" y="3344"/>
                  </a:cubicBezTo>
                  <a:cubicBezTo>
                    <a:pt x="968" y="2977"/>
                    <a:pt x="1268" y="2777"/>
                    <a:pt x="1501" y="2577"/>
                  </a:cubicBezTo>
                  <a:cubicBezTo>
                    <a:pt x="1735" y="2377"/>
                    <a:pt x="1935" y="2210"/>
                    <a:pt x="2069" y="2043"/>
                  </a:cubicBezTo>
                  <a:cubicBezTo>
                    <a:pt x="2235" y="1876"/>
                    <a:pt x="2369" y="1676"/>
                    <a:pt x="2569" y="1443"/>
                  </a:cubicBezTo>
                  <a:lnTo>
                    <a:pt x="3236" y="442"/>
                  </a:lnTo>
                  <a:cubicBezTo>
                    <a:pt x="2893" y="99"/>
                    <a:pt x="2476" y="1"/>
                    <a:pt x="20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61"/>
            <p:cNvSpPr/>
            <p:nvPr/>
          </p:nvSpPr>
          <p:spPr>
            <a:xfrm>
              <a:off x="3347492" y="3210889"/>
              <a:ext cx="145413" cy="124397"/>
            </a:xfrm>
            <a:custGeom>
              <a:avLst/>
              <a:gdLst/>
              <a:ahLst/>
              <a:cxnLst/>
              <a:rect l="l" t="t" r="r" b="b"/>
              <a:pathLst>
                <a:path w="3003" h="2569" extrusionOk="0">
                  <a:moveTo>
                    <a:pt x="1168" y="0"/>
                  </a:moveTo>
                  <a:cubicBezTo>
                    <a:pt x="801" y="0"/>
                    <a:pt x="367" y="100"/>
                    <a:pt x="1" y="434"/>
                  </a:cubicBezTo>
                  <a:cubicBezTo>
                    <a:pt x="201" y="901"/>
                    <a:pt x="334" y="1201"/>
                    <a:pt x="501" y="1434"/>
                  </a:cubicBezTo>
                  <a:cubicBezTo>
                    <a:pt x="668" y="1668"/>
                    <a:pt x="834" y="1868"/>
                    <a:pt x="1001" y="2002"/>
                  </a:cubicBezTo>
                  <a:cubicBezTo>
                    <a:pt x="1168" y="2135"/>
                    <a:pt x="1402" y="2235"/>
                    <a:pt x="1668" y="2335"/>
                  </a:cubicBezTo>
                  <a:cubicBezTo>
                    <a:pt x="1935" y="2435"/>
                    <a:pt x="2269" y="2502"/>
                    <a:pt x="2769" y="2569"/>
                  </a:cubicBezTo>
                  <a:cubicBezTo>
                    <a:pt x="3003" y="2102"/>
                    <a:pt x="2969" y="1701"/>
                    <a:pt x="2869" y="1301"/>
                  </a:cubicBezTo>
                  <a:cubicBezTo>
                    <a:pt x="2736" y="934"/>
                    <a:pt x="2536" y="634"/>
                    <a:pt x="2235" y="400"/>
                  </a:cubicBezTo>
                  <a:cubicBezTo>
                    <a:pt x="1935" y="167"/>
                    <a:pt x="1568" y="33"/>
                    <a:pt x="1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61"/>
            <p:cNvSpPr/>
            <p:nvPr/>
          </p:nvSpPr>
          <p:spPr>
            <a:xfrm>
              <a:off x="3237672" y="3222801"/>
              <a:ext cx="190639" cy="123816"/>
            </a:xfrm>
            <a:custGeom>
              <a:avLst/>
              <a:gdLst/>
              <a:ahLst/>
              <a:cxnLst/>
              <a:rect l="l" t="t" r="r" b="b"/>
              <a:pathLst>
                <a:path w="3937" h="2557" extrusionOk="0">
                  <a:moveTo>
                    <a:pt x="1516" y="0"/>
                  </a:moveTo>
                  <a:cubicBezTo>
                    <a:pt x="1421" y="0"/>
                    <a:pt x="1327" y="7"/>
                    <a:pt x="1234" y="21"/>
                  </a:cubicBezTo>
                  <a:cubicBezTo>
                    <a:pt x="767" y="121"/>
                    <a:pt x="300" y="321"/>
                    <a:pt x="0" y="788"/>
                  </a:cubicBezTo>
                  <a:cubicBezTo>
                    <a:pt x="401" y="1155"/>
                    <a:pt x="667" y="1389"/>
                    <a:pt x="934" y="1589"/>
                  </a:cubicBezTo>
                  <a:cubicBezTo>
                    <a:pt x="1201" y="1789"/>
                    <a:pt x="1435" y="1956"/>
                    <a:pt x="1701" y="2056"/>
                  </a:cubicBezTo>
                  <a:cubicBezTo>
                    <a:pt x="1968" y="2189"/>
                    <a:pt x="2235" y="2256"/>
                    <a:pt x="2569" y="2356"/>
                  </a:cubicBezTo>
                  <a:cubicBezTo>
                    <a:pt x="2902" y="2423"/>
                    <a:pt x="3269" y="2489"/>
                    <a:pt x="3803" y="2556"/>
                  </a:cubicBezTo>
                  <a:cubicBezTo>
                    <a:pt x="3936" y="1989"/>
                    <a:pt x="3803" y="1522"/>
                    <a:pt x="3569" y="1122"/>
                  </a:cubicBezTo>
                  <a:cubicBezTo>
                    <a:pt x="3336" y="721"/>
                    <a:pt x="2969" y="421"/>
                    <a:pt x="2569" y="221"/>
                  </a:cubicBezTo>
                  <a:cubicBezTo>
                    <a:pt x="2228" y="90"/>
                    <a:pt x="1866" y="0"/>
                    <a:pt x="1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61"/>
            <p:cNvSpPr/>
            <p:nvPr/>
          </p:nvSpPr>
          <p:spPr>
            <a:xfrm>
              <a:off x="3436345" y="3080054"/>
              <a:ext cx="96942" cy="163184"/>
            </a:xfrm>
            <a:custGeom>
              <a:avLst/>
              <a:gdLst/>
              <a:ahLst/>
              <a:cxnLst/>
              <a:rect l="l" t="t" r="r" b="b"/>
              <a:pathLst>
                <a:path w="2002" h="3370" extrusionOk="0">
                  <a:moveTo>
                    <a:pt x="1234" y="0"/>
                  </a:moveTo>
                  <a:cubicBezTo>
                    <a:pt x="734" y="167"/>
                    <a:pt x="467" y="467"/>
                    <a:pt x="267" y="734"/>
                  </a:cubicBezTo>
                  <a:cubicBezTo>
                    <a:pt x="100" y="1034"/>
                    <a:pt x="0" y="1368"/>
                    <a:pt x="0" y="1668"/>
                  </a:cubicBezTo>
                  <a:cubicBezTo>
                    <a:pt x="0" y="2002"/>
                    <a:pt x="67" y="2302"/>
                    <a:pt x="267" y="2602"/>
                  </a:cubicBezTo>
                  <a:cubicBezTo>
                    <a:pt x="434" y="2902"/>
                    <a:pt x="701" y="3202"/>
                    <a:pt x="1201" y="3369"/>
                  </a:cubicBezTo>
                  <a:cubicBezTo>
                    <a:pt x="1501" y="3002"/>
                    <a:pt x="1701" y="2735"/>
                    <a:pt x="1835" y="2469"/>
                  </a:cubicBezTo>
                  <a:cubicBezTo>
                    <a:pt x="1935" y="2202"/>
                    <a:pt x="2002" y="1935"/>
                    <a:pt x="2002" y="1701"/>
                  </a:cubicBezTo>
                  <a:cubicBezTo>
                    <a:pt x="2002" y="1435"/>
                    <a:pt x="1968" y="1201"/>
                    <a:pt x="1835" y="934"/>
                  </a:cubicBezTo>
                  <a:cubicBezTo>
                    <a:pt x="1735" y="667"/>
                    <a:pt x="1535" y="400"/>
                    <a:pt x="1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61"/>
            <p:cNvSpPr/>
            <p:nvPr/>
          </p:nvSpPr>
          <p:spPr>
            <a:xfrm>
              <a:off x="3594635" y="3186485"/>
              <a:ext cx="126044" cy="126189"/>
            </a:xfrm>
            <a:custGeom>
              <a:avLst/>
              <a:gdLst/>
              <a:ahLst/>
              <a:cxnLst/>
              <a:rect l="l" t="t" r="r" b="b"/>
              <a:pathLst>
                <a:path w="2603" h="2606" extrusionOk="0">
                  <a:moveTo>
                    <a:pt x="1787" y="0"/>
                  </a:moveTo>
                  <a:cubicBezTo>
                    <a:pt x="1653" y="0"/>
                    <a:pt x="1523" y="15"/>
                    <a:pt x="1401" y="37"/>
                  </a:cubicBezTo>
                  <a:cubicBezTo>
                    <a:pt x="1034" y="137"/>
                    <a:pt x="734" y="304"/>
                    <a:pt x="501" y="571"/>
                  </a:cubicBezTo>
                  <a:cubicBezTo>
                    <a:pt x="267" y="804"/>
                    <a:pt x="134" y="1105"/>
                    <a:pt x="67" y="1438"/>
                  </a:cubicBezTo>
                  <a:cubicBezTo>
                    <a:pt x="0" y="1772"/>
                    <a:pt x="0" y="2139"/>
                    <a:pt x="167" y="2606"/>
                  </a:cubicBezTo>
                  <a:cubicBezTo>
                    <a:pt x="667" y="2606"/>
                    <a:pt x="1001" y="2506"/>
                    <a:pt x="1301" y="2372"/>
                  </a:cubicBezTo>
                  <a:cubicBezTo>
                    <a:pt x="1568" y="2272"/>
                    <a:pt x="1801" y="2105"/>
                    <a:pt x="1968" y="1938"/>
                  </a:cubicBezTo>
                  <a:cubicBezTo>
                    <a:pt x="2135" y="1772"/>
                    <a:pt x="2235" y="1572"/>
                    <a:pt x="2335" y="1305"/>
                  </a:cubicBezTo>
                  <a:cubicBezTo>
                    <a:pt x="2435" y="1038"/>
                    <a:pt x="2502" y="738"/>
                    <a:pt x="2602" y="237"/>
                  </a:cubicBezTo>
                  <a:cubicBezTo>
                    <a:pt x="2335" y="59"/>
                    <a:pt x="2053"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61"/>
            <p:cNvSpPr/>
            <p:nvPr/>
          </p:nvSpPr>
          <p:spPr>
            <a:xfrm>
              <a:off x="3164991" y="3267058"/>
              <a:ext cx="638063" cy="194223"/>
            </a:xfrm>
            <a:custGeom>
              <a:avLst/>
              <a:gdLst/>
              <a:ahLst/>
              <a:cxnLst/>
              <a:rect l="l" t="t" r="r" b="b"/>
              <a:pathLst>
                <a:path w="13177" h="4011" extrusionOk="0">
                  <a:moveTo>
                    <a:pt x="8128" y="0"/>
                  </a:moveTo>
                  <a:cubicBezTo>
                    <a:pt x="8046" y="0"/>
                    <a:pt x="7961" y="2"/>
                    <a:pt x="7872" y="8"/>
                  </a:cubicBezTo>
                  <a:cubicBezTo>
                    <a:pt x="5537" y="108"/>
                    <a:pt x="3936" y="2309"/>
                    <a:pt x="3936" y="2309"/>
                  </a:cubicBezTo>
                  <a:cubicBezTo>
                    <a:pt x="3936" y="2309"/>
                    <a:pt x="3195" y="1880"/>
                    <a:pt x="2331" y="1880"/>
                  </a:cubicBezTo>
                  <a:cubicBezTo>
                    <a:pt x="1475" y="1880"/>
                    <a:pt x="498" y="2301"/>
                    <a:pt x="0" y="3977"/>
                  </a:cubicBezTo>
                  <a:lnTo>
                    <a:pt x="0" y="4010"/>
                  </a:lnTo>
                  <a:lnTo>
                    <a:pt x="12709" y="4010"/>
                  </a:lnTo>
                  <a:cubicBezTo>
                    <a:pt x="12709" y="4010"/>
                    <a:pt x="13176" y="1976"/>
                    <a:pt x="11909" y="1309"/>
                  </a:cubicBezTo>
                  <a:cubicBezTo>
                    <a:pt x="11575" y="1128"/>
                    <a:pt x="11298" y="1062"/>
                    <a:pt x="11070" y="1062"/>
                  </a:cubicBezTo>
                  <a:cubicBezTo>
                    <a:pt x="10456" y="1062"/>
                    <a:pt x="10207" y="1542"/>
                    <a:pt x="10207" y="1542"/>
                  </a:cubicBezTo>
                  <a:cubicBezTo>
                    <a:pt x="10207" y="1542"/>
                    <a:pt x="10177" y="0"/>
                    <a:pt x="81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61"/>
            <p:cNvSpPr/>
            <p:nvPr/>
          </p:nvSpPr>
          <p:spPr>
            <a:xfrm>
              <a:off x="3224743" y="3329910"/>
              <a:ext cx="557295" cy="194029"/>
            </a:xfrm>
            <a:custGeom>
              <a:avLst/>
              <a:gdLst/>
              <a:ahLst/>
              <a:cxnLst/>
              <a:rect l="l" t="t" r="r" b="b"/>
              <a:pathLst>
                <a:path w="11509" h="4007" extrusionOk="0">
                  <a:moveTo>
                    <a:pt x="6898" y="0"/>
                  </a:moveTo>
                  <a:cubicBezTo>
                    <a:pt x="6805" y="0"/>
                    <a:pt x="6707" y="4"/>
                    <a:pt x="6605" y="11"/>
                  </a:cubicBezTo>
                  <a:cubicBezTo>
                    <a:pt x="5104" y="77"/>
                    <a:pt x="3870" y="1078"/>
                    <a:pt x="3203" y="1712"/>
                  </a:cubicBezTo>
                  <a:cubicBezTo>
                    <a:pt x="2981" y="1933"/>
                    <a:pt x="2670" y="2064"/>
                    <a:pt x="2361" y="2064"/>
                  </a:cubicBezTo>
                  <a:cubicBezTo>
                    <a:pt x="2250" y="2064"/>
                    <a:pt x="2140" y="2047"/>
                    <a:pt x="2035" y="2012"/>
                  </a:cubicBezTo>
                  <a:cubicBezTo>
                    <a:pt x="1758" y="1933"/>
                    <a:pt x="1434" y="1865"/>
                    <a:pt x="1098" y="1865"/>
                  </a:cubicBezTo>
                  <a:cubicBezTo>
                    <a:pt x="868" y="1865"/>
                    <a:pt x="631" y="1897"/>
                    <a:pt x="401" y="1979"/>
                  </a:cubicBezTo>
                  <a:cubicBezTo>
                    <a:pt x="0" y="2112"/>
                    <a:pt x="100" y="2679"/>
                    <a:pt x="501" y="2679"/>
                  </a:cubicBezTo>
                  <a:cubicBezTo>
                    <a:pt x="2559" y="3537"/>
                    <a:pt x="4537" y="4006"/>
                    <a:pt x="6418" y="4006"/>
                  </a:cubicBezTo>
                  <a:cubicBezTo>
                    <a:pt x="8196" y="4006"/>
                    <a:pt x="9887" y="3587"/>
                    <a:pt x="11475" y="2679"/>
                  </a:cubicBezTo>
                  <a:cubicBezTo>
                    <a:pt x="11475" y="2679"/>
                    <a:pt x="11475" y="2646"/>
                    <a:pt x="11509" y="2546"/>
                  </a:cubicBezTo>
                  <a:cubicBezTo>
                    <a:pt x="11409" y="2045"/>
                    <a:pt x="11175" y="1578"/>
                    <a:pt x="10675" y="1311"/>
                  </a:cubicBezTo>
                  <a:cubicBezTo>
                    <a:pt x="10341" y="1128"/>
                    <a:pt x="10066" y="1061"/>
                    <a:pt x="9841" y="1061"/>
                  </a:cubicBezTo>
                  <a:cubicBezTo>
                    <a:pt x="9616" y="1061"/>
                    <a:pt x="9440" y="1128"/>
                    <a:pt x="9307" y="1211"/>
                  </a:cubicBezTo>
                  <a:cubicBezTo>
                    <a:pt x="9254" y="1243"/>
                    <a:pt x="9193" y="1258"/>
                    <a:pt x="9134" y="1258"/>
                  </a:cubicBezTo>
                  <a:cubicBezTo>
                    <a:pt x="9008" y="1258"/>
                    <a:pt x="8885" y="1191"/>
                    <a:pt x="8840" y="1078"/>
                  </a:cubicBezTo>
                  <a:cubicBezTo>
                    <a:pt x="8654" y="612"/>
                    <a:pt x="8177" y="0"/>
                    <a:pt x="68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61"/>
            <p:cNvSpPr/>
            <p:nvPr/>
          </p:nvSpPr>
          <p:spPr>
            <a:xfrm>
              <a:off x="3583304" y="3174524"/>
              <a:ext cx="203568" cy="157518"/>
            </a:xfrm>
            <a:custGeom>
              <a:avLst/>
              <a:gdLst/>
              <a:ahLst/>
              <a:cxnLst/>
              <a:rect l="l" t="t" r="r" b="b"/>
              <a:pathLst>
                <a:path w="4204" h="3253" extrusionOk="0">
                  <a:moveTo>
                    <a:pt x="1725" y="0"/>
                  </a:moveTo>
                  <a:cubicBezTo>
                    <a:pt x="1639" y="0"/>
                    <a:pt x="1553" y="6"/>
                    <a:pt x="1468" y="17"/>
                  </a:cubicBezTo>
                  <a:cubicBezTo>
                    <a:pt x="935" y="51"/>
                    <a:pt x="434" y="217"/>
                    <a:pt x="1" y="684"/>
                  </a:cubicBezTo>
                  <a:cubicBezTo>
                    <a:pt x="434" y="1118"/>
                    <a:pt x="768" y="1418"/>
                    <a:pt x="1035" y="1652"/>
                  </a:cubicBezTo>
                  <a:cubicBezTo>
                    <a:pt x="1335" y="1885"/>
                    <a:pt x="1602" y="2085"/>
                    <a:pt x="1835" y="2219"/>
                  </a:cubicBezTo>
                  <a:cubicBezTo>
                    <a:pt x="2102" y="2386"/>
                    <a:pt x="2336" y="2486"/>
                    <a:pt x="2636" y="2652"/>
                  </a:cubicBezTo>
                  <a:cubicBezTo>
                    <a:pt x="2969" y="2786"/>
                    <a:pt x="3303" y="2986"/>
                    <a:pt x="3870" y="3253"/>
                  </a:cubicBezTo>
                  <a:cubicBezTo>
                    <a:pt x="4170" y="2753"/>
                    <a:pt x="4204" y="2152"/>
                    <a:pt x="4004" y="1618"/>
                  </a:cubicBezTo>
                  <a:cubicBezTo>
                    <a:pt x="3837" y="1118"/>
                    <a:pt x="3436" y="651"/>
                    <a:pt x="2969" y="384"/>
                  </a:cubicBezTo>
                  <a:cubicBezTo>
                    <a:pt x="2581" y="135"/>
                    <a:pt x="2147" y="0"/>
                    <a:pt x="17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61"/>
            <p:cNvSpPr/>
            <p:nvPr/>
          </p:nvSpPr>
          <p:spPr>
            <a:xfrm>
              <a:off x="3958038" y="3103974"/>
              <a:ext cx="130886" cy="142459"/>
            </a:xfrm>
            <a:custGeom>
              <a:avLst/>
              <a:gdLst/>
              <a:ahLst/>
              <a:cxnLst/>
              <a:rect l="l" t="t" r="r" b="b"/>
              <a:pathLst>
                <a:path w="2703" h="2942" extrusionOk="0">
                  <a:moveTo>
                    <a:pt x="2077" y="1"/>
                  </a:moveTo>
                  <a:cubicBezTo>
                    <a:pt x="1801" y="1"/>
                    <a:pt x="1562" y="57"/>
                    <a:pt x="1335" y="140"/>
                  </a:cubicBezTo>
                  <a:cubicBezTo>
                    <a:pt x="1001" y="273"/>
                    <a:pt x="701" y="474"/>
                    <a:pt x="501" y="740"/>
                  </a:cubicBezTo>
                  <a:cubicBezTo>
                    <a:pt x="267" y="974"/>
                    <a:pt x="134" y="1307"/>
                    <a:pt x="34" y="1674"/>
                  </a:cubicBezTo>
                  <a:cubicBezTo>
                    <a:pt x="1" y="2041"/>
                    <a:pt x="1" y="2442"/>
                    <a:pt x="201" y="2942"/>
                  </a:cubicBezTo>
                  <a:cubicBezTo>
                    <a:pt x="768" y="2909"/>
                    <a:pt x="1101" y="2809"/>
                    <a:pt x="1435" y="2675"/>
                  </a:cubicBezTo>
                  <a:cubicBezTo>
                    <a:pt x="1735" y="2542"/>
                    <a:pt x="1969" y="2342"/>
                    <a:pt x="2135" y="2141"/>
                  </a:cubicBezTo>
                  <a:cubicBezTo>
                    <a:pt x="2336" y="1908"/>
                    <a:pt x="2469" y="1641"/>
                    <a:pt x="2569" y="1341"/>
                  </a:cubicBezTo>
                  <a:cubicBezTo>
                    <a:pt x="2636" y="1007"/>
                    <a:pt x="2702" y="640"/>
                    <a:pt x="2636" y="73"/>
                  </a:cubicBezTo>
                  <a:cubicBezTo>
                    <a:pt x="2432" y="22"/>
                    <a:pt x="2247" y="1"/>
                    <a:pt x="2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61"/>
            <p:cNvSpPr/>
            <p:nvPr/>
          </p:nvSpPr>
          <p:spPr>
            <a:xfrm>
              <a:off x="4040403" y="3260715"/>
              <a:ext cx="269810" cy="111711"/>
            </a:xfrm>
            <a:custGeom>
              <a:avLst/>
              <a:gdLst/>
              <a:ahLst/>
              <a:cxnLst/>
              <a:rect l="l" t="t" r="r" b="b"/>
              <a:pathLst>
                <a:path w="5572" h="2307" extrusionOk="0">
                  <a:moveTo>
                    <a:pt x="3000" y="0"/>
                  </a:moveTo>
                  <a:cubicBezTo>
                    <a:pt x="2845" y="0"/>
                    <a:pt x="2689" y="13"/>
                    <a:pt x="2536" y="39"/>
                  </a:cubicBezTo>
                  <a:cubicBezTo>
                    <a:pt x="1935" y="105"/>
                    <a:pt x="1368" y="339"/>
                    <a:pt x="901" y="739"/>
                  </a:cubicBezTo>
                  <a:cubicBezTo>
                    <a:pt x="434" y="1106"/>
                    <a:pt x="67" y="1640"/>
                    <a:pt x="1" y="2307"/>
                  </a:cubicBezTo>
                  <a:cubicBezTo>
                    <a:pt x="668" y="2307"/>
                    <a:pt x="1135" y="2307"/>
                    <a:pt x="1602" y="2273"/>
                  </a:cubicBezTo>
                  <a:cubicBezTo>
                    <a:pt x="2036" y="2273"/>
                    <a:pt x="2436" y="2240"/>
                    <a:pt x="2803" y="2173"/>
                  </a:cubicBezTo>
                  <a:cubicBezTo>
                    <a:pt x="3203" y="2140"/>
                    <a:pt x="3603" y="2073"/>
                    <a:pt x="4037" y="1973"/>
                  </a:cubicBezTo>
                  <a:cubicBezTo>
                    <a:pt x="4471" y="1873"/>
                    <a:pt x="4938" y="1773"/>
                    <a:pt x="5571" y="1606"/>
                  </a:cubicBezTo>
                  <a:cubicBezTo>
                    <a:pt x="5338" y="973"/>
                    <a:pt x="4871" y="539"/>
                    <a:pt x="4304" y="305"/>
                  </a:cubicBezTo>
                  <a:cubicBezTo>
                    <a:pt x="3906" y="107"/>
                    <a:pt x="3454" y="0"/>
                    <a:pt x="30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61"/>
            <p:cNvSpPr/>
            <p:nvPr/>
          </p:nvSpPr>
          <p:spPr>
            <a:xfrm>
              <a:off x="3830447" y="3104313"/>
              <a:ext cx="143815" cy="200275"/>
            </a:xfrm>
            <a:custGeom>
              <a:avLst/>
              <a:gdLst/>
              <a:ahLst/>
              <a:cxnLst/>
              <a:rect l="l" t="t" r="r" b="b"/>
              <a:pathLst>
                <a:path w="2970" h="4136" extrusionOk="0">
                  <a:moveTo>
                    <a:pt x="684" y="0"/>
                  </a:moveTo>
                  <a:cubicBezTo>
                    <a:pt x="467" y="0"/>
                    <a:pt x="239" y="40"/>
                    <a:pt x="0" y="133"/>
                  </a:cubicBezTo>
                  <a:cubicBezTo>
                    <a:pt x="167" y="700"/>
                    <a:pt x="267" y="1100"/>
                    <a:pt x="367" y="1434"/>
                  </a:cubicBezTo>
                  <a:cubicBezTo>
                    <a:pt x="467" y="1767"/>
                    <a:pt x="567" y="2068"/>
                    <a:pt x="734" y="2335"/>
                  </a:cubicBezTo>
                  <a:cubicBezTo>
                    <a:pt x="868" y="2601"/>
                    <a:pt x="1034" y="2835"/>
                    <a:pt x="1235" y="3102"/>
                  </a:cubicBezTo>
                  <a:cubicBezTo>
                    <a:pt x="1468" y="3402"/>
                    <a:pt x="1735" y="3702"/>
                    <a:pt x="2135" y="4136"/>
                  </a:cubicBezTo>
                  <a:cubicBezTo>
                    <a:pt x="2636" y="3802"/>
                    <a:pt x="2836" y="3269"/>
                    <a:pt x="2902" y="2768"/>
                  </a:cubicBezTo>
                  <a:cubicBezTo>
                    <a:pt x="2969" y="2268"/>
                    <a:pt x="2869" y="1767"/>
                    <a:pt x="2636" y="1300"/>
                  </a:cubicBezTo>
                  <a:cubicBezTo>
                    <a:pt x="2402" y="867"/>
                    <a:pt x="2035" y="467"/>
                    <a:pt x="1601" y="233"/>
                  </a:cubicBezTo>
                  <a:cubicBezTo>
                    <a:pt x="1320" y="92"/>
                    <a:pt x="1014" y="0"/>
                    <a:pt x="6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61"/>
            <p:cNvSpPr/>
            <p:nvPr/>
          </p:nvSpPr>
          <p:spPr>
            <a:xfrm>
              <a:off x="3728665" y="3108187"/>
              <a:ext cx="168026" cy="175435"/>
            </a:xfrm>
            <a:custGeom>
              <a:avLst/>
              <a:gdLst/>
              <a:ahLst/>
              <a:cxnLst/>
              <a:rect l="l" t="t" r="r" b="b"/>
              <a:pathLst>
                <a:path w="3470" h="3623" extrusionOk="0">
                  <a:moveTo>
                    <a:pt x="1209" y="1"/>
                  </a:moveTo>
                  <a:cubicBezTo>
                    <a:pt x="776" y="1"/>
                    <a:pt x="355" y="132"/>
                    <a:pt x="1" y="487"/>
                  </a:cubicBezTo>
                  <a:lnTo>
                    <a:pt x="735" y="1554"/>
                  </a:lnTo>
                  <a:cubicBezTo>
                    <a:pt x="935" y="1821"/>
                    <a:pt x="1068" y="2054"/>
                    <a:pt x="1235" y="2221"/>
                  </a:cubicBezTo>
                  <a:cubicBezTo>
                    <a:pt x="1435" y="2421"/>
                    <a:pt x="1635" y="2588"/>
                    <a:pt x="1869" y="2788"/>
                  </a:cubicBezTo>
                  <a:cubicBezTo>
                    <a:pt x="2136" y="2988"/>
                    <a:pt x="2436" y="3222"/>
                    <a:pt x="2903" y="3622"/>
                  </a:cubicBezTo>
                  <a:cubicBezTo>
                    <a:pt x="3337" y="3222"/>
                    <a:pt x="3470" y="2688"/>
                    <a:pt x="3470" y="2154"/>
                  </a:cubicBezTo>
                  <a:cubicBezTo>
                    <a:pt x="3437" y="1654"/>
                    <a:pt x="3203" y="1154"/>
                    <a:pt x="2836" y="753"/>
                  </a:cubicBezTo>
                  <a:cubicBezTo>
                    <a:pt x="2503" y="353"/>
                    <a:pt x="2002" y="120"/>
                    <a:pt x="1502" y="20"/>
                  </a:cubicBezTo>
                  <a:cubicBezTo>
                    <a:pt x="1404" y="7"/>
                    <a:pt x="1306" y="1"/>
                    <a:pt x="12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61"/>
            <p:cNvSpPr/>
            <p:nvPr/>
          </p:nvSpPr>
          <p:spPr>
            <a:xfrm>
              <a:off x="3949952" y="3191472"/>
              <a:ext cx="158342" cy="134130"/>
            </a:xfrm>
            <a:custGeom>
              <a:avLst/>
              <a:gdLst/>
              <a:ahLst/>
              <a:cxnLst/>
              <a:rect l="l" t="t" r="r" b="b"/>
              <a:pathLst>
                <a:path w="3270" h="2770" extrusionOk="0">
                  <a:moveTo>
                    <a:pt x="1969" y="1"/>
                  </a:moveTo>
                  <a:cubicBezTo>
                    <a:pt x="1535" y="34"/>
                    <a:pt x="1168" y="168"/>
                    <a:pt x="835" y="434"/>
                  </a:cubicBezTo>
                  <a:cubicBezTo>
                    <a:pt x="501" y="668"/>
                    <a:pt x="268" y="1002"/>
                    <a:pt x="134" y="1402"/>
                  </a:cubicBezTo>
                  <a:cubicBezTo>
                    <a:pt x="34" y="1802"/>
                    <a:pt x="1" y="2269"/>
                    <a:pt x="268" y="2769"/>
                  </a:cubicBezTo>
                  <a:cubicBezTo>
                    <a:pt x="801" y="2703"/>
                    <a:pt x="1135" y="2603"/>
                    <a:pt x="1435" y="2503"/>
                  </a:cubicBezTo>
                  <a:cubicBezTo>
                    <a:pt x="1735" y="2403"/>
                    <a:pt x="1969" y="2302"/>
                    <a:pt x="2169" y="2136"/>
                  </a:cubicBezTo>
                  <a:cubicBezTo>
                    <a:pt x="2369" y="2002"/>
                    <a:pt x="2536" y="1802"/>
                    <a:pt x="2703" y="1535"/>
                  </a:cubicBezTo>
                  <a:cubicBezTo>
                    <a:pt x="2869" y="1302"/>
                    <a:pt x="3036" y="968"/>
                    <a:pt x="3270" y="468"/>
                  </a:cubicBezTo>
                  <a:cubicBezTo>
                    <a:pt x="2836" y="101"/>
                    <a:pt x="2402" y="1"/>
                    <a:pt x="19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61"/>
            <p:cNvSpPr/>
            <p:nvPr/>
          </p:nvSpPr>
          <p:spPr>
            <a:xfrm>
              <a:off x="4019436" y="3204836"/>
              <a:ext cx="206764" cy="132048"/>
            </a:xfrm>
            <a:custGeom>
              <a:avLst/>
              <a:gdLst/>
              <a:ahLst/>
              <a:cxnLst/>
              <a:rect l="l" t="t" r="r" b="b"/>
              <a:pathLst>
                <a:path w="4270" h="2727" extrusionOk="0">
                  <a:moveTo>
                    <a:pt x="2561" y="0"/>
                  </a:moveTo>
                  <a:cubicBezTo>
                    <a:pt x="2189" y="0"/>
                    <a:pt x="1826" y="75"/>
                    <a:pt x="1501" y="225"/>
                  </a:cubicBezTo>
                  <a:cubicBezTo>
                    <a:pt x="1068" y="425"/>
                    <a:pt x="667" y="759"/>
                    <a:pt x="400" y="1193"/>
                  </a:cubicBezTo>
                  <a:cubicBezTo>
                    <a:pt x="167" y="1626"/>
                    <a:pt x="0" y="2127"/>
                    <a:pt x="134" y="2727"/>
                  </a:cubicBezTo>
                  <a:cubicBezTo>
                    <a:pt x="734" y="2660"/>
                    <a:pt x="1134" y="2594"/>
                    <a:pt x="1501" y="2493"/>
                  </a:cubicBezTo>
                  <a:cubicBezTo>
                    <a:pt x="1835" y="2427"/>
                    <a:pt x="2135" y="2327"/>
                    <a:pt x="2402" y="2193"/>
                  </a:cubicBezTo>
                  <a:cubicBezTo>
                    <a:pt x="2702" y="2093"/>
                    <a:pt x="2936" y="1926"/>
                    <a:pt x="3236" y="1693"/>
                  </a:cubicBezTo>
                  <a:cubicBezTo>
                    <a:pt x="3536" y="1493"/>
                    <a:pt x="3836" y="1226"/>
                    <a:pt x="4270" y="826"/>
                  </a:cubicBezTo>
                  <a:cubicBezTo>
                    <a:pt x="3936" y="325"/>
                    <a:pt x="3436" y="125"/>
                    <a:pt x="2936" y="25"/>
                  </a:cubicBezTo>
                  <a:cubicBezTo>
                    <a:pt x="2810" y="8"/>
                    <a:pt x="2685" y="0"/>
                    <a:pt x="25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61"/>
            <p:cNvSpPr/>
            <p:nvPr/>
          </p:nvSpPr>
          <p:spPr>
            <a:xfrm>
              <a:off x="3906372" y="3049354"/>
              <a:ext cx="105028" cy="176113"/>
            </a:xfrm>
            <a:custGeom>
              <a:avLst/>
              <a:gdLst/>
              <a:ahLst/>
              <a:cxnLst/>
              <a:rect l="l" t="t" r="r" b="b"/>
              <a:pathLst>
                <a:path w="2169" h="3637" extrusionOk="0">
                  <a:moveTo>
                    <a:pt x="834" y="0"/>
                  </a:moveTo>
                  <a:cubicBezTo>
                    <a:pt x="500" y="434"/>
                    <a:pt x="300" y="701"/>
                    <a:pt x="167" y="1001"/>
                  </a:cubicBezTo>
                  <a:cubicBezTo>
                    <a:pt x="33" y="1301"/>
                    <a:pt x="0" y="1568"/>
                    <a:pt x="0" y="1835"/>
                  </a:cubicBezTo>
                  <a:cubicBezTo>
                    <a:pt x="0" y="2102"/>
                    <a:pt x="67" y="2369"/>
                    <a:pt x="200" y="2669"/>
                  </a:cubicBezTo>
                  <a:cubicBezTo>
                    <a:pt x="334" y="2969"/>
                    <a:pt x="534" y="3236"/>
                    <a:pt x="867" y="3636"/>
                  </a:cubicBezTo>
                  <a:cubicBezTo>
                    <a:pt x="1401" y="3470"/>
                    <a:pt x="1701" y="3136"/>
                    <a:pt x="1901" y="2836"/>
                  </a:cubicBezTo>
                  <a:cubicBezTo>
                    <a:pt x="2068" y="2502"/>
                    <a:pt x="2168" y="2169"/>
                    <a:pt x="2168" y="1835"/>
                  </a:cubicBezTo>
                  <a:cubicBezTo>
                    <a:pt x="2168" y="1468"/>
                    <a:pt x="2068" y="1135"/>
                    <a:pt x="1868" y="801"/>
                  </a:cubicBezTo>
                  <a:cubicBezTo>
                    <a:pt x="1668" y="501"/>
                    <a:pt x="1368" y="167"/>
                    <a:pt x="8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61"/>
            <p:cNvSpPr/>
            <p:nvPr/>
          </p:nvSpPr>
          <p:spPr>
            <a:xfrm>
              <a:off x="3702857" y="3164356"/>
              <a:ext cx="137326" cy="137036"/>
            </a:xfrm>
            <a:custGeom>
              <a:avLst/>
              <a:gdLst/>
              <a:ahLst/>
              <a:cxnLst/>
              <a:rect l="l" t="t" r="r" b="b"/>
              <a:pathLst>
                <a:path w="2836" h="2830" extrusionOk="0">
                  <a:moveTo>
                    <a:pt x="871" y="1"/>
                  </a:moveTo>
                  <a:cubicBezTo>
                    <a:pt x="592" y="1"/>
                    <a:pt x="296" y="70"/>
                    <a:pt x="0" y="261"/>
                  </a:cubicBezTo>
                  <a:cubicBezTo>
                    <a:pt x="134" y="794"/>
                    <a:pt x="200" y="1128"/>
                    <a:pt x="300" y="1428"/>
                  </a:cubicBezTo>
                  <a:cubicBezTo>
                    <a:pt x="400" y="1695"/>
                    <a:pt x="534" y="1895"/>
                    <a:pt x="734" y="2095"/>
                  </a:cubicBezTo>
                  <a:cubicBezTo>
                    <a:pt x="901" y="2295"/>
                    <a:pt x="1134" y="2429"/>
                    <a:pt x="1434" y="2596"/>
                  </a:cubicBezTo>
                  <a:cubicBezTo>
                    <a:pt x="1735" y="2696"/>
                    <a:pt x="2102" y="2829"/>
                    <a:pt x="2635" y="2829"/>
                  </a:cubicBezTo>
                  <a:cubicBezTo>
                    <a:pt x="2835" y="2295"/>
                    <a:pt x="2835" y="1928"/>
                    <a:pt x="2769" y="1562"/>
                  </a:cubicBezTo>
                  <a:cubicBezTo>
                    <a:pt x="2702" y="1195"/>
                    <a:pt x="2535" y="861"/>
                    <a:pt x="2302" y="594"/>
                  </a:cubicBezTo>
                  <a:cubicBezTo>
                    <a:pt x="2068" y="361"/>
                    <a:pt x="1735" y="127"/>
                    <a:pt x="1334" y="60"/>
                  </a:cubicBezTo>
                  <a:cubicBezTo>
                    <a:pt x="1188" y="24"/>
                    <a:pt x="1032" y="1"/>
                    <a:pt x="8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61"/>
            <p:cNvSpPr/>
            <p:nvPr/>
          </p:nvSpPr>
          <p:spPr>
            <a:xfrm>
              <a:off x="3615601" y="3250885"/>
              <a:ext cx="688132" cy="208798"/>
            </a:xfrm>
            <a:custGeom>
              <a:avLst/>
              <a:gdLst/>
              <a:ahLst/>
              <a:cxnLst/>
              <a:rect l="l" t="t" r="r" b="b"/>
              <a:pathLst>
                <a:path w="14211" h="4312" extrusionOk="0">
                  <a:moveTo>
                    <a:pt x="5480" y="1"/>
                  </a:moveTo>
                  <a:cubicBezTo>
                    <a:pt x="3234" y="1"/>
                    <a:pt x="3203" y="1676"/>
                    <a:pt x="3203" y="1676"/>
                  </a:cubicBezTo>
                  <a:cubicBezTo>
                    <a:pt x="3203" y="1676"/>
                    <a:pt x="2915" y="1154"/>
                    <a:pt x="2234" y="1154"/>
                  </a:cubicBezTo>
                  <a:cubicBezTo>
                    <a:pt x="1988" y="1154"/>
                    <a:pt x="1690" y="1223"/>
                    <a:pt x="1335" y="1409"/>
                  </a:cubicBezTo>
                  <a:cubicBezTo>
                    <a:pt x="1" y="2143"/>
                    <a:pt x="501" y="4311"/>
                    <a:pt x="501" y="4311"/>
                  </a:cubicBezTo>
                  <a:lnTo>
                    <a:pt x="14211" y="4311"/>
                  </a:lnTo>
                  <a:cubicBezTo>
                    <a:pt x="13677" y="2476"/>
                    <a:pt x="12618" y="2018"/>
                    <a:pt x="11693" y="2018"/>
                  </a:cubicBezTo>
                  <a:cubicBezTo>
                    <a:pt x="10767" y="2018"/>
                    <a:pt x="9975" y="2476"/>
                    <a:pt x="9975" y="2476"/>
                  </a:cubicBezTo>
                  <a:cubicBezTo>
                    <a:pt x="9975" y="2476"/>
                    <a:pt x="8240" y="141"/>
                    <a:pt x="5738" y="8"/>
                  </a:cubicBezTo>
                  <a:cubicBezTo>
                    <a:pt x="5649" y="3"/>
                    <a:pt x="5563" y="1"/>
                    <a:pt x="54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61"/>
            <p:cNvSpPr/>
            <p:nvPr/>
          </p:nvSpPr>
          <p:spPr>
            <a:xfrm>
              <a:off x="3638214" y="3318869"/>
              <a:ext cx="600923" cy="205602"/>
            </a:xfrm>
            <a:custGeom>
              <a:avLst/>
              <a:gdLst/>
              <a:ahLst/>
              <a:cxnLst/>
              <a:rect l="l" t="t" r="r" b="b"/>
              <a:pathLst>
                <a:path w="12410" h="4246" extrusionOk="0">
                  <a:moveTo>
                    <a:pt x="5063" y="1"/>
                  </a:moveTo>
                  <a:cubicBezTo>
                    <a:pt x="3617" y="1"/>
                    <a:pt x="3061" y="663"/>
                    <a:pt x="2870" y="1173"/>
                  </a:cubicBezTo>
                  <a:cubicBezTo>
                    <a:pt x="2802" y="1285"/>
                    <a:pt x="2673" y="1368"/>
                    <a:pt x="2545" y="1368"/>
                  </a:cubicBezTo>
                  <a:cubicBezTo>
                    <a:pt x="2484" y="1368"/>
                    <a:pt x="2423" y="1349"/>
                    <a:pt x="2369" y="1306"/>
                  </a:cubicBezTo>
                  <a:cubicBezTo>
                    <a:pt x="2219" y="1223"/>
                    <a:pt x="2027" y="1156"/>
                    <a:pt x="1781" y="1156"/>
                  </a:cubicBezTo>
                  <a:cubicBezTo>
                    <a:pt x="1535" y="1156"/>
                    <a:pt x="1235" y="1223"/>
                    <a:pt x="868" y="1406"/>
                  </a:cubicBezTo>
                  <a:cubicBezTo>
                    <a:pt x="334" y="1706"/>
                    <a:pt x="101" y="2240"/>
                    <a:pt x="1" y="2774"/>
                  </a:cubicBezTo>
                  <a:cubicBezTo>
                    <a:pt x="1" y="2874"/>
                    <a:pt x="34" y="2907"/>
                    <a:pt x="34" y="2907"/>
                  </a:cubicBezTo>
                  <a:cubicBezTo>
                    <a:pt x="1976" y="3804"/>
                    <a:pt x="3985" y="4246"/>
                    <a:pt x="5977" y="4246"/>
                  </a:cubicBezTo>
                  <a:cubicBezTo>
                    <a:pt x="7988" y="4246"/>
                    <a:pt x="9982" y="3795"/>
                    <a:pt x="11876" y="2907"/>
                  </a:cubicBezTo>
                  <a:cubicBezTo>
                    <a:pt x="12310" y="2907"/>
                    <a:pt x="12410" y="2307"/>
                    <a:pt x="12009" y="2173"/>
                  </a:cubicBezTo>
                  <a:cubicBezTo>
                    <a:pt x="11743" y="2075"/>
                    <a:pt x="11470" y="2036"/>
                    <a:pt x="11209" y="2036"/>
                  </a:cubicBezTo>
                  <a:cubicBezTo>
                    <a:pt x="10850" y="2036"/>
                    <a:pt x="10512" y="2110"/>
                    <a:pt x="10241" y="2207"/>
                  </a:cubicBezTo>
                  <a:cubicBezTo>
                    <a:pt x="10121" y="2241"/>
                    <a:pt x="10000" y="2258"/>
                    <a:pt x="9881" y="2258"/>
                  </a:cubicBezTo>
                  <a:cubicBezTo>
                    <a:pt x="9540" y="2258"/>
                    <a:pt x="9213" y="2120"/>
                    <a:pt x="8941" y="1873"/>
                  </a:cubicBezTo>
                  <a:cubicBezTo>
                    <a:pt x="8240" y="1173"/>
                    <a:pt x="6906" y="105"/>
                    <a:pt x="5271" y="5"/>
                  </a:cubicBezTo>
                  <a:cubicBezTo>
                    <a:pt x="5200" y="2"/>
                    <a:pt x="5130" y="1"/>
                    <a:pt x="50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61"/>
            <p:cNvSpPr/>
            <p:nvPr/>
          </p:nvSpPr>
          <p:spPr>
            <a:xfrm>
              <a:off x="1956827" y="3861822"/>
              <a:ext cx="1237292" cy="927727"/>
            </a:xfrm>
            <a:custGeom>
              <a:avLst/>
              <a:gdLst/>
              <a:ahLst/>
              <a:cxnLst/>
              <a:rect l="l" t="t" r="r" b="b"/>
              <a:pathLst>
                <a:path w="25552" h="19159" extrusionOk="0">
                  <a:moveTo>
                    <a:pt x="1668" y="0"/>
                  </a:moveTo>
                  <a:lnTo>
                    <a:pt x="0" y="14077"/>
                  </a:lnTo>
                  <a:cubicBezTo>
                    <a:pt x="0" y="14077"/>
                    <a:pt x="7305" y="18180"/>
                    <a:pt x="14143" y="18847"/>
                  </a:cubicBezTo>
                  <a:cubicBezTo>
                    <a:pt x="15845" y="19025"/>
                    <a:pt x="17435" y="19158"/>
                    <a:pt x="18848" y="19158"/>
                  </a:cubicBezTo>
                  <a:cubicBezTo>
                    <a:pt x="21675" y="19158"/>
                    <a:pt x="23795" y="18624"/>
                    <a:pt x="24684" y="16845"/>
                  </a:cubicBezTo>
                  <a:cubicBezTo>
                    <a:pt x="25552" y="15111"/>
                    <a:pt x="24818" y="12976"/>
                    <a:pt x="23150" y="12042"/>
                  </a:cubicBezTo>
                  <a:lnTo>
                    <a:pt x="16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61"/>
            <p:cNvSpPr/>
            <p:nvPr/>
          </p:nvSpPr>
          <p:spPr>
            <a:xfrm>
              <a:off x="2470433" y="2618111"/>
              <a:ext cx="415175" cy="1006316"/>
            </a:xfrm>
            <a:custGeom>
              <a:avLst/>
              <a:gdLst/>
              <a:ahLst/>
              <a:cxnLst/>
              <a:rect l="l" t="t" r="r" b="b"/>
              <a:pathLst>
                <a:path w="8574" h="20782" extrusionOk="0">
                  <a:moveTo>
                    <a:pt x="5805" y="0"/>
                  </a:moveTo>
                  <a:lnTo>
                    <a:pt x="1" y="20014"/>
                  </a:lnTo>
                  <a:lnTo>
                    <a:pt x="4937" y="20782"/>
                  </a:lnTo>
                  <a:lnTo>
                    <a:pt x="8173" y="6004"/>
                  </a:lnTo>
                  <a:cubicBezTo>
                    <a:pt x="8573" y="4236"/>
                    <a:pt x="8040" y="2402"/>
                    <a:pt x="6805" y="1067"/>
                  </a:cubicBezTo>
                  <a:lnTo>
                    <a:pt x="58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61"/>
            <p:cNvSpPr/>
            <p:nvPr/>
          </p:nvSpPr>
          <p:spPr>
            <a:xfrm>
              <a:off x="1817905" y="4396204"/>
              <a:ext cx="985349" cy="435076"/>
            </a:xfrm>
            <a:custGeom>
              <a:avLst/>
              <a:gdLst/>
              <a:ahLst/>
              <a:cxnLst/>
              <a:rect l="l" t="t" r="r" b="b"/>
              <a:pathLst>
                <a:path w="20349" h="8985" extrusionOk="0">
                  <a:moveTo>
                    <a:pt x="2734" y="0"/>
                  </a:moveTo>
                  <a:cubicBezTo>
                    <a:pt x="2429" y="0"/>
                    <a:pt x="2112" y="132"/>
                    <a:pt x="1902" y="372"/>
                  </a:cubicBezTo>
                  <a:cubicBezTo>
                    <a:pt x="67" y="2374"/>
                    <a:pt x="0" y="5109"/>
                    <a:pt x="134" y="6577"/>
                  </a:cubicBezTo>
                  <a:cubicBezTo>
                    <a:pt x="167" y="7177"/>
                    <a:pt x="667" y="7644"/>
                    <a:pt x="1268" y="7711"/>
                  </a:cubicBezTo>
                  <a:cubicBezTo>
                    <a:pt x="1268" y="7711"/>
                    <a:pt x="6990" y="8985"/>
                    <a:pt x="12024" y="8985"/>
                  </a:cubicBezTo>
                  <a:cubicBezTo>
                    <a:pt x="13031" y="8985"/>
                    <a:pt x="14010" y="8934"/>
                    <a:pt x="14911" y="8812"/>
                  </a:cubicBezTo>
                  <a:cubicBezTo>
                    <a:pt x="17379" y="8478"/>
                    <a:pt x="19681" y="7311"/>
                    <a:pt x="20181" y="4842"/>
                  </a:cubicBezTo>
                  <a:lnTo>
                    <a:pt x="20348" y="3908"/>
                  </a:lnTo>
                  <a:lnTo>
                    <a:pt x="17313" y="773"/>
                  </a:lnTo>
                  <a:lnTo>
                    <a:pt x="2836" y="5"/>
                  </a:lnTo>
                  <a:cubicBezTo>
                    <a:pt x="2802" y="2"/>
                    <a:pt x="2768" y="0"/>
                    <a:pt x="2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61"/>
            <p:cNvSpPr/>
            <p:nvPr/>
          </p:nvSpPr>
          <p:spPr>
            <a:xfrm>
              <a:off x="984475" y="4368845"/>
              <a:ext cx="951405" cy="406458"/>
            </a:xfrm>
            <a:custGeom>
              <a:avLst/>
              <a:gdLst/>
              <a:ahLst/>
              <a:cxnLst/>
              <a:rect l="l" t="t" r="r" b="b"/>
              <a:pathLst>
                <a:path w="19648" h="8394" extrusionOk="0">
                  <a:moveTo>
                    <a:pt x="8129" y="1"/>
                  </a:moveTo>
                  <a:cubicBezTo>
                    <a:pt x="7936" y="1"/>
                    <a:pt x="7743" y="50"/>
                    <a:pt x="7539" y="170"/>
                  </a:cubicBezTo>
                  <a:cubicBezTo>
                    <a:pt x="6204" y="904"/>
                    <a:pt x="5671" y="2472"/>
                    <a:pt x="3402" y="3439"/>
                  </a:cubicBezTo>
                  <a:cubicBezTo>
                    <a:pt x="1935" y="4073"/>
                    <a:pt x="867" y="5140"/>
                    <a:pt x="300" y="5774"/>
                  </a:cubicBezTo>
                  <a:cubicBezTo>
                    <a:pt x="0" y="6108"/>
                    <a:pt x="0" y="6608"/>
                    <a:pt x="267" y="6942"/>
                  </a:cubicBezTo>
                  <a:lnTo>
                    <a:pt x="300" y="6942"/>
                  </a:lnTo>
                  <a:cubicBezTo>
                    <a:pt x="466" y="7163"/>
                    <a:pt x="723" y="7292"/>
                    <a:pt x="996" y="7292"/>
                  </a:cubicBezTo>
                  <a:cubicBezTo>
                    <a:pt x="1053" y="7292"/>
                    <a:pt x="1110" y="7287"/>
                    <a:pt x="1168" y="7275"/>
                  </a:cubicBezTo>
                  <a:cubicBezTo>
                    <a:pt x="2451" y="7002"/>
                    <a:pt x="5792" y="6371"/>
                    <a:pt x="7931" y="6371"/>
                  </a:cubicBezTo>
                  <a:cubicBezTo>
                    <a:pt x="8405" y="6371"/>
                    <a:pt x="8819" y="6402"/>
                    <a:pt x="9140" y="6475"/>
                  </a:cubicBezTo>
                  <a:cubicBezTo>
                    <a:pt x="10808" y="6841"/>
                    <a:pt x="15745" y="7942"/>
                    <a:pt x="17713" y="8376"/>
                  </a:cubicBezTo>
                  <a:cubicBezTo>
                    <a:pt x="17761" y="8388"/>
                    <a:pt x="17810" y="8394"/>
                    <a:pt x="17857" y="8394"/>
                  </a:cubicBezTo>
                  <a:cubicBezTo>
                    <a:pt x="18196" y="8394"/>
                    <a:pt x="18476" y="8094"/>
                    <a:pt x="18447" y="7742"/>
                  </a:cubicBezTo>
                  <a:cubicBezTo>
                    <a:pt x="18313" y="6241"/>
                    <a:pt x="18246" y="3105"/>
                    <a:pt x="19647" y="804"/>
                  </a:cubicBezTo>
                  <a:cubicBezTo>
                    <a:pt x="19647" y="804"/>
                    <a:pt x="18047" y="438"/>
                    <a:pt x="16010" y="438"/>
                  </a:cubicBezTo>
                  <a:cubicBezTo>
                    <a:pt x="15034" y="438"/>
                    <a:pt x="13957" y="522"/>
                    <a:pt x="12909" y="770"/>
                  </a:cubicBezTo>
                  <a:cubicBezTo>
                    <a:pt x="12407" y="891"/>
                    <a:pt x="11963" y="940"/>
                    <a:pt x="11565" y="940"/>
                  </a:cubicBezTo>
                  <a:cubicBezTo>
                    <a:pt x="9822" y="940"/>
                    <a:pt x="8976" y="1"/>
                    <a:pt x="8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61"/>
            <p:cNvSpPr/>
            <p:nvPr/>
          </p:nvSpPr>
          <p:spPr>
            <a:xfrm>
              <a:off x="1942252" y="2023250"/>
              <a:ext cx="906227" cy="880757"/>
            </a:xfrm>
            <a:custGeom>
              <a:avLst/>
              <a:gdLst/>
              <a:ahLst/>
              <a:cxnLst/>
              <a:rect l="l" t="t" r="r" b="b"/>
              <a:pathLst>
                <a:path w="18715" h="18189" extrusionOk="0">
                  <a:moveTo>
                    <a:pt x="11304" y="1"/>
                  </a:moveTo>
                  <a:cubicBezTo>
                    <a:pt x="6482" y="1"/>
                    <a:pt x="5267" y="5556"/>
                    <a:pt x="5104" y="7415"/>
                  </a:cubicBezTo>
                  <a:cubicBezTo>
                    <a:pt x="4871" y="9450"/>
                    <a:pt x="1" y="8749"/>
                    <a:pt x="835" y="13719"/>
                  </a:cubicBezTo>
                  <a:cubicBezTo>
                    <a:pt x="1315" y="16680"/>
                    <a:pt x="5526" y="18189"/>
                    <a:pt x="9360" y="18189"/>
                  </a:cubicBezTo>
                  <a:cubicBezTo>
                    <a:pt x="11919" y="18189"/>
                    <a:pt x="14310" y="17516"/>
                    <a:pt x="15312" y="16154"/>
                  </a:cubicBezTo>
                  <a:cubicBezTo>
                    <a:pt x="18481" y="11818"/>
                    <a:pt x="16246" y="7415"/>
                    <a:pt x="16246" y="7415"/>
                  </a:cubicBezTo>
                  <a:cubicBezTo>
                    <a:pt x="16246" y="7415"/>
                    <a:pt x="18714" y="1911"/>
                    <a:pt x="12977" y="243"/>
                  </a:cubicBezTo>
                  <a:cubicBezTo>
                    <a:pt x="12543" y="110"/>
                    <a:pt x="12076" y="43"/>
                    <a:pt x="11642" y="10"/>
                  </a:cubicBezTo>
                  <a:cubicBezTo>
                    <a:pt x="11528" y="4"/>
                    <a:pt x="11415" y="1"/>
                    <a:pt x="11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61"/>
            <p:cNvSpPr/>
            <p:nvPr/>
          </p:nvSpPr>
          <p:spPr>
            <a:xfrm>
              <a:off x="2123154" y="2488873"/>
              <a:ext cx="628379" cy="620002"/>
            </a:xfrm>
            <a:custGeom>
              <a:avLst/>
              <a:gdLst/>
              <a:ahLst/>
              <a:cxnLst/>
              <a:rect l="l" t="t" r="r" b="b"/>
              <a:pathLst>
                <a:path w="12977" h="12804" extrusionOk="0">
                  <a:moveTo>
                    <a:pt x="5672" y="0"/>
                  </a:moveTo>
                  <a:lnTo>
                    <a:pt x="1" y="2202"/>
                  </a:lnTo>
                  <a:cubicBezTo>
                    <a:pt x="1368" y="3736"/>
                    <a:pt x="1569" y="6505"/>
                    <a:pt x="1469" y="8707"/>
                  </a:cubicBezTo>
                  <a:cubicBezTo>
                    <a:pt x="1368" y="10508"/>
                    <a:pt x="2703" y="12076"/>
                    <a:pt x="4504" y="12343"/>
                  </a:cubicBezTo>
                  <a:lnTo>
                    <a:pt x="7840" y="12776"/>
                  </a:lnTo>
                  <a:cubicBezTo>
                    <a:pt x="7988" y="12795"/>
                    <a:pt x="8137" y="12804"/>
                    <a:pt x="8283" y="12804"/>
                  </a:cubicBezTo>
                  <a:cubicBezTo>
                    <a:pt x="9718" y="12804"/>
                    <a:pt x="11028" y="11936"/>
                    <a:pt x="11542" y="10575"/>
                  </a:cubicBezTo>
                  <a:cubicBezTo>
                    <a:pt x="12510" y="8140"/>
                    <a:pt x="12977" y="5471"/>
                    <a:pt x="12977" y="2669"/>
                  </a:cubicBezTo>
                  <a:lnTo>
                    <a:pt x="9541" y="34"/>
                  </a:lnTo>
                  <a:lnTo>
                    <a:pt x="56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61"/>
            <p:cNvSpPr/>
            <p:nvPr/>
          </p:nvSpPr>
          <p:spPr>
            <a:xfrm>
              <a:off x="2336354" y="2488873"/>
              <a:ext cx="294021" cy="103430"/>
            </a:xfrm>
            <a:custGeom>
              <a:avLst/>
              <a:gdLst/>
              <a:ahLst/>
              <a:cxnLst/>
              <a:rect l="l" t="t" r="r" b="b"/>
              <a:pathLst>
                <a:path w="6072" h="2136" extrusionOk="0">
                  <a:moveTo>
                    <a:pt x="1269" y="0"/>
                  </a:moveTo>
                  <a:lnTo>
                    <a:pt x="1" y="501"/>
                  </a:lnTo>
                  <a:cubicBezTo>
                    <a:pt x="701" y="1468"/>
                    <a:pt x="1836" y="2135"/>
                    <a:pt x="3137" y="2135"/>
                  </a:cubicBezTo>
                  <a:cubicBezTo>
                    <a:pt x="4304" y="2135"/>
                    <a:pt x="5371" y="1602"/>
                    <a:pt x="6072" y="734"/>
                  </a:cubicBezTo>
                  <a:lnTo>
                    <a:pt x="5138" y="34"/>
                  </a:lnTo>
                  <a:lnTo>
                    <a:pt x="12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61"/>
            <p:cNvSpPr/>
            <p:nvPr/>
          </p:nvSpPr>
          <p:spPr>
            <a:xfrm>
              <a:off x="2268806" y="2304677"/>
              <a:ext cx="306660" cy="114907"/>
            </a:xfrm>
            <a:custGeom>
              <a:avLst/>
              <a:gdLst/>
              <a:ahLst/>
              <a:cxnLst/>
              <a:rect l="l" t="t" r="r" b="b"/>
              <a:pathLst>
                <a:path w="6333" h="2373" extrusionOk="0">
                  <a:moveTo>
                    <a:pt x="1248" y="1"/>
                  </a:moveTo>
                  <a:cubicBezTo>
                    <a:pt x="507" y="1"/>
                    <a:pt x="1" y="750"/>
                    <a:pt x="262" y="1436"/>
                  </a:cubicBezTo>
                  <a:cubicBezTo>
                    <a:pt x="429" y="1836"/>
                    <a:pt x="762" y="2103"/>
                    <a:pt x="1196" y="2137"/>
                  </a:cubicBezTo>
                  <a:lnTo>
                    <a:pt x="5032" y="2370"/>
                  </a:lnTo>
                  <a:cubicBezTo>
                    <a:pt x="5053" y="2372"/>
                    <a:pt x="5075" y="2372"/>
                    <a:pt x="5096" y="2372"/>
                  </a:cubicBezTo>
                  <a:cubicBezTo>
                    <a:pt x="5541" y="2372"/>
                    <a:pt x="5972" y="2048"/>
                    <a:pt x="6099" y="1603"/>
                  </a:cubicBezTo>
                  <a:lnTo>
                    <a:pt x="6133" y="1536"/>
                  </a:lnTo>
                  <a:cubicBezTo>
                    <a:pt x="6333" y="869"/>
                    <a:pt x="5866" y="168"/>
                    <a:pt x="5165" y="168"/>
                  </a:cubicBezTo>
                  <a:lnTo>
                    <a:pt x="1296" y="2"/>
                  </a:lnTo>
                  <a:cubicBezTo>
                    <a:pt x="1280" y="1"/>
                    <a:pt x="1264" y="1"/>
                    <a:pt x="1248" y="1"/>
                  </a:cubicBezTo>
                  <a:close/>
                </a:path>
              </a:pathLst>
            </a:custGeom>
            <a:solidFill>
              <a:srgbClr val="D25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61"/>
            <p:cNvSpPr/>
            <p:nvPr/>
          </p:nvSpPr>
          <p:spPr>
            <a:xfrm>
              <a:off x="2342843" y="2127066"/>
              <a:ext cx="339248" cy="424859"/>
            </a:xfrm>
            <a:custGeom>
              <a:avLst/>
              <a:gdLst/>
              <a:ahLst/>
              <a:cxnLst/>
              <a:rect l="l" t="t" r="r" b="b"/>
              <a:pathLst>
                <a:path w="7006" h="8774" extrusionOk="0">
                  <a:moveTo>
                    <a:pt x="2035" y="0"/>
                  </a:moveTo>
                  <a:cubicBezTo>
                    <a:pt x="901" y="0"/>
                    <a:pt x="0" y="901"/>
                    <a:pt x="0" y="2002"/>
                  </a:cubicBezTo>
                  <a:lnTo>
                    <a:pt x="0" y="5771"/>
                  </a:lnTo>
                  <a:cubicBezTo>
                    <a:pt x="0" y="7439"/>
                    <a:pt x="1335" y="8773"/>
                    <a:pt x="3003" y="8773"/>
                  </a:cubicBezTo>
                  <a:cubicBezTo>
                    <a:pt x="4437" y="8773"/>
                    <a:pt x="5671" y="7773"/>
                    <a:pt x="5971" y="6372"/>
                  </a:cubicBezTo>
                  <a:lnTo>
                    <a:pt x="6739" y="2402"/>
                  </a:lnTo>
                  <a:cubicBezTo>
                    <a:pt x="7005" y="1168"/>
                    <a:pt x="6038" y="0"/>
                    <a:pt x="4770" y="0"/>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61"/>
            <p:cNvSpPr/>
            <p:nvPr/>
          </p:nvSpPr>
          <p:spPr>
            <a:xfrm>
              <a:off x="2331512" y="2081840"/>
              <a:ext cx="431348" cy="285547"/>
            </a:xfrm>
            <a:custGeom>
              <a:avLst/>
              <a:gdLst/>
              <a:ahLst/>
              <a:cxnLst/>
              <a:rect l="l" t="t" r="r" b="b"/>
              <a:pathLst>
                <a:path w="8908" h="5897" extrusionOk="0">
                  <a:moveTo>
                    <a:pt x="2836" y="0"/>
                  </a:moveTo>
                  <a:cubicBezTo>
                    <a:pt x="1268" y="0"/>
                    <a:pt x="1" y="1268"/>
                    <a:pt x="1" y="2836"/>
                  </a:cubicBezTo>
                  <a:lnTo>
                    <a:pt x="1" y="4604"/>
                  </a:lnTo>
                  <a:cubicBezTo>
                    <a:pt x="3503" y="4203"/>
                    <a:pt x="1702" y="1535"/>
                    <a:pt x="3670" y="1001"/>
                  </a:cubicBezTo>
                  <a:cubicBezTo>
                    <a:pt x="3804" y="2569"/>
                    <a:pt x="4504" y="3369"/>
                    <a:pt x="5071" y="3736"/>
                  </a:cubicBezTo>
                  <a:cubicBezTo>
                    <a:pt x="5471" y="4037"/>
                    <a:pt x="5738" y="4470"/>
                    <a:pt x="5872" y="4937"/>
                  </a:cubicBezTo>
                  <a:cubicBezTo>
                    <a:pt x="5938" y="5237"/>
                    <a:pt x="6072" y="5538"/>
                    <a:pt x="6372" y="5771"/>
                  </a:cubicBezTo>
                  <a:cubicBezTo>
                    <a:pt x="6481" y="5856"/>
                    <a:pt x="6608" y="5897"/>
                    <a:pt x="6733" y="5897"/>
                  </a:cubicBezTo>
                  <a:cubicBezTo>
                    <a:pt x="6952" y="5897"/>
                    <a:pt x="7167" y="5771"/>
                    <a:pt x="7273" y="5538"/>
                  </a:cubicBezTo>
                  <a:cubicBezTo>
                    <a:pt x="7840" y="4137"/>
                    <a:pt x="8907" y="467"/>
                    <a:pt x="4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61"/>
            <p:cNvSpPr/>
            <p:nvPr/>
          </p:nvSpPr>
          <p:spPr>
            <a:xfrm>
              <a:off x="1523939" y="2565815"/>
              <a:ext cx="1314865" cy="2171846"/>
            </a:xfrm>
            <a:custGeom>
              <a:avLst/>
              <a:gdLst/>
              <a:ahLst/>
              <a:cxnLst/>
              <a:rect l="l" t="t" r="r" b="b"/>
              <a:pathLst>
                <a:path w="27154" h="44852" extrusionOk="0">
                  <a:moveTo>
                    <a:pt x="13061" y="0"/>
                  </a:moveTo>
                  <a:cubicBezTo>
                    <a:pt x="13030" y="0"/>
                    <a:pt x="13001" y="4"/>
                    <a:pt x="12976" y="13"/>
                  </a:cubicBezTo>
                  <a:lnTo>
                    <a:pt x="11375" y="646"/>
                  </a:lnTo>
                  <a:cubicBezTo>
                    <a:pt x="11142" y="713"/>
                    <a:pt x="11108" y="980"/>
                    <a:pt x="11242" y="1147"/>
                  </a:cubicBezTo>
                  <a:cubicBezTo>
                    <a:pt x="11942" y="1914"/>
                    <a:pt x="13443" y="4149"/>
                    <a:pt x="12376" y="8786"/>
                  </a:cubicBezTo>
                  <a:cubicBezTo>
                    <a:pt x="11492" y="10475"/>
                    <a:pt x="9959" y="10823"/>
                    <a:pt x="8849" y="10823"/>
                  </a:cubicBezTo>
                  <a:cubicBezTo>
                    <a:pt x="8075" y="10823"/>
                    <a:pt x="7506" y="10654"/>
                    <a:pt x="7506" y="10654"/>
                  </a:cubicBezTo>
                  <a:lnTo>
                    <a:pt x="1935" y="26865"/>
                  </a:lnTo>
                  <a:cubicBezTo>
                    <a:pt x="0" y="33470"/>
                    <a:pt x="5204" y="37239"/>
                    <a:pt x="10675" y="39741"/>
                  </a:cubicBezTo>
                  <a:cubicBezTo>
                    <a:pt x="14144" y="41309"/>
                    <a:pt x="18914" y="43310"/>
                    <a:pt x="21949" y="44611"/>
                  </a:cubicBezTo>
                  <a:cubicBezTo>
                    <a:pt x="22349" y="44774"/>
                    <a:pt x="22760" y="44852"/>
                    <a:pt x="23163" y="44852"/>
                  </a:cubicBezTo>
                  <a:cubicBezTo>
                    <a:pt x="24411" y="44852"/>
                    <a:pt x="25581" y="44112"/>
                    <a:pt x="26086" y="42877"/>
                  </a:cubicBezTo>
                  <a:cubicBezTo>
                    <a:pt x="27153" y="40341"/>
                    <a:pt x="26119" y="37406"/>
                    <a:pt x="23717" y="36072"/>
                  </a:cubicBezTo>
                  <a:lnTo>
                    <a:pt x="17446" y="32569"/>
                  </a:lnTo>
                  <a:cubicBezTo>
                    <a:pt x="16279" y="31935"/>
                    <a:pt x="16312" y="30201"/>
                    <a:pt x="17546" y="29634"/>
                  </a:cubicBezTo>
                  <a:cubicBezTo>
                    <a:pt x="19814" y="28600"/>
                    <a:pt x="20582" y="26865"/>
                    <a:pt x="20582" y="26865"/>
                  </a:cubicBezTo>
                  <a:lnTo>
                    <a:pt x="24051" y="9886"/>
                  </a:lnTo>
                  <a:cubicBezTo>
                    <a:pt x="26019" y="4849"/>
                    <a:pt x="25719" y="1580"/>
                    <a:pt x="25652" y="1047"/>
                  </a:cubicBezTo>
                  <a:cubicBezTo>
                    <a:pt x="25652" y="980"/>
                    <a:pt x="25619" y="947"/>
                    <a:pt x="25585" y="913"/>
                  </a:cubicBezTo>
                  <a:lnTo>
                    <a:pt x="24384" y="46"/>
                  </a:lnTo>
                  <a:cubicBezTo>
                    <a:pt x="24348" y="18"/>
                    <a:pt x="24308" y="6"/>
                    <a:pt x="24271" y="6"/>
                  </a:cubicBezTo>
                  <a:cubicBezTo>
                    <a:pt x="24174" y="6"/>
                    <a:pt x="24093" y="92"/>
                    <a:pt x="24118" y="213"/>
                  </a:cubicBezTo>
                  <a:cubicBezTo>
                    <a:pt x="24418" y="2948"/>
                    <a:pt x="23317" y="6684"/>
                    <a:pt x="22616" y="8619"/>
                  </a:cubicBezTo>
                  <a:cubicBezTo>
                    <a:pt x="22498" y="9033"/>
                    <a:pt x="22143" y="9264"/>
                    <a:pt x="21738" y="9264"/>
                  </a:cubicBezTo>
                  <a:cubicBezTo>
                    <a:pt x="21687" y="9264"/>
                    <a:pt x="21635" y="9260"/>
                    <a:pt x="21582" y="9253"/>
                  </a:cubicBezTo>
                  <a:cubicBezTo>
                    <a:pt x="19681" y="8919"/>
                    <a:pt x="17179" y="8786"/>
                    <a:pt x="15778" y="8719"/>
                  </a:cubicBezTo>
                  <a:cubicBezTo>
                    <a:pt x="15245" y="8719"/>
                    <a:pt x="14811" y="8218"/>
                    <a:pt x="14911" y="7651"/>
                  </a:cubicBezTo>
                  <a:cubicBezTo>
                    <a:pt x="15545" y="3382"/>
                    <a:pt x="13844" y="780"/>
                    <a:pt x="13310" y="113"/>
                  </a:cubicBezTo>
                  <a:cubicBezTo>
                    <a:pt x="13260" y="38"/>
                    <a:pt x="13153" y="0"/>
                    <a:pt x="130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61"/>
            <p:cNvSpPr/>
            <p:nvPr/>
          </p:nvSpPr>
          <p:spPr>
            <a:xfrm>
              <a:off x="2127173" y="3202803"/>
              <a:ext cx="433769" cy="421905"/>
            </a:xfrm>
            <a:custGeom>
              <a:avLst/>
              <a:gdLst/>
              <a:ahLst/>
              <a:cxnLst/>
              <a:rect l="l" t="t" r="r" b="b"/>
              <a:pathLst>
                <a:path w="8958" h="8713" extrusionOk="0">
                  <a:moveTo>
                    <a:pt x="2153" y="0"/>
                  </a:moveTo>
                  <a:cubicBezTo>
                    <a:pt x="1819" y="0"/>
                    <a:pt x="1486" y="234"/>
                    <a:pt x="1419" y="567"/>
                  </a:cubicBezTo>
                  <a:lnTo>
                    <a:pt x="518" y="4403"/>
                  </a:lnTo>
                  <a:cubicBezTo>
                    <a:pt x="0" y="6605"/>
                    <a:pt x="1650" y="8712"/>
                    <a:pt x="3883" y="8712"/>
                  </a:cubicBezTo>
                  <a:cubicBezTo>
                    <a:pt x="3951" y="8712"/>
                    <a:pt x="4019" y="8710"/>
                    <a:pt x="4087" y="8707"/>
                  </a:cubicBezTo>
                  <a:cubicBezTo>
                    <a:pt x="5555" y="8640"/>
                    <a:pt x="6823" y="7672"/>
                    <a:pt x="7290" y="6238"/>
                  </a:cubicBezTo>
                  <a:lnTo>
                    <a:pt x="8824" y="1268"/>
                  </a:lnTo>
                  <a:cubicBezTo>
                    <a:pt x="8958" y="801"/>
                    <a:pt x="8657" y="367"/>
                    <a:pt x="8190" y="334"/>
                  </a:cubicBezTo>
                  <a:lnTo>
                    <a:pt x="21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61"/>
            <p:cNvSpPr/>
            <p:nvPr/>
          </p:nvSpPr>
          <p:spPr>
            <a:xfrm>
              <a:off x="2166782" y="2978271"/>
              <a:ext cx="42031" cy="40433"/>
            </a:xfrm>
            <a:custGeom>
              <a:avLst/>
              <a:gdLst/>
              <a:ahLst/>
              <a:cxnLst/>
              <a:rect l="l" t="t" r="r" b="b"/>
              <a:pathLst>
                <a:path w="868" h="835" extrusionOk="0">
                  <a:moveTo>
                    <a:pt x="434" y="1"/>
                  </a:moveTo>
                  <a:cubicBezTo>
                    <a:pt x="201" y="1"/>
                    <a:pt x="0" y="201"/>
                    <a:pt x="0" y="434"/>
                  </a:cubicBezTo>
                  <a:cubicBezTo>
                    <a:pt x="0" y="668"/>
                    <a:pt x="201" y="835"/>
                    <a:pt x="434" y="835"/>
                  </a:cubicBezTo>
                  <a:cubicBezTo>
                    <a:pt x="668" y="835"/>
                    <a:pt x="868" y="668"/>
                    <a:pt x="868" y="434"/>
                  </a:cubicBezTo>
                  <a:cubicBezTo>
                    <a:pt x="868" y="201"/>
                    <a:pt x="668" y="1"/>
                    <a:pt x="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61"/>
            <p:cNvSpPr/>
            <p:nvPr/>
          </p:nvSpPr>
          <p:spPr>
            <a:xfrm>
              <a:off x="2615795" y="3028339"/>
              <a:ext cx="40433" cy="40433"/>
            </a:xfrm>
            <a:custGeom>
              <a:avLst/>
              <a:gdLst/>
              <a:ahLst/>
              <a:cxnLst/>
              <a:rect l="l" t="t" r="r" b="b"/>
              <a:pathLst>
                <a:path w="835" h="835" extrusionOk="0">
                  <a:moveTo>
                    <a:pt x="434" y="1"/>
                  </a:moveTo>
                  <a:cubicBezTo>
                    <a:pt x="201" y="1"/>
                    <a:pt x="1" y="201"/>
                    <a:pt x="1" y="434"/>
                  </a:cubicBezTo>
                  <a:cubicBezTo>
                    <a:pt x="1" y="668"/>
                    <a:pt x="201" y="835"/>
                    <a:pt x="434" y="835"/>
                  </a:cubicBezTo>
                  <a:cubicBezTo>
                    <a:pt x="635" y="835"/>
                    <a:pt x="835" y="668"/>
                    <a:pt x="835" y="434"/>
                  </a:cubicBezTo>
                  <a:cubicBezTo>
                    <a:pt x="835" y="201"/>
                    <a:pt x="635" y="1"/>
                    <a:pt x="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61"/>
            <p:cNvSpPr/>
            <p:nvPr/>
          </p:nvSpPr>
          <p:spPr>
            <a:xfrm>
              <a:off x="1533623" y="2621307"/>
              <a:ext cx="680046" cy="1271236"/>
            </a:xfrm>
            <a:custGeom>
              <a:avLst/>
              <a:gdLst/>
              <a:ahLst/>
              <a:cxnLst/>
              <a:rect l="l" t="t" r="r" b="b"/>
              <a:pathLst>
                <a:path w="14044" h="26253" extrusionOk="0">
                  <a:moveTo>
                    <a:pt x="11042" y="1"/>
                  </a:moveTo>
                  <a:cubicBezTo>
                    <a:pt x="9174" y="34"/>
                    <a:pt x="7506" y="1202"/>
                    <a:pt x="6839" y="2936"/>
                  </a:cubicBezTo>
                  <a:lnTo>
                    <a:pt x="1135" y="17780"/>
                  </a:lnTo>
                  <a:cubicBezTo>
                    <a:pt x="0" y="20749"/>
                    <a:pt x="1268" y="24118"/>
                    <a:pt x="4103" y="25619"/>
                  </a:cubicBezTo>
                  <a:lnTo>
                    <a:pt x="5371" y="26253"/>
                  </a:lnTo>
                  <a:lnTo>
                    <a:pt x="12176" y="7640"/>
                  </a:lnTo>
                  <a:cubicBezTo>
                    <a:pt x="14044" y="1435"/>
                    <a:pt x="11042" y="1"/>
                    <a:pt x="110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61"/>
            <p:cNvSpPr/>
            <p:nvPr/>
          </p:nvSpPr>
          <p:spPr>
            <a:xfrm>
              <a:off x="2202324" y="3498369"/>
              <a:ext cx="1540998" cy="998278"/>
            </a:xfrm>
            <a:custGeom>
              <a:avLst/>
              <a:gdLst/>
              <a:ahLst/>
              <a:cxnLst/>
              <a:rect l="l" t="t" r="r" b="b"/>
              <a:pathLst>
                <a:path w="31824" h="20616" extrusionOk="0">
                  <a:moveTo>
                    <a:pt x="11642" y="1"/>
                  </a:moveTo>
                  <a:lnTo>
                    <a:pt x="0" y="868"/>
                  </a:lnTo>
                  <a:lnTo>
                    <a:pt x="19414" y="20615"/>
                  </a:lnTo>
                  <a:lnTo>
                    <a:pt x="26920" y="17880"/>
                  </a:lnTo>
                  <a:lnTo>
                    <a:pt x="31823" y="11509"/>
                  </a:lnTo>
                  <a:lnTo>
                    <a:pt x="116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61"/>
            <p:cNvSpPr/>
            <p:nvPr/>
          </p:nvSpPr>
          <p:spPr>
            <a:xfrm>
              <a:off x="2765998" y="3621118"/>
              <a:ext cx="258528" cy="256881"/>
            </a:xfrm>
            <a:custGeom>
              <a:avLst/>
              <a:gdLst/>
              <a:ahLst/>
              <a:cxnLst/>
              <a:rect l="l" t="t" r="r" b="b"/>
              <a:pathLst>
                <a:path w="5339" h="5305" extrusionOk="0">
                  <a:moveTo>
                    <a:pt x="2670" y="1"/>
                  </a:moveTo>
                  <a:cubicBezTo>
                    <a:pt x="1202" y="1"/>
                    <a:pt x="1" y="1202"/>
                    <a:pt x="1" y="2669"/>
                  </a:cubicBezTo>
                  <a:cubicBezTo>
                    <a:pt x="1" y="4137"/>
                    <a:pt x="1202" y="5305"/>
                    <a:pt x="2670" y="5305"/>
                  </a:cubicBezTo>
                  <a:cubicBezTo>
                    <a:pt x="4137" y="5305"/>
                    <a:pt x="5338" y="4137"/>
                    <a:pt x="5338" y="2669"/>
                  </a:cubicBezTo>
                  <a:cubicBezTo>
                    <a:pt x="5338" y="1202"/>
                    <a:pt x="4137" y="1"/>
                    <a:pt x="26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61"/>
            <p:cNvSpPr/>
            <p:nvPr/>
          </p:nvSpPr>
          <p:spPr>
            <a:xfrm>
              <a:off x="2564129" y="3535508"/>
              <a:ext cx="258479" cy="258528"/>
            </a:xfrm>
            <a:custGeom>
              <a:avLst/>
              <a:gdLst/>
              <a:ahLst/>
              <a:cxnLst/>
              <a:rect l="l" t="t" r="r" b="b"/>
              <a:pathLst>
                <a:path w="5338" h="5339" extrusionOk="0">
                  <a:moveTo>
                    <a:pt x="2669" y="1"/>
                  </a:moveTo>
                  <a:cubicBezTo>
                    <a:pt x="1201" y="1"/>
                    <a:pt x="0" y="1202"/>
                    <a:pt x="0" y="2669"/>
                  </a:cubicBezTo>
                  <a:cubicBezTo>
                    <a:pt x="0" y="4137"/>
                    <a:pt x="1201" y="5338"/>
                    <a:pt x="2669" y="5338"/>
                  </a:cubicBezTo>
                  <a:cubicBezTo>
                    <a:pt x="4137" y="5338"/>
                    <a:pt x="5337" y="4137"/>
                    <a:pt x="5337" y="2669"/>
                  </a:cubicBezTo>
                  <a:cubicBezTo>
                    <a:pt x="5337" y="1202"/>
                    <a:pt x="4137" y="1"/>
                    <a:pt x="26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61"/>
            <p:cNvSpPr/>
            <p:nvPr/>
          </p:nvSpPr>
          <p:spPr>
            <a:xfrm>
              <a:off x="2724017" y="3703531"/>
              <a:ext cx="256881" cy="258479"/>
            </a:xfrm>
            <a:custGeom>
              <a:avLst/>
              <a:gdLst/>
              <a:ahLst/>
              <a:cxnLst/>
              <a:rect l="l" t="t" r="r" b="b"/>
              <a:pathLst>
                <a:path w="5305" h="5338" extrusionOk="0">
                  <a:moveTo>
                    <a:pt x="2669" y="0"/>
                  </a:moveTo>
                  <a:cubicBezTo>
                    <a:pt x="1168" y="0"/>
                    <a:pt x="1" y="1201"/>
                    <a:pt x="1" y="2669"/>
                  </a:cubicBezTo>
                  <a:cubicBezTo>
                    <a:pt x="1" y="4136"/>
                    <a:pt x="1168" y="5337"/>
                    <a:pt x="2669" y="5337"/>
                  </a:cubicBezTo>
                  <a:cubicBezTo>
                    <a:pt x="4137" y="5337"/>
                    <a:pt x="5304" y="4136"/>
                    <a:pt x="5304" y="2669"/>
                  </a:cubicBezTo>
                  <a:cubicBezTo>
                    <a:pt x="5304" y="1201"/>
                    <a:pt x="4137" y="0"/>
                    <a:pt x="26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61"/>
            <p:cNvSpPr/>
            <p:nvPr/>
          </p:nvSpPr>
          <p:spPr>
            <a:xfrm>
              <a:off x="3260284" y="3911890"/>
              <a:ext cx="256881" cy="258479"/>
            </a:xfrm>
            <a:custGeom>
              <a:avLst/>
              <a:gdLst/>
              <a:ahLst/>
              <a:cxnLst/>
              <a:rect l="l" t="t" r="r" b="b"/>
              <a:pathLst>
                <a:path w="5305" h="5338" extrusionOk="0">
                  <a:moveTo>
                    <a:pt x="2669" y="0"/>
                  </a:moveTo>
                  <a:cubicBezTo>
                    <a:pt x="1201" y="0"/>
                    <a:pt x="0" y="1201"/>
                    <a:pt x="0" y="2669"/>
                  </a:cubicBezTo>
                  <a:cubicBezTo>
                    <a:pt x="0" y="4136"/>
                    <a:pt x="1201" y="5337"/>
                    <a:pt x="2669" y="5337"/>
                  </a:cubicBezTo>
                  <a:cubicBezTo>
                    <a:pt x="4137" y="5337"/>
                    <a:pt x="5304" y="4136"/>
                    <a:pt x="5304" y="2669"/>
                  </a:cubicBezTo>
                  <a:cubicBezTo>
                    <a:pt x="5304" y="1201"/>
                    <a:pt x="4137" y="0"/>
                    <a:pt x="26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61"/>
            <p:cNvSpPr/>
            <p:nvPr/>
          </p:nvSpPr>
          <p:spPr>
            <a:xfrm>
              <a:off x="3131048" y="3777810"/>
              <a:ext cx="258479" cy="258479"/>
            </a:xfrm>
            <a:custGeom>
              <a:avLst/>
              <a:gdLst/>
              <a:ahLst/>
              <a:cxnLst/>
              <a:rect l="l" t="t" r="r" b="b"/>
              <a:pathLst>
                <a:path w="5338" h="5338" extrusionOk="0">
                  <a:moveTo>
                    <a:pt x="2669" y="0"/>
                  </a:moveTo>
                  <a:cubicBezTo>
                    <a:pt x="1202" y="0"/>
                    <a:pt x="1" y="1201"/>
                    <a:pt x="1" y="2669"/>
                  </a:cubicBezTo>
                  <a:cubicBezTo>
                    <a:pt x="1" y="4137"/>
                    <a:pt x="1202" y="5338"/>
                    <a:pt x="2669" y="5338"/>
                  </a:cubicBezTo>
                  <a:cubicBezTo>
                    <a:pt x="4137" y="5338"/>
                    <a:pt x="5338" y="4137"/>
                    <a:pt x="5338" y="2669"/>
                  </a:cubicBezTo>
                  <a:cubicBezTo>
                    <a:pt x="5338" y="1201"/>
                    <a:pt x="4137" y="0"/>
                    <a:pt x="26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61"/>
            <p:cNvSpPr/>
            <p:nvPr/>
          </p:nvSpPr>
          <p:spPr>
            <a:xfrm>
              <a:off x="3155307" y="4005538"/>
              <a:ext cx="258479" cy="256881"/>
            </a:xfrm>
            <a:custGeom>
              <a:avLst/>
              <a:gdLst/>
              <a:ahLst/>
              <a:cxnLst/>
              <a:rect l="l" t="t" r="r" b="b"/>
              <a:pathLst>
                <a:path w="5338" h="5305" extrusionOk="0">
                  <a:moveTo>
                    <a:pt x="2669" y="1"/>
                  </a:moveTo>
                  <a:cubicBezTo>
                    <a:pt x="1201" y="1"/>
                    <a:pt x="0" y="1168"/>
                    <a:pt x="0" y="2636"/>
                  </a:cubicBezTo>
                  <a:cubicBezTo>
                    <a:pt x="0" y="4137"/>
                    <a:pt x="1201" y="5305"/>
                    <a:pt x="2669" y="5305"/>
                  </a:cubicBezTo>
                  <a:cubicBezTo>
                    <a:pt x="4136" y="5305"/>
                    <a:pt x="5337" y="4137"/>
                    <a:pt x="5337" y="2636"/>
                  </a:cubicBezTo>
                  <a:cubicBezTo>
                    <a:pt x="5337" y="1168"/>
                    <a:pt x="4136" y="1"/>
                    <a:pt x="2669" y="1"/>
                  </a:cubicBezTo>
                  <a:close/>
                </a:path>
              </a:pathLst>
            </a:custGeom>
            <a:solidFill>
              <a:srgbClr val="DC9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61"/>
            <p:cNvSpPr/>
            <p:nvPr/>
          </p:nvSpPr>
          <p:spPr>
            <a:xfrm>
              <a:off x="2362211" y="3574294"/>
              <a:ext cx="258479" cy="258479"/>
            </a:xfrm>
            <a:custGeom>
              <a:avLst/>
              <a:gdLst/>
              <a:ahLst/>
              <a:cxnLst/>
              <a:rect l="l" t="t" r="r" b="b"/>
              <a:pathLst>
                <a:path w="5338" h="5338" extrusionOk="0">
                  <a:moveTo>
                    <a:pt x="2669" y="0"/>
                  </a:moveTo>
                  <a:cubicBezTo>
                    <a:pt x="1202" y="0"/>
                    <a:pt x="1" y="1201"/>
                    <a:pt x="1" y="2669"/>
                  </a:cubicBezTo>
                  <a:cubicBezTo>
                    <a:pt x="1" y="4137"/>
                    <a:pt x="1202" y="5338"/>
                    <a:pt x="2669" y="5338"/>
                  </a:cubicBezTo>
                  <a:cubicBezTo>
                    <a:pt x="4137" y="5338"/>
                    <a:pt x="5338" y="4137"/>
                    <a:pt x="5338" y="2669"/>
                  </a:cubicBezTo>
                  <a:cubicBezTo>
                    <a:pt x="5338" y="1201"/>
                    <a:pt x="4137" y="0"/>
                    <a:pt x="2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61"/>
            <p:cNvSpPr/>
            <p:nvPr/>
          </p:nvSpPr>
          <p:spPr>
            <a:xfrm>
              <a:off x="2578655" y="3664746"/>
              <a:ext cx="258479" cy="258479"/>
            </a:xfrm>
            <a:custGeom>
              <a:avLst/>
              <a:gdLst/>
              <a:ahLst/>
              <a:cxnLst/>
              <a:rect l="l" t="t" r="r" b="b"/>
              <a:pathLst>
                <a:path w="5338" h="5338" extrusionOk="0">
                  <a:moveTo>
                    <a:pt x="2669" y="0"/>
                  </a:moveTo>
                  <a:cubicBezTo>
                    <a:pt x="1201" y="0"/>
                    <a:pt x="1" y="1201"/>
                    <a:pt x="1" y="2669"/>
                  </a:cubicBezTo>
                  <a:cubicBezTo>
                    <a:pt x="1" y="4137"/>
                    <a:pt x="1201" y="5338"/>
                    <a:pt x="2669" y="5338"/>
                  </a:cubicBezTo>
                  <a:cubicBezTo>
                    <a:pt x="4137" y="5338"/>
                    <a:pt x="5338" y="4137"/>
                    <a:pt x="5338" y="2669"/>
                  </a:cubicBezTo>
                  <a:cubicBezTo>
                    <a:pt x="5338" y="1201"/>
                    <a:pt x="4137" y="0"/>
                    <a:pt x="2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61"/>
            <p:cNvSpPr/>
            <p:nvPr/>
          </p:nvSpPr>
          <p:spPr>
            <a:xfrm>
              <a:off x="2927532" y="3732584"/>
              <a:ext cx="258479" cy="258479"/>
            </a:xfrm>
            <a:custGeom>
              <a:avLst/>
              <a:gdLst/>
              <a:ahLst/>
              <a:cxnLst/>
              <a:rect l="l" t="t" r="r" b="b"/>
              <a:pathLst>
                <a:path w="5338" h="5338" extrusionOk="0">
                  <a:moveTo>
                    <a:pt x="2669" y="0"/>
                  </a:moveTo>
                  <a:cubicBezTo>
                    <a:pt x="1202" y="0"/>
                    <a:pt x="1" y="1201"/>
                    <a:pt x="1" y="2669"/>
                  </a:cubicBezTo>
                  <a:cubicBezTo>
                    <a:pt x="1" y="4137"/>
                    <a:pt x="1202" y="5338"/>
                    <a:pt x="2669" y="5338"/>
                  </a:cubicBezTo>
                  <a:cubicBezTo>
                    <a:pt x="4137" y="5338"/>
                    <a:pt x="5338" y="4137"/>
                    <a:pt x="5338" y="2669"/>
                  </a:cubicBezTo>
                  <a:cubicBezTo>
                    <a:pt x="5338" y="1201"/>
                    <a:pt x="4137" y="0"/>
                    <a:pt x="2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61"/>
            <p:cNvSpPr/>
            <p:nvPr/>
          </p:nvSpPr>
          <p:spPr>
            <a:xfrm>
              <a:off x="3042243" y="3940943"/>
              <a:ext cx="256833" cy="258479"/>
            </a:xfrm>
            <a:custGeom>
              <a:avLst/>
              <a:gdLst/>
              <a:ahLst/>
              <a:cxnLst/>
              <a:rect l="l" t="t" r="r" b="b"/>
              <a:pathLst>
                <a:path w="5304" h="5338" extrusionOk="0">
                  <a:moveTo>
                    <a:pt x="2635" y="1"/>
                  </a:moveTo>
                  <a:cubicBezTo>
                    <a:pt x="1168" y="1"/>
                    <a:pt x="0" y="1201"/>
                    <a:pt x="0" y="2669"/>
                  </a:cubicBezTo>
                  <a:cubicBezTo>
                    <a:pt x="0" y="4137"/>
                    <a:pt x="1168" y="5338"/>
                    <a:pt x="2635" y="5338"/>
                  </a:cubicBezTo>
                  <a:cubicBezTo>
                    <a:pt x="4103" y="5338"/>
                    <a:pt x="5304" y="4137"/>
                    <a:pt x="5304" y="2669"/>
                  </a:cubicBezTo>
                  <a:cubicBezTo>
                    <a:pt x="5304" y="1201"/>
                    <a:pt x="4103" y="1"/>
                    <a:pt x="26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61"/>
            <p:cNvSpPr/>
            <p:nvPr/>
          </p:nvSpPr>
          <p:spPr>
            <a:xfrm>
              <a:off x="2843569" y="3868262"/>
              <a:ext cx="256833" cy="258479"/>
            </a:xfrm>
            <a:custGeom>
              <a:avLst/>
              <a:gdLst/>
              <a:ahLst/>
              <a:cxnLst/>
              <a:rect l="l" t="t" r="r" b="b"/>
              <a:pathLst>
                <a:path w="5304" h="5338" extrusionOk="0">
                  <a:moveTo>
                    <a:pt x="2669" y="0"/>
                  </a:moveTo>
                  <a:cubicBezTo>
                    <a:pt x="1201" y="0"/>
                    <a:pt x="0" y="1201"/>
                    <a:pt x="0" y="2669"/>
                  </a:cubicBezTo>
                  <a:cubicBezTo>
                    <a:pt x="0" y="4137"/>
                    <a:pt x="1201" y="5338"/>
                    <a:pt x="2669" y="5338"/>
                  </a:cubicBezTo>
                  <a:cubicBezTo>
                    <a:pt x="4136" y="5338"/>
                    <a:pt x="5304" y="4137"/>
                    <a:pt x="5304" y="2669"/>
                  </a:cubicBezTo>
                  <a:cubicBezTo>
                    <a:pt x="5304" y="1201"/>
                    <a:pt x="4136" y="0"/>
                    <a:pt x="26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61"/>
            <p:cNvSpPr/>
            <p:nvPr/>
          </p:nvSpPr>
          <p:spPr>
            <a:xfrm>
              <a:off x="2098944" y="3540350"/>
              <a:ext cx="1135556" cy="1028978"/>
            </a:xfrm>
            <a:custGeom>
              <a:avLst/>
              <a:gdLst/>
              <a:ahLst/>
              <a:cxnLst/>
              <a:rect l="l" t="t" r="r" b="b"/>
              <a:pathLst>
                <a:path w="23451" h="21250" extrusionOk="0">
                  <a:moveTo>
                    <a:pt x="2135" y="1"/>
                  </a:moveTo>
                  <a:lnTo>
                    <a:pt x="0" y="7973"/>
                  </a:lnTo>
                  <a:lnTo>
                    <a:pt x="21082" y="21250"/>
                  </a:lnTo>
                  <a:lnTo>
                    <a:pt x="23451" y="13744"/>
                  </a:lnTo>
                  <a:lnTo>
                    <a:pt x="21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61"/>
            <p:cNvSpPr/>
            <p:nvPr/>
          </p:nvSpPr>
          <p:spPr>
            <a:xfrm>
              <a:off x="3119765" y="4055606"/>
              <a:ext cx="623537" cy="513714"/>
            </a:xfrm>
            <a:custGeom>
              <a:avLst/>
              <a:gdLst/>
              <a:ahLst/>
              <a:cxnLst/>
              <a:rect l="l" t="t" r="r" b="b"/>
              <a:pathLst>
                <a:path w="12877" h="10609" extrusionOk="0">
                  <a:moveTo>
                    <a:pt x="12876" y="1"/>
                  </a:moveTo>
                  <a:lnTo>
                    <a:pt x="2369" y="3103"/>
                  </a:lnTo>
                  <a:lnTo>
                    <a:pt x="0" y="10609"/>
                  </a:lnTo>
                  <a:lnTo>
                    <a:pt x="10074" y="7406"/>
                  </a:lnTo>
                  <a:lnTo>
                    <a:pt x="128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61"/>
            <p:cNvSpPr/>
            <p:nvPr/>
          </p:nvSpPr>
          <p:spPr>
            <a:xfrm>
              <a:off x="2218448" y="3904772"/>
              <a:ext cx="361861" cy="458803"/>
            </a:xfrm>
            <a:custGeom>
              <a:avLst/>
              <a:gdLst/>
              <a:ahLst/>
              <a:cxnLst/>
              <a:rect l="l" t="t" r="r" b="b"/>
              <a:pathLst>
                <a:path w="7473" h="9475" extrusionOk="0">
                  <a:moveTo>
                    <a:pt x="2045" y="1"/>
                  </a:moveTo>
                  <a:cubicBezTo>
                    <a:pt x="1966" y="1"/>
                    <a:pt x="1891" y="25"/>
                    <a:pt x="1836" y="80"/>
                  </a:cubicBezTo>
                  <a:cubicBezTo>
                    <a:pt x="701" y="1181"/>
                    <a:pt x="201" y="2482"/>
                    <a:pt x="34" y="3016"/>
                  </a:cubicBezTo>
                  <a:cubicBezTo>
                    <a:pt x="1" y="3149"/>
                    <a:pt x="34" y="3283"/>
                    <a:pt x="168" y="3349"/>
                  </a:cubicBezTo>
                  <a:lnTo>
                    <a:pt x="1102" y="3916"/>
                  </a:lnTo>
                  <a:cubicBezTo>
                    <a:pt x="1102" y="3916"/>
                    <a:pt x="1235" y="5084"/>
                    <a:pt x="2036" y="6118"/>
                  </a:cubicBezTo>
                  <a:lnTo>
                    <a:pt x="2703" y="8720"/>
                  </a:lnTo>
                  <a:cubicBezTo>
                    <a:pt x="2729" y="8851"/>
                    <a:pt x="2838" y="8941"/>
                    <a:pt x="2948" y="8941"/>
                  </a:cubicBezTo>
                  <a:cubicBezTo>
                    <a:pt x="2978" y="8941"/>
                    <a:pt x="3008" y="8934"/>
                    <a:pt x="3036" y="8920"/>
                  </a:cubicBezTo>
                  <a:cubicBezTo>
                    <a:pt x="3203" y="8887"/>
                    <a:pt x="3270" y="8753"/>
                    <a:pt x="3270" y="8620"/>
                  </a:cubicBezTo>
                  <a:lnTo>
                    <a:pt x="3070" y="6652"/>
                  </a:lnTo>
                  <a:lnTo>
                    <a:pt x="3070" y="6652"/>
                  </a:lnTo>
                  <a:lnTo>
                    <a:pt x="3937" y="9220"/>
                  </a:lnTo>
                  <a:cubicBezTo>
                    <a:pt x="3990" y="9379"/>
                    <a:pt x="4126" y="9474"/>
                    <a:pt x="4280" y="9474"/>
                  </a:cubicBezTo>
                  <a:cubicBezTo>
                    <a:pt x="4320" y="9474"/>
                    <a:pt x="4362" y="9468"/>
                    <a:pt x="4404" y="9454"/>
                  </a:cubicBezTo>
                  <a:cubicBezTo>
                    <a:pt x="4571" y="9420"/>
                    <a:pt x="4704" y="9220"/>
                    <a:pt x="4638" y="9020"/>
                  </a:cubicBezTo>
                  <a:lnTo>
                    <a:pt x="4004" y="6552"/>
                  </a:lnTo>
                  <a:lnTo>
                    <a:pt x="5371" y="9154"/>
                  </a:lnTo>
                  <a:cubicBezTo>
                    <a:pt x="5446" y="9277"/>
                    <a:pt x="5575" y="9346"/>
                    <a:pt x="5705" y="9346"/>
                  </a:cubicBezTo>
                  <a:cubicBezTo>
                    <a:pt x="5750" y="9346"/>
                    <a:pt x="5795" y="9338"/>
                    <a:pt x="5838" y="9320"/>
                  </a:cubicBezTo>
                  <a:cubicBezTo>
                    <a:pt x="6039" y="9220"/>
                    <a:pt x="6105" y="9020"/>
                    <a:pt x="6039" y="8853"/>
                  </a:cubicBezTo>
                  <a:lnTo>
                    <a:pt x="4804" y="5951"/>
                  </a:lnTo>
                  <a:lnTo>
                    <a:pt x="6772" y="8053"/>
                  </a:lnTo>
                  <a:cubicBezTo>
                    <a:pt x="6839" y="8136"/>
                    <a:pt x="6939" y="8178"/>
                    <a:pt x="7043" y="8178"/>
                  </a:cubicBezTo>
                  <a:cubicBezTo>
                    <a:pt x="7148" y="8178"/>
                    <a:pt x="7256" y="8136"/>
                    <a:pt x="7339" y="8053"/>
                  </a:cubicBezTo>
                  <a:cubicBezTo>
                    <a:pt x="7440" y="7919"/>
                    <a:pt x="7473" y="7753"/>
                    <a:pt x="7373" y="7586"/>
                  </a:cubicBezTo>
                  <a:lnTo>
                    <a:pt x="5938" y="5284"/>
                  </a:lnTo>
                  <a:cubicBezTo>
                    <a:pt x="5605" y="4817"/>
                    <a:pt x="5371" y="4283"/>
                    <a:pt x="5238" y="3716"/>
                  </a:cubicBezTo>
                  <a:cubicBezTo>
                    <a:pt x="5238" y="3716"/>
                    <a:pt x="5238" y="3683"/>
                    <a:pt x="5238" y="3683"/>
                  </a:cubicBezTo>
                  <a:cubicBezTo>
                    <a:pt x="5209" y="3567"/>
                    <a:pt x="5306" y="3476"/>
                    <a:pt x="5419" y="3476"/>
                  </a:cubicBezTo>
                  <a:cubicBezTo>
                    <a:pt x="5436" y="3476"/>
                    <a:pt x="5454" y="3478"/>
                    <a:pt x="5471" y="3483"/>
                  </a:cubicBezTo>
                  <a:lnTo>
                    <a:pt x="6672" y="4017"/>
                  </a:lnTo>
                  <a:cubicBezTo>
                    <a:pt x="6738" y="4056"/>
                    <a:pt x="6809" y="4075"/>
                    <a:pt x="6879" y="4075"/>
                  </a:cubicBezTo>
                  <a:cubicBezTo>
                    <a:pt x="6987" y="4075"/>
                    <a:pt x="7092" y="4031"/>
                    <a:pt x="7173" y="3950"/>
                  </a:cubicBezTo>
                  <a:lnTo>
                    <a:pt x="7273" y="3883"/>
                  </a:lnTo>
                  <a:cubicBezTo>
                    <a:pt x="7406" y="3783"/>
                    <a:pt x="7406" y="3550"/>
                    <a:pt x="7239" y="3416"/>
                  </a:cubicBezTo>
                  <a:cubicBezTo>
                    <a:pt x="7239" y="3416"/>
                    <a:pt x="5371" y="1081"/>
                    <a:pt x="2803" y="481"/>
                  </a:cubicBezTo>
                  <a:lnTo>
                    <a:pt x="2236" y="47"/>
                  </a:lnTo>
                  <a:cubicBezTo>
                    <a:pt x="2176" y="17"/>
                    <a:pt x="2109" y="1"/>
                    <a:pt x="2045" y="1"/>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1"/>
            <p:cNvSpPr/>
            <p:nvPr/>
          </p:nvSpPr>
          <p:spPr>
            <a:xfrm>
              <a:off x="2218448" y="3907048"/>
              <a:ext cx="90502" cy="187395"/>
            </a:xfrm>
            <a:custGeom>
              <a:avLst/>
              <a:gdLst/>
              <a:ahLst/>
              <a:cxnLst/>
              <a:rect l="l" t="t" r="r" b="b"/>
              <a:pathLst>
                <a:path w="1869" h="3870" extrusionOk="0">
                  <a:moveTo>
                    <a:pt x="1869" y="0"/>
                  </a:moveTo>
                  <a:cubicBezTo>
                    <a:pt x="1836" y="33"/>
                    <a:pt x="1836" y="33"/>
                    <a:pt x="1836" y="33"/>
                  </a:cubicBezTo>
                  <a:cubicBezTo>
                    <a:pt x="701" y="1134"/>
                    <a:pt x="201" y="2435"/>
                    <a:pt x="34" y="2969"/>
                  </a:cubicBezTo>
                  <a:cubicBezTo>
                    <a:pt x="1" y="3102"/>
                    <a:pt x="34" y="3236"/>
                    <a:pt x="168" y="3302"/>
                  </a:cubicBezTo>
                  <a:lnTo>
                    <a:pt x="1102" y="3869"/>
                  </a:lnTo>
                  <a:lnTo>
                    <a:pt x="1869" y="0"/>
                  </a:lnTo>
                  <a:close/>
                </a:path>
              </a:pathLst>
            </a:custGeom>
            <a:solidFill>
              <a:srgbClr val="D25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61"/>
            <p:cNvSpPr/>
            <p:nvPr/>
          </p:nvSpPr>
          <p:spPr>
            <a:xfrm>
              <a:off x="1628965" y="3510765"/>
              <a:ext cx="765608" cy="585234"/>
            </a:xfrm>
            <a:custGeom>
              <a:avLst/>
              <a:gdLst/>
              <a:ahLst/>
              <a:cxnLst/>
              <a:rect l="l" t="t" r="r" b="b"/>
              <a:pathLst>
                <a:path w="15811" h="12086" extrusionOk="0">
                  <a:moveTo>
                    <a:pt x="4766" y="1"/>
                  </a:moveTo>
                  <a:cubicBezTo>
                    <a:pt x="2281" y="1"/>
                    <a:pt x="1" y="2218"/>
                    <a:pt x="600" y="5015"/>
                  </a:cubicBezTo>
                  <a:cubicBezTo>
                    <a:pt x="800" y="5949"/>
                    <a:pt x="1300" y="6783"/>
                    <a:pt x="2134" y="7250"/>
                  </a:cubicBezTo>
                  <a:lnTo>
                    <a:pt x="11741" y="12020"/>
                  </a:lnTo>
                  <a:cubicBezTo>
                    <a:pt x="11831" y="12065"/>
                    <a:pt x="11922" y="12086"/>
                    <a:pt x="12011" y="12086"/>
                  </a:cubicBezTo>
                  <a:cubicBezTo>
                    <a:pt x="12255" y="12086"/>
                    <a:pt x="12477" y="11931"/>
                    <a:pt x="12575" y="11687"/>
                  </a:cubicBezTo>
                  <a:cubicBezTo>
                    <a:pt x="13309" y="9919"/>
                    <a:pt x="14243" y="8551"/>
                    <a:pt x="15477" y="7684"/>
                  </a:cubicBezTo>
                  <a:cubicBezTo>
                    <a:pt x="15811" y="7450"/>
                    <a:pt x="15811" y="6950"/>
                    <a:pt x="15477" y="6716"/>
                  </a:cubicBezTo>
                  <a:lnTo>
                    <a:pt x="7238" y="812"/>
                  </a:lnTo>
                  <a:cubicBezTo>
                    <a:pt x="6458" y="250"/>
                    <a:pt x="5601" y="1"/>
                    <a:pt x="4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4" name="Google Shape;1854;p61"/>
          <p:cNvGrpSpPr/>
          <p:nvPr/>
        </p:nvGrpSpPr>
        <p:grpSpPr>
          <a:xfrm>
            <a:off x="2140650" y="652250"/>
            <a:ext cx="722700" cy="553650"/>
            <a:chOff x="7883375" y="3787050"/>
            <a:chExt cx="722700" cy="553650"/>
          </a:xfrm>
        </p:grpSpPr>
        <p:sp>
          <p:nvSpPr>
            <p:cNvPr id="1855" name="Google Shape;1855;p61"/>
            <p:cNvSpPr/>
            <p:nvPr/>
          </p:nvSpPr>
          <p:spPr>
            <a:xfrm>
              <a:off x="8065000" y="4023150"/>
              <a:ext cx="338925" cy="317550"/>
            </a:xfrm>
            <a:custGeom>
              <a:avLst/>
              <a:gdLst/>
              <a:ahLst/>
              <a:cxnLst/>
              <a:rect l="l" t="t" r="r" b="b"/>
              <a:pathLst>
                <a:path w="13557" h="12702" extrusionOk="0">
                  <a:moveTo>
                    <a:pt x="6720" y="1"/>
                  </a:moveTo>
                  <a:cubicBezTo>
                    <a:pt x="5013" y="1"/>
                    <a:pt x="3283" y="745"/>
                    <a:pt x="2067" y="2198"/>
                  </a:cubicBezTo>
                  <a:cubicBezTo>
                    <a:pt x="396" y="4235"/>
                    <a:pt x="0" y="7274"/>
                    <a:pt x="1277" y="9584"/>
                  </a:cubicBezTo>
                  <a:cubicBezTo>
                    <a:pt x="2292" y="11466"/>
                    <a:pt x="4416" y="12702"/>
                    <a:pt x="6532" y="12702"/>
                  </a:cubicBezTo>
                  <a:cubicBezTo>
                    <a:pt x="7014" y="12702"/>
                    <a:pt x="7496" y="12638"/>
                    <a:pt x="7964" y="12502"/>
                  </a:cubicBezTo>
                  <a:cubicBezTo>
                    <a:pt x="11885" y="11408"/>
                    <a:pt x="13557" y="5785"/>
                    <a:pt x="11399" y="2502"/>
                  </a:cubicBezTo>
                  <a:cubicBezTo>
                    <a:pt x="10278" y="821"/>
                    <a:pt x="8511" y="1"/>
                    <a:pt x="67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1"/>
            <p:cNvSpPr/>
            <p:nvPr/>
          </p:nvSpPr>
          <p:spPr>
            <a:xfrm>
              <a:off x="7883375" y="3787050"/>
              <a:ext cx="722700" cy="550200"/>
            </a:xfrm>
            <a:custGeom>
              <a:avLst/>
              <a:gdLst/>
              <a:ahLst/>
              <a:cxnLst/>
              <a:rect l="l" t="t" r="r" b="b"/>
              <a:pathLst>
                <a:path w="28908" h="22008" extrusionOk="0">
                  <a:moveTo>
                    <a:pt x="14469" y="1"/>
                  </a:moveTo>
                  <a:cubicBezTo>
                    <a:pt x="1" y="1"/>
                    <a:pt x="518" y="21095"/>
                    <a:pt x="518" y="21095"/>
                  </a:cubicBezTo>
                  <a:lnTo>
                    <a:pt x="4226" y="21095"/>
                  </a:lnTo>
                  <a:cubicBezTo>
                    <a:pt x="4226" y="21095"/>
                    <a:pt x="5502" y="4226"/>
                    <a:pt x="14591" y="4226"/>
                  </a:cubicBezTo>
                  <a:cubicBezTo>
                    <a:pt x="23679" y="4226"/>
                    <a:pt x="22646" y="22007"/>
                    <a:pt x="22646" y="22007"/>
                  </a:cubicBezTo>
                  <a:lnTo>
                    <a:pt x="26627" y="22007"/>
                  </a:lnTo>
                  <a:cubicBezTo>
                    <a:pt x="26627" y="22007"/>
                    <a:pt x="28907" y="1"/>
                    <a:pt x="144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7" name="Google Shape;1857;p61"/>
          <p:cNvGrpSpPr/>
          <p:nvPr/>
        </p:nvGrpSpPr>
        <p:grpSpPr>
          <a:xfrm>
            <a:off x="3624413" y="1456575"/>
            <a:ext cx="467000" cy="431100"/>
            <a:chOff x="1849650" y="1202325"/>
            <a:chExt cx="467000" cy="431100"/>
          </a:xfrm>
        </p:grpSpPr>
        <p:sp>
          <p:nvSpPr>
            <p:cNvPr id="1858" name="Google Shape;1858;p61"/>
            <p:cNvSpPr/>
            <p:nvPr/>
          </p:nvSpPr>
          <p:spPr>
            <a:xfrm>
              <a:off x="1880150" y="1400725"/>
              <a:ext cx="241525" cy="156500"/>
            </a:xfrm>
            <a:custGeom>
              <a:avLst/>
              <a:gdLst/>
              <a:ahLst/>
              <a:cxnLst/>
              <a:rect l="l" t="t" r="r" b="b"/>
              <a:pathLst>
                <a:path w="9661" h="6260" extrusionOk="0">
                  <a:moveTo>
                    <a:pt x="6275" y="0"/>
                  </a:moveTo>
                  <a:lnTo>
                    <a:pt x="6218" y="153"/>
                  </a:lnTo>
                  <a:cubicBezTo>
                    <a:pt x="4430" y="913"/>
                    <a:pt x="245" y="2701"/>
                    <a:pt x="36" y="5155"/>
                  </a:cubicBezTo>
                  <a:cubicBezTo>
                    <a:pt x="0" y="5983"/>
                    <a:pt x="417" y="6259"/>
                    <a:pt x="997" y="6259"/>
                  </a:cubicBezTo>
                  <a:cubicBezTo>
                    <a:pt x="1963" y="6259"/>
                    <a:pt x="3381" y="5493"/>
                    <a:pt x="3916" y="5231"/>
                  </a:cubicBezTo>
                  <a:cubicBezTo>
                    <a:pt x="5381" y="4413"/>
                    <a:pt x="9661" y="1085"/>
                    <a:pt x="6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61"/>
            <p:cNvSpPr/>
            <p:nvPr/>
          </p:nvSpPr>
          <p:spPr>
            <a:xfrm>
              <a:off x="1849650" y="1236200"/>
              <a:ext cx="216400" cy="208800"/>
            </a:xfrm>
            <a:custGeom>
              <a:avLst/>
              <a:gdLst/>
              <a:ahLst/>
              <a:cxnLst/>
              <a:rect l="l" t="t" r="r" b="b"/>
              <a:pathLst>
                <a:path w="8656" h="8352" extrusionOk="0">
                  <a:moveTo>
                    <a:pt x="2910" y="1"/>
                  </a:moveTo>
                  <a:cubicBezTo>
                    <a:pt x="2591" y="1"/>
                    <a:pt x="2279" y="72"/>
                    <a:pt x="1979" y="228"/>
                  </a:cubicBezTo>
                  <a:cubicBezTo>
                    <a:pt x="1" y="1275"/>
                    <a:pt x="400" y="4375"/>
                    <a:pt x="1351" y="5897"/>
                  </a:cubicBezTo>
                  <a:cubicBezTo>
                    <a:pt x="2131" y="7221"/>
                    <a:pt x="4158" y="8352"/>
                    <a:pt x="5946" y="8352"/>
                  </a:cubicBezTo>
                  <a:cubicBezTo>
                    <a:pt x="6906" y="8352"/>
                    <a:pt x="7797" y="8026"/>
                    <a:pt x="8389" y="7228"/>
                  </a:cubicBezTo>
                  <a:lnTo>
                    <a:pt x="8655" y="6125"/>
                  </a:lnTo>
                  <a:cubicBezTo>
                    <a:pt x="8251" y="4272"/>
                    <a:pt x="5384" y="1"/>
                    <a:pt x="2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61"/>
            <p:cNvSpPr/>
            <p:nvPr/>
          </p:nvSpPr>
          <p:spPr>
            <a:xfrm>
              <a:off x="2002225" y="1422750"/>
              <a:ext cx="168900" cy="210675"/>
            </a:xfrm>
            <a:custGeom>
              <a:avLst/>
              <a:gdLst/>
              <a:ahLst/>
              <a:cxnLst/>
              <a:rect l="l" t="t" r="r" b="b"/>
              <a:pathLst>
                <a:path w="6756" h="8427" extrusionOk="0">
                  <a:moveTo>
                    <a:pt x="2424" y="0"/>
                  </a:moveTo>
                  <a:cubicBezTo>
                    <a:pt x="1" y="0"/>
                    <a:pt x="1569" y="4431"/>
                    <a:pt x="2286" y="5777"/>
                  </a:cubicBezTo>
                  <a:cubicBezTo>
                    <a:pt x="2667" y="6422"/>
                    <a:pt x="3762" y="8427"/>
                    <a:pt x="4758" y="8427"/>
                  </a:cubicBezTo>
                  <a:cubicBezTo>
                    <a:pt x="5053" y="8427"/>
                    <a:pt x="5339" y="8251"/>
                    <a:pt x="5595" y="7812"/>
                  </a:cubicBezTo>
                  <a:cubicBezTo>
                    <a:pt x="6756" y="5663"/>
                    <a:pt x="4207" y="1877"/>
                    <a:pt x="3123" y="261"/>
                  </a:cubicBezTo>
                  <a:lnTo>
                    <a:pt x="3161" y="108"/>
                  </a:lnTo>
                  <a:cubicBezTo>
                    <a:pt x="2882" y="35"/>
                    <a:pt x="2638" y="0"/>
                    <a:pt x="2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61"/>
            <p:cNvSpPr/>
            <p:nvPr/>
          </p:nvSpPr>
          <p:spPr>
            <a:xfrm>
              <a:off x="2059825" y="1330725"/>
              <a:ext cx="256825" cy="166800"/>
            </a:xfrm>
            <a:custGeom>
              <a:avLst/>
              <a:gdLst/>
              <a:ahLst/>
              <a:cxnLst/>
              <a:rect l="l" t="t" r="r" b="b"/>
              <a:pathLst>
                <a:path w="10273" h="6672" extrusionOk="0">
                  <a:moveTo>
                    <a:pt x="6729" y="1"/>
                  </a:moveTo>
                  <a:cubicBezTo>
                    <a:pt x="4439" y="1"/>
                    <a:pt x="1416" y="1436"/>
                    <a:pt x="381" y="2458"/>
                  </a:cubicBezTo>
                  <a:lnTo>
                    <a:pt x="1" y="3542"/>
                  </a:lnTo>
                  <a:cubicBezTo>
                    <a:pt x="140" y="5616"/>
                    <a:pt x="2499" y="6671"/>
                    <a:pt x="4574" y="6671"/>
                  </a:cubicBezTo>
                  <a:cubicBezTo>
                    <a:pt x="5335" y="6671"/>
                    <a:pt x="6059" y="6529"/>
                    <a:pt x="6620" y="6243"/>
                  </a:cubicBezTo>
                  <a:cubicBezTo>
                    <a:pt x="8256" y="5482"/>
                    <a:pt x="10272" y="3086"/>
                    <a:pt x="9188" y="1146"/>
                  </a:cubicBezTo>
                  <a:cubicBezTo>
                    <a:pt x="8719" y="318"/>
                    <a:pt x="7805" y="1"/>
                    <a:pt x="6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61"/>
            <p:cNvSpPr/>
            <p:nvPr/>
          </p:nvSpPr>
          <p:spPr>
            <a:xfrm>
              <a:off x="2002300" y="1349400"/>
              <a:ext cx="114625" cy="210275"/>
            </a:xfrm>
            <a:custGeom>
              <a:avLst/>
              <a:gdLst/>
              <a:ahLst/>
              <a:cxnLst/>
              <a:rect l="l" t="t" r="r" b="b"/>
              <a:pathLst>
                <a:path w="4585" h="8411" extrusionOk="0">
                  <a:moveTo>
                    <a:pt x="2962" y="0"/>
                  </a:moveTo>
                  <a:cubicBezTo>
                    <a:pt x="1556" y="0"/>
                    <a:pt x="1" y="8281"/>
                    <a:pt x="324" y="8406"/>
                  </a:cubicBezTo>
                  <a:cubicBezTo>
                    <a:pt x="332" y="8409"/>
                    <a:pt x="340" y="8411"/>
                    <a:pt x="349" y="8411"/>
                  </a:cubicBezTo>
                  <a:cubicBezTo>
                    <a:pt x="996" y="8411"/>
                    <a:pt x="4584" y="1145"/>
                    <a:pt x="3215" y="94"/>
                  </a:cubicBezTo>
                  <a:cubicBezTo>
                    <a:pt x="3132" y="30"/>
                    <a:pt x="3047" y="0"/>
                    <a:pt x="2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61"/>
            <p:cNvSpPr/>
            <p:nvPr/>
          </p:nvSpPr>
          <p:spPr>
            <a:xfrm>
              <a:off x="2064600" y="1202325"/>
              <a:ext cx="118425" cy="158000"/>
            </a:xfrm>
            <a:custGeom>
              <a:avLst/>
              <a:gdLst/>
              <a:ahLst/>
              <a:cxnLst/>
              <a:rect l="l" t="t" r="r" b="b"/>
              <a:pathLst>
                <a:path w="4737" h="6320" extrusionOk="0">
                  <a:moveTo>
                    <a:pt x="497" y="0"/>
                  </a:moveTo>
                  <a:cubicBezTo>
                    <a:pt x="473" y="0"/>
                    <a:pt x="447" y="8"/>
                    <a:pt x="418" y="24"/>
                  </a:cubicBezTo>
                  <a:cubicBezTo>
                    <a:pt x="0" y="252"/>
                    <a:pt x="114" y="4246"/>
                    <a:pt x="171" y="6263"/>
                  </a:cubicBezTo>
                  <a:lnTo>
                    <a:pt x="495" y="6320"/>
                  </a:lnTo>
                  <a:cubicBezTo>
                    <a:pt x="1997" y="4741"/>
                    <a:pt x="4736" y="1583"/>
                    <a:pt x="4242" y="1108"/>
                  </a:cubicBezTo>
                  <a:cubicBezTo>
                    <a:pt x="4218" y="1086"/>
                    <a:pt x="4189" y="1076"/>
                    <a:pt x="4156" y="1076"/>
                  </a:cubicBezTo>
                  <a:cubicBezTo>
                    <a:pt x="3535" y="1076"/>
                    <a:pt x="1273" y="4577"/>
                    <a:pt x="552" y="5768"/>
                  </a:cubicBezTo>
                  <a:cubicBezTo>
                    <a:pt x="479" y="4072"/>
                    <a:pt x="1052" y="0"/>
                    <a:pt x="4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61"/>
            <p:cNvSpPr/>
            <p:nvPr/>
          </p:nvSpPr>
          <p:spPr>
            <a:xfrm>
              <a:off x="1875325" y="1263875"/>
              <a:ext cx="84200" cy="75450"/>
            </a:xfrm>
            <a:custGeom>
              <a:avLst/>
              <a:gdLst/>
              <a:ahLst/>
              <a:cxnLst/>
              <a:rect l="l" t="t" r="r" b="b"/>
              <a:pathLst>
                <a:path w="3368" h="3018" extrusionOk="0">
                  <a:moveTo>
                    <a:pt x="1479" y="0"/>
                  </a:moveTo>
                  <a:cubicBezTo>
                    <a:pt x="939" y="0"/>
                    <a:pt x="532" y="434"/>
                    <a:pt x="305" y="1024"/>
                  </a:cubicBezTo>
                  <a:cubicBezTo>
                    <a:pt x="1" y="1746"/>
                    <a:pt x="381" y="2602"/>
                    <a:pt x="1142" y="2907"/>
                  </a:cubicBezTo>
                  <a:cubicBezTo>
                    <a:pt x="1335" y="2982"/>
                    <a:pt x="1532" y="3017"/>
                    <a:pt x="1724" y="3017"/>
                  </a:cubicBezTo>
                  <a:cubicBezTo>
                    <a:pt x="2310" y="3017"/>
                    <a:pt x="2848" y="2685"/>
                    <a:pt x="3063" y="2127"/>
                  </a:cubicBezTo>
                  <a:cubicBezTo>
                    <a:pt x="3367" y="1404"/>
                    <a:pt x="2702" y="396"/>
                    <a:pt x="1922" y="91"/>
                  </a:cubicBezTo>
                  <a:cubicBezTo>
                    <a:pt x="1766" y="29"/>
                    <a:pt x="1618" y="0"/>
                    <a:pt x="1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61"/>
            <p:cNvSpPr/>
            <p:nvPr/>
          </p:nvSpPr>
          <p:spPr>
            <a:xfrm>
              <a:off x="1899100" y="1285300"/>
              <a:ext cx="37600" cy="34850"/>
            </a:xfrm>
            <a:custGeom>
              <a:avLst/>
              <a:gdLst/>
              <a:ahLst/>
              <a:cxnLst/>
              <a:rect l="l" t="t" r="r" b="b"/>
              <a:pathLst>
                <a:path w="1504" h="1394" extrusionOk="0">
                  <a:moveTo>
                    <a:pt x="725" y="1"/>
                  </a:moveTo>
                  <a:cubicBezTo>
                    <a:pt x="412" y="1"/>
                    <a:pt x="127" y="232"/>
                    <a:pt x="77" y="566"/>
                  </a:cubicBezTo>
                  <a:cubicBezTo>
                    <a:pt x="1" y="946"/>
                    <a:pt x="229" y="1308"/>
                    <a:pt x="590" y="1384"/>
                  </a:cubicBezTo>
                  <a:cubicBezTo>
                    <a:pt x="622" y="1390"/>
                    <a:pt x="654" y="1393"/>
                    <a:pt x="686" y="1393"/>
                  </a:cubicBezTo>
                  <a:cubicBezTo>
                    <a:pt x="1035" y="1393"/>
                    <a:pt x="1375" y="1029"/>
                    <a:pt x="1427" y="680"/>
                  </a:cubicBezTo>
                  <a:cubicBezTo>
                    <a:pt x="1503" y="300"/>
                    <a:pt x="1218" y="71"/>
                    <a:pt x="857" y="14"/>
                  </a:cubicBezTo>
                  <a:cubicBezTo>
                    <a:pt x="813" y="5"/>
                    <a:pt x="769"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61"/>
            <p:cNvSpPr/>
            <p:nvPr/>
          </p:nvSpPr>
          <p:spPr>
            <a:xfrm>
              <a:off x="1895775" y="1499450"/>
              <a:ext cx="43775" cy="39150"/>
            </a:xfrm>
            <a:custGeom>
              <a:avLst/>
              <a:gdLst/>
              <a:ahLst/>
              <a:cxnLst/>
              <a:rect l="l" t="t" r="r" b="b"/>
              <a:pathLst>
                <a:path w="1751" h="1566" extrusionOk="0">
                  <a:moveTo>
                    <a:pt x="776" y="0"/>
                  </a:moveTo>
                  <a:cubicBezTo>
                    <a:pt x="491" y="0"/>
                    <a:pt x="274" y="219"/>
                    <a:pt x="153" y="521"/>
                  </a:cubicBezTo>
                  <a:cubicBezTo>
                    <a:pt x="1" y="902"/>
                    <a:pt x="210" y="1358"/>
                    <a:pt x="609" y="1510"/>
                  </a:cubicBezTo>
                  <a:cubicBezTo>
                    <a:pt x="708" y="1548"/>
                    <a:pt x="808" y="1566"/>
                    <a:pt x="906" y="1566"/>
                  </a:cubicBezTo>
                  <a:cubicBezTo>
                    <a:pt x="1207" y="1566"/>
                    <a:pt x="1484" y="1398"/>
                    <a:pt x="1598" y="1111"/>
                  </a:cubicBezTo>
                  <a:cubicBezTo>
                    <a:pt x="1751" y="730"/>
                    <a:pt x="1408" y="198"/>
                    <a:pt x="1009" y="46"/>
                  </a:cubicBezTo>
                  <a:cubicBezTo>
                    <a:pt x="927" y="15"/>
                    <a:pt x="849" y="0"/>
                    <a:pt x="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61"/>
            <p:cNvSpPr/>
            <p:nvPr/>
          </p:nvSpPr>
          <p:spPr>
            <a:xfrm>
              <a:off x="1908150" y="1510400"/>
              <a:ext cx="20000" cy="18375"/>
            </a:xfrm>
            <a:custGeom>
              <a:avLst/>
              <a:gdLst/>
              <a:ahLst/>
              <a:cxnLst/>
              <a:rect l="l" t="t" r="r" b="b"/>
              <a:pathLst>
                <a:path w="800" h="735" extrusionOk="0">
                  <a:moveTo>
                    <a:pt x="391" y="1"/>
                  </a:moveTo>
                  <a:cubicBezTo>
                    <a:pt x="225" y="1"/>
                    <a:pt x="72" y="126"/>
                    <a:pt x="38" y="312"/>
                  </a:cubicBezTo>
                  <a:cubicBezTo>
                    <a:pt x="0" y="502"/>
                    <a:pt x="133" y="692"/>
                    <a:pt x="324" y="730"/>
                  </a:cubicBezTo>
                  <a:cubicBezTo>
                    <a:pt x="339" y="733"/>
                    <a:pt x="354" y="734"/>
                    <a:pt x="370" y="734"/>
                  </a:cubicBezTo>
                  <a:cubicBezTo>
                    <a:pt x="546" y="734"/>
                    <a:pt x="726" y="543"/>
                    <a:pt x="761" y="369"/>
                  </a:cubicBezTo>
                  <a:cubicBezTo>
                    <a:pt x="799" y="159"/>
                    <a:pt x="647" y="45"/>
                    <a:pt x="457" y="7"/>
                  </a:cubicBezTo>
                  <a:cubicBezTo>
                    <a:pt x="435" y="3"/>
                    <a:pt x="413"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61"/>
            <p:cNvSpPr/>
            <p:nvPr/>
          </p:nvSpPr>
          <p:spPr>
            <a:xfrm>
              <a:off x="2089325" y="1563750"/>
              <a:ext cx="39950" cy="38675"/>
            </a:xfrm>
            <a:custGeom>
              <a:avLst/>
              <a:gdLst/>
              <a:ahLst/>
              <a:cxnLst/>
              <a:rect l="l" t="t" r="r" b="b"/>
              <a:pathLst>
                <a:path w="1598" h="1547" extrusionOk="0">
                  <a:moveTo>
                    <a:pt x="789" y="0"/>
                  </a:moveTo>
                  <a:cubicBezTo>
                    <a:pt x="400" y="0"/>
                    <a:pt x="74" y="311"/>
                    <a:pt x="38" y="707"/>
                  </a:cubicBezTo>
                  <a:cubicBezTo>
                    <a:pt x="0" y="1145"/>
                    <a:pt x="304" y="1525"/>
                    <a:pt x="723" y="1544"/>
                  </a:cubicBezTo>
                  <a:cubicBezTo>
                    <a:pt x="739" y="1546"/>
                    <a:pt x="754" y="1546"/>
                    <a:pt x="770" y="1546"/>
                  </a:cubicBezTo>
                  <a:cubicBezTo>
                    <a:pt x="1170" y="1546"/>
                    <a:pt x="1523" y="1090"/>
                    <a:pt x="1560" y="669"/>
                  </a:cubicBezTo>
                  <a:cubicBezTo>
                    <a:pt x="1598" y="251"/>
                    <a:pt x="1255" y="42"/>
                    <a:pt x="856" y="4"/>
                  </a:cubicBezTo>
                  <a:cubicBezTo>
                    <a:pt x="834" y="1"/>
                    <a:pt x="811"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61"/>
            <p:cNvSpPr/>
            <p:nvPr/>
          </p:nvSpPr>
          <p:spPr>
            <a:xfrm>
              <a:off x="2099775" y="1574250"/>
              <a:ext cx="19050" cy="17700"/>
            </a:xfrm>
            <a:custGeom>
              <a:avLst/>
              <a:gdLst/>
              <a:ahLst/>
              <a:cxnLst/>
              <a:rect l="l" t="t" r="r" b="b"/>
              <a:pathLst>
                <a:path w="762" h="708" extrusionOk="0">
                  <a:moveTo>
                    <a:pt x="379" y="0"/>
                  </a:moveTo>
                  <a:cubicBezTo>
                    <a:pt x="367" y="0"/>
                    <a:pt x="355" y="1"/>
                    <a:pt x="343" y="2"/>
                  </a:cubicBezTo>
                  <a:cubicBezTo>
                    <a:pt x="134" y="21"/>
                    <a:pt x="1" y="192"/>
                    <a:pt x="20" y="401"/>
                  </a:cubicBezTo>
                  <a:cubicBezTo>
                    <a:pt x="37" y="579"/>
                    <a:pt x="272" y="708"/>
                    <a:pt x="458" y="708"/>
                  </a:cubicBezTo>
                  <a:cubicBezTo>
                    <a:pt x="471" y="708"/>
                    <a:pt x="483" y="707"/>
                    <a:pt x="495" y="706"/>
                  </a:cubicBezTo>
                  <a:cubicBezTo>
                    <a:pt x="704" y="687"/>
                    <a:pt x="761" y="496"/>
                    <a:pt x="742" y="306"/>
                  </a:cubicBezTo>
                  <a:cubicBezTo>
                    <a:pt x="725" y="128"/>
                    <a:pt x="557"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61"/>
            <p:cNvSpPr/>
            <p:nvPr/>
          </p:nvSpPr>
          <p:spPr>
            <a:xfrm>
              <a:off x="2199625" y="1362050"/>
              <a:ext cx="84675" cy="73900"/>
            </a:xfrm>
            <a:custGeom>
              <a:avLst/>
              <a:gdLst/>
              <a:ahLst/>
              <a:cxnLst/>
              <a:rect l="l" t="t" r="r" b="b"/>
              <a:pathLst>
                <a:path w="3387" h="2956" extrusionOk="0">
                  <a:moveTo>
                    <a:pt x="1659" y="0"/>
                  </a:moveTo>
                  <a:cubicBezTo>
                    <a:pt x="1063" y="0"/>
                    <a:pt x="493" y="379"/>
                    <a:pt x="267" y="996"/>
                  </a:cubicBezTo>
                  <a:cubicBezTo>
                    <a:pt x="1" y="1776"/>
                    <a:pt x="362" y="2632"/>
                    <a:pt x="1104" y="2898"/>
                  </a:cubicBezTo>
                  <a:cubicBezTo>
                    <a:pt x="1214" y="2937"/>
                    <a:pt x="1328" y="2955"/>
                    <a:pt x="1445" y="2955"/>
                  </a:cubicBezTo>
                  <a:cubicBezTo>
                    <a:pt x="2122" y="2955"/>
                    <a:pt x="2877" y="2348"/>
                    <a:pt x="3120" y="1700"/>
                  </a:cubicBezTo>
                  <a:cubicBezTo>
                    <a:pt x="3387" y="920"/>
                    <a:pt x="2873" y="368"/>
                    <a:pt x="2131" y="83"/>
                  </a:cubicBezTo>
                  <a:cubicBezTo>
                    <a:pt x="1976" y="27"/>
                    <a:pt x="1816" y="0"/>
                    <a:pt x="1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61"/>
            <p:cNvSpPr/>
            <p:nvPr/>
          </p:nvSpPr>
          <p:spPr>
            <a:xfrm>
              <a:off x="2221975" y="1382450"/>
              <a:ext cx="37600" cy="34650"/>
            </a:xfrm>
            <a:custGeom>
              <a:avLst/>
              <a:gdLst/>
              <a:ahLst/>
              <a:cxnLst/>
              <a:rect l="l" t="t" r="r" b="b"/>
              <a:pathLst>
                <a:path w="1504" h="1386" extrusionOk="0">
                  <a:moveTo>
                    <a:pt x="747" y="0"/>
                  </a:moveTo>
                  <a:cubicBezTo>
                    <a:pt x="409" y="0"/>
                    <a:pt x="110" y="234"/>
                    <a:pt x="58" y="560"/>
                  </a:cubicBezTo>
                  <a:cubicBezTo>
                    <a:pt x="1" y="922"/>
                    <a:pt x="400" y="1321"/>
                    <a:pt x="781" y="1378"/>
                  </a:cubicBezTo>
                  <a:cubicBezTo>
                    <a:pt x="814" y="1383"/>
                    <a:pt x="845" y="1385"/>
                    <a:pt x="875" y="1385"/>
                  </a:cubicBezTo>
                  <a:cubicBezTo>
                    <a:pt x="1196" y="1385"/>
                    <a:pt x="1375" y="1119"/>
                    <a:pt x="1427" y="788"/>
                  </a:cubicBezTo>
                  <a:cubicBezTo>
                    <a:pt x="1504" y="427"/>
                    <a:pt x="1237" y="66"/>
                    <a:pt x="857" y="9"/>
                  </a:cubicBezTo>
                  <a:cubicBezTo>
                    <a:pt x="820" y="3"/>
                    <a:pt x="783" y="0"/>
                    <a:pt x="7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itle 4">
            <a:extLst>
              <a:ext uri="{FF2B5EF4-FFF2-40B4-BE49-F238E27FC236}">
                <a16:creationId xmlns:a16="http://schemas.microsoft.com/office/drawing/2014/main" id="{830B5063-1C1B-E2BC-6989-02AC2CD35235}"/>
              </a:ext>
            </a:extLst>
          </p:cNvPr>
          <p:cNvSpPr>
            <a:spLocks noGrp="1"/>
          </p:cNvSpPr>
          <p:nvPr>
            <p:ph type="title"/>
          </p:nvPr>
        </p:nvSpPr>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Google Shape;1786;p61">
            <a:extLst>
              <a:ext uri="{FF2B5EF4-FFF2-40B4-BE49-F238E27FC236}">
                <a16:creationId xmlns:a16="http://schemas.microsoft.com/office/drawing/2014/main" id="{D26AD7AB-C107-9902-D900-7C80D99956D0}"/>
              </a:ext>
            </a:extLst>
          </p:cNvPr>
          <p:cNvSpPr/>
          <p:nvPr/>
        </p:nvSpPr>
        <p:spPr>
          <a:xfrm>
            <a:off x="1666156" y="181625"/>
            <a:ext cx="2038946" cy="763903"/>
          </a:xfrm>
          <a:custGeom>
            <a:avLst/>
            <a:gdLst/>
            <a:ahLst/>
            <a:cxnLst/>
            <a:rect l="l" t="t" r="r" b="b"/>
            <a:pathLst>
              <a:path w="84099" h="21467" extrusionOk="0">
                <a:moveTo>
                  <a:pt x="59366" y="1"/>
                </a:moveTo>
                <a:cubicBezTo>
                  <a:pt x="54907" y="1"/>
                  <a:pt x="50455" y="399"/>
                  <a:pt x="46061" y="968"/>
                </a:cubicBezTo>
                <a:cubicBezTo>
                  <a:pt x="38089" y="689"/>
                  <a:pt x="30091" y="487"/>
                  <a:pt x="22120" y="411"/>
                </a:cubicBezTo>
                <a:cubicBezTo>
                  <a:pt x="21595" y="406"/>
                  <a:pt x="21066" y="404"/>
                  <a:pt x="20533" y="404"/>
                </a:cubicBezTo>
                <a:cubicBezTo>
                  <a:pt x="14744" y="404"/>
                  <a:pt x="8589" y="738"/>
                  <a:pt x="4556" y="3195"/>
                </a:cubicBezTo>
                <a:cubicBezTo>
                  <a:pt x="1949" y="4789"/>
                  <a:pt x="684" y="7041"/>
                  <a:pt x="405" y="9268"/>
                </a:cubicBezTo>
                <a:cubicBezTo>
                  <a:pt x="254" y="10534"/>
                  <a:pt x="203" y="12002"/>
                  <a:pt x="608" y="13419"/>
                </a:cubicBezTo>
                <a:cubicBezTo>
                  <a:pt x="1" y="15747"/>
                  <a:pt x="1721" y="18303"/>
                  <a:pt x="4961" y="19518"/>
                </a:cubicBezTo>
                <a:cubicBezTo>
                  <a:pt x="7517" y="20480"/>
                  <a:pt x="10605" y="20632"/>
                  <a:pt x="13540" y="20758"/>
                </a:cubicBezTo>
                <a:cubicBezTo>
                  <a:pt x="14527" y="20783"/>
                  <a:pt x="15489" y="20834"/>
                  <a:pt x="16476" y="20859"/>
                </a:cubicBezTo>
                <a:cubicBezTo>
                  <a:pt x="18247" y="21087"/>
                  <a:pt x="20044" y="21264"/>
                  <a:pt x="21816" y="21340"/>
                </a:cubicBezTo>
                <a:cubicBezTo>
                  <a:pt x="23090" y="21402"/>
                  <a:pt x="24363" y="21430"/>
                  <a:pt x="25635" y="21430"/>
                </a:cubicBezTo>
                <a:cubicBezTo>
                  <a:pt x="27497" y="21430"/>
                  <a:pt x="29356" y="21370"/>
                  <a:pt x="31205" y="21264"/>
                </a:cubicBezTo>
                <a:cubicBezTo>
                  <a:pt x="37569" y="21403"/>
                  <a:pt x="43923" y="21467"/>
                  <a:pt x="50279" y="21467"/>
                </a:cubicBezTo>
                <a:cubicBezTo>
                  <a:pt x="54363" y="21467"/>
                  <a:pt x="58448" y="21440"/>
                  <a:pt x="62536" y="21391"/>
                </a:cubicBezTo>
                <a:cubicBezTo>
                  <a:pt x="68762" y="21315"/>
                  <a:pt x="75671" y="20986"/>
                  <a:pt x="79897" y="18126"/>
                </a:cubicBezTo>
                <a:cubicBezTo>
                  <a:pt x="82377" y="16456"/>
                  <a:pt x="83516" y="14128"/>
                  <a:pt x="83643" y="11825"/>
                </a:cubicBezTo>
                <a:cubicBezTo>
                  <a:pt x="83693" y="11065"/>
                  <a:pt x="83693" y="10230"/>
                  <a:pt x="83592" y="9370"/>
                </a:cubicBezTo>
                <a:cubicBezTo>
                  <a:pt x="84098" y="7269"/>
                  <a:pt x="82681" y="5017"/>
                  <a:pt x="79922" y="3751"/>
                </a:cubicBezTo>
                <a:cubicBezTo>
                  <a:pt x="79796" y="3675"/>
                  <a:pt x="79669" y="3600"/>
                  <a:pt x="79518" y="3549"/>
                </a:cubicBezTo>
                <a:cubicBezTo>
                  <a:pt x="74355" y="1246"/>
                  <a:pt x="67749" y="208"/>
                  <a:pt x="61473" y="31"/>
                </a:cubicBezTo>
                <a:cubicBezTo>
                  <a:pt x="60771" y="10"/>
                  <a:pt x="60068" y="1"/>
                  <a:pt x="59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787;p61">
            <a:extLst>
              <a:ext uri="{FF2B5EF4-FFF2-40B4-BE49-F238E27FC236}">
                <a16:creationId xmlns:a16="http://schemas.microsoft.com/office/drawing/2014/main" id="{906DD91D-E248-65F1-255B-8C3A460FB511}"/>
              </a:ext>
            </a:extLst>
          </p:cNvPr>
          <p:cNvSpPr txBox="1">
            <a:spLocks noGrp="1"/>
          </p:cNvSpPr>
          <p:nvPr>
            <p:ph type="title"/>
          </p:nvPr>
        </p:nvSpPr>
        <p:spPr>
          <a:xfrm>
            <a:off x="1826530" y="289757"/>
            <a:ext cx="77175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dirty="0"/>
              <a:t>Recap</a:t>
            </a:r>
            <a:endParaRPr sz="4800" dirty="0"/>
          </a:p>
        </p:txBody>
      </p:sp>
      <p:sp>
        <p:nvSpPr>
          <p:cNvPr id="5" name="Subtitle 4">
            <a:extLst>
              <a:ext uri="{FF2B5EF4-FFF2-40B4-BE49-F238E27FC236}">
                <a16:creationId xmlns:a16="http://schemas.microsoft.com/office/drawing/2014/main" id="{899CB441-DEA6-9E76-CB94-3B6CA2A90DF1}"/>
              </a:ext>
            </a:extLst>
          </p:cNvPr>
          <p:cNvSpPr>
            <a:spLocks noGrp="1"/>
          </p:cNvSpPr>
          <p:nvPr>
            <p:ph type="subTitle" idx="4294967295"/>
          </p:nvPr>
        </p:nvSpPr>
        <p:spPr>
          <a:xfrm>
            <a:off x="1453155" y="1031836"/>
            <a:ext cx="2773363" cy="646885"/>
          </a:xfrm>
        </p:spPr>
        <p:txBody>
          <a:bodyPr/>
          <a:lstStyle/>
          <a:p>
            <a:pPr marL="114300" indent="0" algn="ctr">
              <a:buNone/>
            </a:pPr>
            <a:r>
              <a:rPr lang="en-US" sz="3600" b="1" dirty="0">
                <a:latin typeface="Calibri" panose="020F0502020204030204" pitchFamily="34" charset="0"/>
                <a:cs typeface="Calibri" panose="020F0502020204030204" pitchFamily="34" charset="0"/>
              </a:rPr>
              <a:t>Reading</a:t>
            </a:r>
          </a:p>
        </p:txBody>
      </p:sp>
      <p:sp>
        <p:nvSpPr>
          <p:cNvPr id="6" name="Subtitle 5">
            <a:extLst>
              <a:ext uri="{FF2B5EF4-FFF2-40B4-BE49-F238E27FC236}">
                <a16:creationId xmlns:a16="http://schemas.microsoft.com/office/drawing/2014/main" id="{E1835AE0-B750-F7F9-B74C-B600FAC61C47}"/>
              </a:ext>
            </a:extLst>
          </p:cNvPr>
          <p:cNvSpPr>
            <a:spLocks noGrp="1"/>
          </p:cNvSpPr>
          <p:nvPr>
            <p:ph type="subTitle" idx="4294967295"/>
          </p:nvPr>
        </p:nvSpPr>
        <p:spPr>
          <a:xfrm>
            <a:off x="5693746" y="970589"/>
            <a:ext cx="2773362" cy="644632"/>
          </a:xfrm>
        </p:spPr>
        <p:txBody>
          <a:bodyPr/>
          <a:lstStyle/>
          <a:p>
            <a:pPr marL="114300" indent="0" algn="ctr">
              <a:buNone/>
            </a:pPr>
            <a:r>
              <a:rPr lang="en-US" sz="3600" b="1" dirty="0">
                <a:latin typeface="Calibri" panose="020F0502020204030204" pitchFamily="34" charset="0"/>
                <a:cs typeface="Calibri" panose="020F0502020204030204" pitchFamily="34" charset="0"/>
              </a:rPr>
              <a:t>Speaking</a:t>
            </a:r>
          </a:p>
        </p:txBody>
      </p:sp>
      <p:grpSp>
        <p:nvGrpSpPr>
          <p:cNvPr id="19" name="Google Shape;1599;p56">
            <a:extLst>
              <a:ext uri="{FF2B5EF4-FFF2-40B4-BE49-F238E27FC236}">
                <a16:creationId xmlns:a16="http://schemas.microsoft.com/office/drawing/2014/main" id="{79D8E0D6-881A-CBD1-1874-B9BB3752F350}"/>
              </a:ext>
            </a:extLst>
          </p:cNvPr>
          <p:cNvGrpSpPr/>
          <p:nvPr/>
        </p:nvGrpSpPr>
        <p:grpSpPr>
          <a:xfrm>
            <a:off x="1632163" y="1765029"/>
            <a:ext cx="2211434" cy="2136807"/>
            <a:chOff x="4572008" y="1627000"/>
            <a:chExt cx="3144367" cy="3038256"/>
          </a:xfrm>
        </p:grpSpPr>
        <p:sp>
          <p:nvSpPr>
            <p:cNvPr id="20" name="Google Shape;1600;p56">
              <a:extLst>
                <a:ext uri="{FF2B5EF4-FFF2-40B4-BE49-F238E27FC236}">
                  <a16:creationId xmlns:a16="http://schemas.microsoft.com/office/drawing/2014/main" id="{EF9203A1-616F-2473-07AC-A020DEC9A0BE}"/>
                </a:ext>
              </a:extLst>
            </p:cNvPr>
            <p:cNvSpPr/>
            <p:nvPr/>
          </p:nvSpPr>
          <p:spPr>
            <a:xfrm flipH="1">
              <a:off x="6797172" y="3500730"/>
              <a:ext cx="521629" cy="475486"/>
            </a:xfrm>
            <a:custGeom>
              <a:avLst/>
              <a:gdLst/>
              <a:ahLst/>
              <a:cxnLst/>
              <a:rect l="l" t="t" r="r" b="b"/>
              <a:pathLst>
                <a:path w="12910" h="11768" extrusionOk="0">
                  <a:moveTo>
                    <a:pt x="3701" y="1"/>
                  </a:moveTo>
                  <a:cubicBezTo>
                    <a:pt x="3127" y="1"/>
                    <a:pt x="2549" y="20"/>
                    <a:pt x="1968" y="59"/>
                  </a:cubicBezTo>
                  <a:cubicBezTo>
                    <a:pt x="768" y="125"/>
                    <a:pt x="401" y="325"/>
                    <a:pt x="201" y="1059"/>
                  </a:cubicBezTo>
                  <a:cubicBezTo>
                    <a:pt x="182" y="1041"/>
                    <a:pt x="158" y="1032"/>
                    <a:pt x="133" y="1032"/>
                  </a:cubicBezTo>
                  <a:cubicBezTo>
                    <a:pt x="70" y="1032"/>
                    <a:pt x="0" y="1087"/>
                    <a:pt x="0" y="1159"/>
                  </a:cubicBezTo>
                  <a:cubicBezTo>
                    <a:pt x="134" y="3461"/>
                    <a:pt x="234" y="5763"/>
                    <a:pt x="567" y="8031"/>
                  </a:cubicBezTo>
                  <a:cubicBezTo>
                    <a:pt x="834" y="9799"/>
                    <a:pt x="1802" y="10700"/>
                    <a:pt x="3470" y="11233"/>
                  </a:cubicBezTo>
                  <a:cubicBezTo>
                    <a:pt x="4499" y="11550"/>
                    <a:pt x="5744" y="11767"/>
                    <a:pt x="6975" y="11767"/>
                  </a:cubicBezTo>
                  <a:cubicBezTo>
                    <a:pt x="9371" y="11767"/>
                    <a:pt x="11714" y="10944"/>
                    <a:pt x="12309" y="8431"/>
                  </a:cubicBezTo>
                  <a:cubicBezTo>
                    <a:pt x="12543" y="7431"/>
                    <a:pt x="12543" y="6363"/>
                    <a:pt x="12643" y="5362"/>
                  </a:cubicBezTo>
                  <a:cubicBezTo>
                    <a:pt x="12743" y="4362"/>
                    <a:pt x="12910" y="3394"/>
                    <a:pt x="12843" y="2394"/>
                  </a:cubicBezTo>
                  <a:cubicBezTo>
                    <a:pt x="12776" y="959"/>
                    <a:pt x="10374" y="792"/>
                    <a:pt x="9374" y="592"/>
                  </a:cubicBezTo>
                  <a:cubicBezTo>
                    <a:pt x="7478" y="208"/>
                    <a:pt x="5603" y="1"/>
                    <a:pt x="3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01;p56">
              <a:extLst>
                <a:ext uri="{FF2B5EF4-FFF2-40B4-BE49-F238E27FC236}">
                  <a16:creationId xmlns:a16="http://schemas.microsoft.com/office/drawing/2014/main" id="{D87359AB-E9AD-E81E-E639-D665520BB3E1}"/>
                </a:ext>
              </a:extLst>
            </p:cNvPr>
            <p:cNvSpPr/>
            <p:nvPr/>
          </p:nvSpPr>
          <p:spPr>
            <a:xfrm flipH="1">
              <a:off x="6717653" y="3350023"/>
              <a:ext cx="692784" cy="326836"/>
            </a:xfrm>
            <a:custGeom>
              <a:avLst/>
              <a:gdLst/>
              <a:ahLst/>
              <a:cxnLst/>
              <a:rect l="l" t="t" r="r" b="b"/>
              <a:pathLst>
                <a:path w="17146" h="8089" extrusionOk="0">
                  <a:moveTo>
                    <a:pt x="15494" y="0"/>
                  </a:moveTo>
                  <a:cubicBezTo>
                    <a:pt x="14798" y="0"/>
                    <a:pt x="13844" y="506"/>
                    <a:pt x="13243" y="686"/>
                  </a:cubicBezTo>
                  <a:cubicBezTo>
                    <a:pt x="11742" y="1120"/>
                    <a:pt x="10166" y="1337"/>
                    <a:pt x="8585" y="1337"/>
                  </a:cubicBezTo>
                  <a:cubicBezTo>
                    <a:pt x="7005" y="1337"/>
                    <a:pt x="5421" y="1120"/>
                    <a:pt x="3903" y="686"/>
                  </a:cubicBezTo>
                  <a:cubicBezTo>
                    <a:pt x="3357" y="514"/>
                    <a:pt x="2414" y="193"/>
                    <a:pt x="1715" y="193"/>
                  </a:cubicBezTo>
                  <a:cubicBezTo>
                    <a:pt x="1603" y="193"/>
                    <a:pt x="1498" y="201"/>
                    <a:pt x="1401" y="219"/>
                  </a:cubicBezTo>
                  <a:cubicBezTo>
                    <a:pt x="0" y="453"/>
                    <a:pt x="100" y="2488"/>
                    <a:pt x="100" y="3689"/>
                  </a:cubicBezTo>
                  <a:cubicBezTo>
                    <a:pt x="100" y="5223"/>
                    <a:pt x="667" y="6591"/>
                    <a:pt x="2168" y="7224"/>
                  </a:cubicBezTo>
                  <a:cubicBezTo>
                    <a:pt x="3136" y="7658"/>
                    <a:pt x="4370" y="7758"/>
                    <a:pt x="5437" y="7825"/>
                  </a:cubicBezTo>
                  <a:cubicBezTo>
                    <a:pt x="5971" y="7892"/>
                    <a:pt x="6505" y="7958"/>
                    <a:pt x="7038" y="8025"/>
                  </a:cubicBezTo>
                  <a:cubicBezTo>
                    <a:pt x="7606" y="8062"/>
                    <a:pt x="8153" y="8088"/>
                    <a:pt x="8702" y="8088"/>
                  </a:cubicBezTo>
                  <a:cubicBezTo>
                    <a:pt x="9154" y="8088"/>
                    <a:pt x="9607" y="8070"/>
                    <a:pt x="10074" y="8025"/>
                  </a:cubicBezTo>
                  <a:cubicBezTo>
                    <a:pt x="10608" y="7958"/>
                    <a:pt x="11175" y="7892"/>
                    <a:pt x="11708" y="7825"/>
                  </a:cubicBezTo>
                  <a:cubicBezTo>
                    <a:pt x="12776" y="7725"/>
                    <a:pt x="13977" y="7658"/>
                    <a:pt x="14977" y="7224"/>
                  </a:cubicBezTo>
                  <a:cubicBezTo>
                    <a:pt x="16445" y="6591"/>
                    <a:pt x="17012" y="5223"/>
                    <a:pt x="17046" y="3689"/>
                  </a:cubicBezTo>
                  <a:cubicBezTo>
                    <a:pt x="17046" y="2488"/>
                    <a:pt x="17146" y="253"/>
                    <a:pt x="15711" y="19"/>
                  </a:cubicBezTo>
                  <a:cubicBezTo>
                    <a:pt x="15642" y="6"/>
                    <a:pt x="15570" y="0"/>
                    <a:pt x="15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02;p56">
              <a:extLst>
                <a:ext uri="{FF2B5EF4-FFF2-40B4-BE49-F238E27FC236}">
                  <a16:creationId xmlns:a16="http://schemas.microsoft.com/office/drawing/2014/main" id="{64AC8839-D400-8404-FC10-7D19F028FEB9}"/>
                </a:ext>
              </a:extLst>
            </p:cNvPr>
            <p:cNvSpPr/>
            <p:nvPr/>
          </p:nvSpPr>
          <p:spPr>
            <a:xfrm flipH="1">
              <a:off x="6687996" y="3308973"/>
              <a:ext cx="695491" cy="127235"/>
            </a:xfrm>
            <a:custGeom>
              <a:avLst/>
              <a:gdLst/>
              <a:ahLst/>
              <a:cxnLst/>
              <a:rect l="l" t="t" r="r" b="b"/>
              <a:pathLst>
                <a:path w="17213" h="3149" extrusionOk="0">
                  <a:moveTo>
                    <a:pt x="11601" y="1"/>
                  </a:moveTo>
                  <a:cubicBezTo>
                    <a:pt x="11501" y="1"/>
                    <a:pt x="11403" y="1"/>
                    <a:pt x="11308" y="1"/>
                  </a:cubicBezTo>
                  <a:cubicBezTo>
                    <a:pt x="9307" y="35"/>
                    <a:pt x="7305" y="1"/>
                    <a:pt x="5304" y="168"/>
                  </a:cubicBezTo>
                  <a:cubicBezTo>
                    <a:pt x="4303" y="235"/>
                    <a:pt x="2802" y="35"/>
                    <a:pt x="734" y="668"/>
                  </a:cubicBezTo>
                  <a:cubicBezTo>
                    <a:pt x="367" y="802"/>
                    <a:pt x="0" y="1335"/>
                    <a:pt x="34" y="1569"/>
                  </a:cubicBezTo>
                  <a:cubicBezTo>
                    <a:pt x="34" y="1869"/>
                    <a:pt x="200" y="2003"/>
                    <a:pt x="534" y="2069"/>
                  </a:cubicBezTo>
                  <a:cubicBezTo>
                    <a:pt x="1835" y="2436"/>
                    <a:pt x="3102" y="2803"/>
                    <a:pt x="4470" y="2970"/>
                  </a:cubicBezTo>
                  <a:cubicBezTo>
                    <a:pt x="5504" y="3099"/>
                    <a:pt x="6579" y="3148"/>
                    <a:pt x="7647" y="3148"/>
                  </a:cubicBezTo>
                  <a:cubicBezTo>
                    <a:pt x="7957" y="3148"/>
                    <a:pt x="8266" y="3144"/>
                    <a:pt x="8573" y="3137"/>
                  </a:cubicBezTo>
                  <a:cubicBezTo>
                    <a:pt x="9307" y="3137"/>
                    <a:pt x="10041" y="3103"/>
                    <a:pt x="10775" y="3037"/>
                  </a:cubicBezTo>
                  <a:cubicBezTo>
                    <a:pt x="11375" y="3003"/>
                    <a:pt x="17213" y="2269"/>
                    <a:pt x="15311" y="768"/>
                  </a:cubicBezTo>
                  <a:cubicBezTo>
                    <a:pt x="14326" y="29"/>
                    <a:pt x="12800" y="1"/>
                    <a:pt x="116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03;p56">
              <a:extLst>
                <a:ext uri="{FF2B5EF4-FFF2-40B4-BE49-F238E27FC236}">
                  <a16:creationId xmlns:a16="http://schemas.microsoft.com/office/drawing/2014/main" id="{11FEBE5B-75D1-17C5-AA51-AA9E3BA9B971}"/>
                </a:ext>
              </a:extLst>
            </p:cNvPr>
            <p:cNvSpPr/>
            <p:nvPr/>
          </p:nvSpPr>
          <p:spPr>
            <a:xfrm flipH="1">
              <a:off x="6836244" y="3339074"/>
              <a:ext cx="470435" cy="70062"/>
            </a:xfrm>
            <a:custGeom>
              <a:avLst/>
              <a:gdLst/>
              <a:ahLst/>
              <a:cxnLst/>
              <a:rect l="l" t="t" r="r" b="b"/>
              <a:pathLst>
                <a:path w="11643" h="1734" extrusionOk="0">
                  <a:moveTo>
                    <a:pt x="6075" y="0"/>
                  </a:moveTo>
                  <a:cubicBezTo>
                    <a:pt x="4099" y="0"/>
                    <a:pt x="2141" y="166"/>
                    <a:pt x="201" y="657"/>
                  </a:cubicBezTo>
                  <a:cubicBezTo>
                    <a:pt x="34" y="691"/>
                    <a:pt x="34" y="824"/>
                    <a:pt x="101" y="924"/>
                  </a:cubicBezTo>
                  <a:cubicBezTo>
                    <a:pt x="1" y="1057"/>
                    <a:pt x="101" y="1191"/>
                    <a:pt x="201" y="1224"/>
                  </a:cubicBezTo>
                  <a:cubicBezTo>
                    <a:pt x="1364" y="1635"/>
                    <a:pt x="2683" y="1733"/>
                    <a:pt x="3966" y="1733"/>
                  </a:cubicBezTo>
                  <a:cubicBezTo>
                    <a:pt x="4560" y="1733"/>
                    <a:pt x="5146" y="1712"/>
                    <a:pt x="5705" y="1691"/>
                  </a:cubicBezTo>
                  <a:cubicBezTo>
                    <a:pt x="7639" y="1625"/>
                    <a:pt x="9574" y="1358"/>
                    <a:pt x="11475" y="991"/>
                  </a:cubicBezTo>
                  <a:cubicBezTo>
                    <a:pt x="11576" y="957"/>
                    <a:pt x="11642" y="824"/>
                    <a:pt x="11609" y="724"/>
                  </a:cubicBezTo>
                  <a:cubicBezTo>
                    <a:pt x="11398" y="133"/>
                    <a:pt x="10400" y="36"/>
                    <a:pt x="9501" y="36"/>
                  </a:cubicBezTo>
                  <a:cubicBezTo>
                    <a:pt x="9060" y="36"/>
                    <a:pt x="8643" y="59"/>
                    <a:pt x="8354" y="59"/>
                  </a:cubicBezTo>
                  <a:cubicBezTo>
                    <a:pt x="8300" y="59"/>
                    <a:pt x="8251" y="59"/>
                    <a:pt x="8206" y="57"/>
                  </a:cubicBezTo>
                  <a:cubicBezTo>
                    <a:pt x="7494" y="22"/>
                    <a:pt x="6783" y="0"/>
                    <a:pt x="60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04;p56">
              <a:extLst>
                <a:ext uri="{FF2B5EF4-FFF2-40B4-BE49-F238E27FC236}">
                  <a16:creationId xmlns:a16="http://schemas.microsoft.com/office/drawing/2014/main" id="{0D166A95-C71C-76C3-C445-68119F385F4B}"/>
                </a:ext>
              </a:extLst>
            </p:cNvPr>
            <p:cNvSpPr/>
            <p:nvPr/>
          </p:nvSpPr>
          <p:spPr>
            <a:xfrm flipH="1">
              <a:off x="7020890" y="1627000"/>
              <a:ext cx="486597" cy="1768406"/>
            </a:xfrm>
            <a:custGeom>
              <a:avLst/>
              <a:gdLst/>
              <a:ahLst/>
              <a:cxnLst/>
              <a:rect l="l" t="t" r="r" b="b"/>
              <a:pathLst>
                <a:path w="12043" h="43767" extrusionOk="0">
                  <a:moveTo>
                    <a:pt x="2169" y="0"/>
                  </a:moveTo>
                  <a:cubicBezTo>
                    <a:pt x="2094" y="0"/>
                    <a:pt x="2018" y="34"/>
                    <a:pt x="1968" y="100"/>
                  </a:cubicBezTo>
                  <a:cubicBezTo>
                    <a:pt x="0" y="2902"/>
                    <a:pt x="1602" y="6372"/>
                    <a:pt x="3136" y="8907"/>
                  </a:cubicBezTo>
                  <a:cubicBezTo>
                    <a:pt x="5805" y="13243"/>
                    <a:pt x="6839" y="17746"/>
                    <a:pt x="6438" y="22817"/>
                  </a:cubicBezTo>
                  <a:cubicBezTo>
                    <a:pt x="6071" y="27420"/>
                    <a:pt x="4237" y="31923"/>
                    <a:pt x="4704" y="36560"/>
                  </a:cubicBezTo>
                  <a:cubicBezTo>
                    <a:pt x="5037" y="40096"/>
                    <a:pt x="7472" y="41964"/>
                    <a:pt x="10308" y="43598"/>
                  </a:cubicBezTo>
                  <a:cubicBezTo>
                    <a:pt x="10408" y="43698"/>
                    <a:pt x="10541" y="43765"/>
                    <a:pt x="10741" y="43765"/>
                  </a:cubicBezTo>
                  <a:cubicBezTo>
                    <a:pt x="10752" y="43766"/>
                    <a:pt x="10762" y="43766"/>
                    <a:pt x="10771" y="43766"/>
                  </a:cubicBezTo>
                  <a:cubicBezTo>
                    <a:pt x="11141" y="43766"/>
                    <a:pt x="11131" y="43164"/>
                    <a:pt x="10741" y="43131"/>
                  </a:cubicBezTo>
                  <a:cubicBezTo>
                    <a:pt x="11042" y="43131"/>
                    <a:pt x="11208" y="39629"/>
                    <a:pt x="11142" y="39262"/>
                  </a:cubicBezTo>
                  <a:cubicBezTo>
                    <a:pt x="10641" y="36760"/>
                    <a:pt x="9040" y="34659"/>
                    <a:pt x="9674" y="31990"/>
                  </a:cubicBezTo>
                  <a:cubicBezTo>
                    <a:pt x="10108" y="30022"/>
                    <a:pt x="11709" y="28621"/>
                    <a:pt x="11876" y="26553"/>
                  </a:cubicBezTo>
                  <a:cubicBezTo>
                    <a:pt x="12042" y="24585"/>
                    <a:pt x="10074" y="22817"/>
                    <a:pt x="9207" y="21216"/>
                  </a:cubicBezTo>
                  <a:cubicBezTo>
                    <a:pt x="8106" y="19214"/>
                    <a:pt x="9140" y="16812"/>
                    <a:pt x="9774" y="14811"/>
                  </a:cubicBezTo>
                  <a:cubicBezTo>
                    <a:pt x="10274" y="13243"/>
                    <a:pt x="10641" y="11675"/>
                    <a:pt x="10308" y="10074"/>
                  </a:cubicBezTo>
                  <a:cubicBezTo>
                    <a:pt x="10008" y="8440"/>
                    <a:pt x="8707" y="7339"/>
                    <a:pt x="7406" y="6538"/>
                  </a:cubicBezTo>
                  <a:cubicBezTo>
                    <a:pt x="5071" y="5037"/>
                    <a:pt x="3836" y="2335"/>
                    <a:pt x="2369" y="100"/>
                  </a:cubicBezTo>
                  <a:cubicBezTo>
                    <a:pt x="2319" y="34"/>
                    <a:pt x="2244" y="0"/>
                    <a:pt x="21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05;p56">
              <a:extLst>
                <a:ext uri="{FF2B5EF4-FFF2-40B4-BE49-F238E27FC236}">
                  <a16:creationId xmlns:a16="http://schemas.microsoft.com/office/drawing/2014/main" id="{95AE4BCF-ADD1-2644-3237-14EF339FEA4E}"/>
                </a:ext>
              </a:extLst>
            </p:cNvPr>
            <p:cNvSpPr/>
            <p:nvPr/>
          </p:nvSpPr>
          <p:spPr>
            <a:xfrm flipH="1">
              <a:off x="6558626" y="1963685"/>
              <a:ext cx="606519" cy="1424923"/>
            </a:xfrm>
            <a:custGeom>
              <a:avLst/>
              <a:gdLst/>
              <a:ahLst/>
              <a:cxnLst/>
              <a:rect l="l" t="t" r="r" b="b"/>
              <a:pathLst>
                <a:path w="15011" h="35266" extrusionOk="0">
                  <a:moveTo>
                    <a:pt x="12597" y="0"/>
                  </a:moveTo>
                  <a:cubicBezTo>
                    <a:pt x="11049" y="0"/>
                    <a:pt x="9233" y="945"/>
                    <a:pt x="8506" y="1975"/>
                  </a:cubicBezTo>
                  <a:cubicBezTo>
                    <a:pt x="7372" y="3576"/>
                    <a:pt x="7439" y="5577"/>
                    <a:pt x="7272" y="7479"/>
                  </a:cubicBezTo>
                  <a:cubicBezTo>
                    <a:pt x="7172" y="8746"/>
                    <a:pt x="6805" y="9714"/>
                    <a:pt x="5904" y="10648"/>
                  </a:cubicBezTo>
                  <a:cubicBezTo>
                    <a:pt x="5304" y="11248"/>
                    <a:pt x="4670" y="11782"/>
                    <a:pt x="4103" y="12482"/>
                  </a:cubicBezTo>
                  <a:cubicBezTo>
                    <a:pt x="2969" y="13917"/>
                    <a:pt x="2469" y="15518"/>
                    <a:pt x="2368" y="17319"/>
                  </a:cubicBezTo>
                  <a:cubicBezTo>
                    <a:pt x="2335" y="18353"/>
                    <a:pt x="2502" y="19354"/>
                    <a:pt x="2635" y="20355"/>
                  </a:cubicBezTo>
                  <a:cubicBezTo>
                    <a:pt x="2802" y="21622"/>
                    <a:pt x="2002" y="22589"/>
                    <a:pt x="1501" y="23657"/>
                  </a:cubicBezTo>
                  <a:cubicBezTo>
                    <a:pt x="0" y="26759"/>
                    <a:pt x="867" y="30862"/>
                    <a:pt x="2302" y="33931"/>
                  </a:cubicBezTo>
                  <a:cubicBezTo>
                    <a:pt x="2402" y="34565"/>
                    <a:pt x="2602" y="35232"/>
                    <a:pt x="3302" y="35265"/>
                  </a:cubicBezTo>
                  <a:cubicBezTo>
                    <a:pt x="3736" y="35265"/>
                    <a:pt x="4070" y="34631"/>
                    <a:pt x="4236" y="34331"/>
                  </a:cubicBezTo>
                  <a:cubicBezTo>
                    <a:pt x="4937" y="33197"/>
                    <a:pt x="5371" y="31863"/>
                    <a:pt x="5904" y="30662"/>
                  </a:cubicBezTo>
                  <a:cubicBezTo>
                    <a:pt x="6772" y="28794"/>
                    <a:pt x="6638" y="26592"/>
                    <a:pt x="6972" y="24591"/>
                  </a:cubicBezTo>
                  <a:cubicBezTo>
                    <a:pt x="7372" y="22022"/>
                    <a:pt x="9207" y="20588"/>
                    <a:pt x="11008" y="18887"/>
                  </a:cubicBezTo>
                  <a:cubicBezTo>
                    <a:pt x="13677" y="16385"/>
                    <a:pt x="14010" y="13049"/>
                    <a:pt x="13510" y="9580"/>
                  </a:cubicBezTo>
                  <a:cubicBezTo>
                    <a:pt x="13276" y="8046"/>
                    <a:pt x="12009" y="1975"/>
                    <a:pt x="14611" y="1808"/>
                  </a:cubicBezTo>
                  <a:cubicBezTo>
                    <a:pt x="14811" y="1808"/>
                    <a:pt x="15011" y="1641"/>
                    <a:pt x="14911" y="1441"/>
                  </a:cubicBezTo>
                  <a:cubicBezTo>
                    <a:pt x="14503" y="401"/>
                    <a:pt x="13607" y="0"/>
                    <a:pt x="12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06;p56">
              <a:extLst>
                <a:ext uri="{FF2B5EF4-FFF2-40B4-BE49-F238E27FC236}">
                  <a16:creationId xmlns:a16="http://schemas.microsoft.com/office/drawing/2014/main" id="{B06FFB04-4E8D-7FCB-F6BB-51C14D939EA9}"/>
                </a:ext>
              </a:extLst>
            </p:cNvPr>
            <p:cNvSpPr/>
            <p:nvPr/>
          </p:nvSpPr>
          <p:spPr>
            <a:xfrm flipH="1">
              <a:off x="7064036" y="2373098"/>
              <a:ext cx="652339" cy="1017196"/>
            </a:xfrm>
            <a:custGeom>
              <a:avLst/>
              <a:gdLst/>
              <a:ahLst/>
              <a:cxnLst/>
              <a:rect l="l" t="t" r="r" b="b"/>
              <a:pathLst>
                <a:path w="16145" h="25175" extrusionOk="0">
                  <a:moveTo>
                    <a:pt x="5560" y="0"/>
                  </a:moveTo>
                  <a:cubicBezTo>
                    <a:pt x="5398" y="0"/>
                    <a:pt x="5234" y="16"/>
                    <a:pt x="5070" y="48"/>
                  </a:cubicBezTo>
                  <a:cubicBezTo>
                    <a:pt x="2001" y="681"/>
                    <a:pt x="2902" y="4017"/>
                    <a:pt x="2135" y="6252"/>
                  </a:cubicBezTo>
                  <a:cubicBezTo>
                    <a:pt x="1234" y="8787"/>
                    <a:pt x="0" y="11122"/>
                    <a:pt x="2569" y="13057"/>
                  </a:cubicBezTo>
                  <a:cubicBezTo>
                    <a:pt x="3136" y="13491"/>
                    <a:pt x="3869" y="13724"/>
                    <a:pt x="4537" y="14058"/>
                  </a:cubicBezTo>
                  <a:cubicBezTo>
                    <a:pt x="5704" y="14725"/>
                    <a:pt x="5671" y="15826"/>
                    <a:pt x="5504" y="16993"/>
                  </a:cubicBezTo>
                  <a:cubicBezTo>
                    <a:pt x="5304" y="18728"/>
                    <a:pt x="5204" y="20462"/>
                    <a:pt x="6405" y="21863"/>
                  </a:cubicBezTo>
                  <a:cubicBezTo>
                    <a:pt x="8306" y="24198"/>
                    <a:pt x="11642" y="24765"/>
                    <a:pt x="14444" y="25166"/>
                  </a:cubicBezTo>
                  <a:cubicBezTo>
                    <a:pt x="14467" y="25172"/>
                    <a:pt x="14489" y="25174"/>
                    <a:pt x="14509" y="25174"/>
                  </a:cubicBezTo>
                  <a:cubicBezTo>
                    <a:pt x="14601" y="25174"/>
                    <a:pt x="14656" y="25115"/>
                    <a:pt x="14711" y="25032"/>
                  </a:cubicBezTo>
                  <a:cubicBezTo>
                    <a:pt x="15011" y="25032"/>
                    <a:pt x="15311" y="24865"/>
                    <a:pt x="15578" y="24498"/>
                  </a:cubicBezTo>
                  <a:cubicBezTo>
                    <a:pt x="16145" y="23698"/>
                    <a:pt x="15278" y="22264"/>
                    <a:pt x="14944" y="21496"/>
                  </a:cubicBezTo>
                  <a:cubicBezTo>
                    <a:pt x="14377" y="20295"/>
                    <a:pt x="13076" y="19728"/>
                    <a:pt x="12175" y="18828"/>
                  </a:cubicBezTo>
                  <a:cubicBezTo>
                    <a:pt x="10908" y="17527"/>
                    <a:pt x="12175" y="14291"/>
                    <a:pt x="12142" y="12590"/>
                  </a:cubicBezTo>
                  <a:cubicBezTo>
                    <a:pt x="12075" y="8620"/>
                    <a:pt x="5671" y="8720"/>
                    <a:pt x="6471" y="4718"/>
                  </a:cubicBezTo>
                  <a:cubicBezTo>
                    <a:pt x="6671" y="3617"/>
                    <a:pt x="7872" y="2149"/>
                    <a:pt x="7272" y="948"/>
                  </a:cubicBezTo>
                  <a:cubicBezTo>
                    <a:pt x="6920" y="298"/>
                    <a:pt x="6260" y="0"/>
                    <a:pt x="55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07;p56">
              <a:extLst>
                <a:ext uri="{FF2B5EF4-FFF2-40B4-BE49-F238E27FC236}">
                  <a16:creationId xmlns:a16="http://schemas.microsoft.com/office/drawing/2014/main" id="{AB482468-95B0-90F2-6103-95730E18E01F}"/>
                </a:ext>
              </a:extLst>
            </p:cNvPr>
            <p:cNvSpPr/>
            <p:nvPr/>
          </p:nvSpPr>
          <p:spPr>
            <a:xfrm flipH="1">
              <a:off x="6380727" y="2450593"/>
              <a:ext cx="636177" cy="931658"/>
            </a:xfrm>
            <a:custGeom>
              <a:avLst/>
              <a:gdLst/>
              <a:ahLst/>
              <a:cxnLst/>
              <a:rect l="l" t="t" r="r" b="b"/>
              <a:pathLst>
                <a:path w="15745" h="23058" extrusionOk="0">
                  <a:moveTo>
                    <a:pt x="13594" y="1"/>
                  </a:moveTo>
                  <a:cubicBezTo>
                    <a:pt x="12848" y="1"/>
                    <a:pt x="12038" y="364"/>
                    <a:pt x="11275" y="932"/>
                  </a:cubicBezTo>
                  <a:cubicBezTo>
                    <a:pt x="9274" y="2399"/>
                    <a:pt x="8440" y="4201"/>
                    <a:pt x="7406" y="6369"/>
                  </a:cubicBezTo>
                  <a:cubicBezTo>
                    <a:pt x="6638" y="7937"/>
                    <a:pt x="5104" y="7403"/>
                    <a:pt x="3970" y="8370"/>
                  </a:cubicBezTo>
                  <a:cubicBezTo>
                    <a:pt x="2902" y="9338"/>
                    <a:pt x="2202" y="10705"/>
                    <a:pt x="1702" y="12006"/>
                  </a:cubicBezTo>
                  <a:cubicBezTo>
                    <a:pt x="1168" y="13441"/>
                    <a:pt x="1068" y="14808"/>
                    <a:pt x="1435" y="16276"/>
                  </a:cubicBezTo>
                  <a:cubicBezTo>
                    <a:pt x="1768" y="17644"/>
                    <a:pt x="1802" y="18611"/>
                    <a:pt x="1101" y="19945"/>
                  </a:cubicBezTo>
                  <a:cubicBezTo>
                    <a:pt x="734" y="20679"/>
                    <a:pt x="334" y="21380"/>
                    <a:pt x="67" y="22147"/>
                  </a:cubicBezTo>
                  <a:cubicBezTo>
                    <a:pt x="0" y="22280"/>
                    <a:pt x="67" y="22347"/>
                    <a:pt x="167" y="22414"/>
                  </a:cubicBezTo>
                  <a:cubicBezTo>
                    <a:pt x="167" y="22480"/>
                    <a:pt x="201" y="22514"/>
                    <a:pt x="234" y="22580"/>
                  </a:cubicBezTo>
                  <a:cubicBezTo>
                    <a:pt x="441" y="22939"/>
                    <a:pt x="852" y="23058"/>
                    <a:pt x="1311" y="23058"/>
                  </a:cubicBezTo>
                  <a:cubicBezTo>
                    <a:pt x="1963" y="23058"/>
                    <a:pt x="2711" y="22818"/>
                    <a:pt x="3103" y="22681"/>
                  </a:cubicBezTo>
                  <a:cubicBezTo>
                    <a:pt x="4137" y="22380"/>
                    <a:pt x="5137" y="21613"/>
                    <a:pt x="5805" y="20746"/>
                  </a:cubicBezTo>
                  <a:cubicBezTo>
                    <a:pt x="6739" y="19512"/>
                    <a:pt x="5738" y="17877"/>
                    <a:pt x="7372" y="16976"/>
                  </a:cubicBezTo>
                  <a:cubicBezTo>
                    <a:pt x="9807" y="15676"/>
                    <a:pt x="12543" y="15642"/>
                    <a:pt x="13577" y="12673"/>
                  </a:cubicBezTo>
                  <a:cubicBezTo>
                    <a:pt x="14044" y="11272"/>
                    <a:pt x="13910" y="9738"/>
                    <a:pt x="13677" y="8304"/>
                  </a:cubicBezTo>
                  <a:cubicBezTo>
                    <a:pt x="13243" y="5969"/>
                    <a:pt x="12476" y="3066"/>
                    <a:pt x="15411" y="1932"/>
                  </a:cubicBezTo>
                  <a:cubicBezTo>
                    <a:pt x="15612" y="1866"/>
                    <a:pt x="15745" y="1632"/>
                    <a:pt x="15612" y="1399"/>
                  </a:cubicBezTo>
                  <a:cubicBezTo>
                    <a:pt x="15098" y="405"/>
                    <a:pt x="14381" y="1"/>
                    <a:pt x="135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08;p56">
              <a:extLst>
                <a:ext uri="{FF2B5EF4-FFF2-40B4-BE49-F238E27FC236}">
                  <a16:creationId xmlns:a16="http://schemas.microsoft.com/office/drawing/2014/main" id="{28746DA0-8EC4-0E08-931D-B038D89C5360}"/>
                </a:ext>
              </a:extLst>
            </p:cNvPr>
            <p:cNvSpPr/>
            <p:nvPr/>
          </p:nvSpPr>
          <p:spPr>
            <a:xfrm flipH="1">
              <a:off x="4654234" y="3601012"/>
              <a:ext cx="460981" cy="420172"/>
            </a:xfrm>
            <a:custGeom>
              <a:avLst/>
              <a:gdLst/>
              <a:ahLst/>
              <a:cxnLst/>
              <a:rect l="l" t="t" r="r" b="b"/>
              <a:pathLst>
                <a:path w="11409" h="10399" extrusionOk="0">
                  <a:moveTo>
                    <a:pt x="8196" y="0"/>
                  </a:moveTo>
                  <a:cubicBezTo>
                    <a:pt x="6508" y="0"/>
                    <a:pt x="4842" y="176"/>
                    <a:pt x="3136" y="512"/>
                  </a:cubicBezTo>
                  <a:cubicBezTo>
                    <a:pt x="2235" y="679"/>
                    <a:pt x="134" y="846"/>
                    <a:pt x="67" y="2113"/>
                  </a:cubicBezTo>
                  <a:cubicBezTo>
                    <a:pt x="0" y="2980"/>
                    <a:pt x="167" y="3848"/>
                    <a:pt x="267" y="4748"/>
                  </a:cubicBezTo>
                  <a:cubicBezTo>
                    <a:pt x="334" y="5616"/>
                    <a:pt x="334" y="6550"/>
                    <a:pt x="567" y="7450"/>
                  </a:cubicBezTo>
                  <a:cubicBezTo>
                    <a:pt x="1073" y="9670"/>
                    <a:pt x="3128" y="10398"/>
                    <a:pt x="5244" y="10398"/>
                  </a:cubicBezTo>
                  <a:cubicBezTo>
                    <a:pt x="6339" y="10398"/>
                    <a:pt x="7451" y="10203"/>
                    <a:pt x="8373" y="9919"/>
                  </a:cubicBezTo>
                  <a:cubicBezTo>
                    <a:pt x="9841" y="9452"/>
                    <a:pt x="10708" y="8651"/>
                    <a:pt x="10941" y="7083"/>
                  </a:cubicBezTo>
                  <a:cubicBezTo>
                    <a:pt x="11208" y="5082"/>
                    <a:pt x="11308" y="3047"/>
                    <a:pt x="11408" y="1012"/>
                  </a:cubicBezTo>
                  <a:cubicBezTo>
                    <a:pt x="11408" y="937"/>
                    <a:pt x="11352" y="900"/>
                    <a:pt x="11296" y="900"/>
                  </a:cubicBezTo>
                  <a:cubicBezTo>
                    <a:pt x="11277" y="900"/>
                    <a:pt x="11258" y="904"/>
                    <a:pt x="11242" y="912"/>
                  </a:cubicBezTo>
                  <a:cubicBezTo>
                    <a:pt x="11075" y="279"/>
                    <a:pt x="10741" y="78"/>
                    <a:pt x="9674" y="45"/>
                  </a:cubicBezTo>
                  <a:cubicBezTo>
                    <a:pt x="9178" y="15"/>
                    <a:pt x="8686" y="0"/>
                    <a:pt x="8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09;p56">
              <a:extLst>
                <a:ext uri="{FF2B5EF4-FFF2-40B4-BE49-F238E27FC236}">
                  <a16:creationId xmlns:a16="http://schemas.microsoft.com/office/drawing/2014/main" id="{9DE25D5F-9BEA-FF96-1660-E0587BDD9C30}"/>
                </a:ext>
              </a:extLst>
            </p:cNvPr>
            <p:cNvSpPr/>
            <p:nvPr/>
          </p:nvSpPr>
          <p:spPr>
            <a:xfrm flipH="1">
              <a:off x="4572008" y="3467518"/>
              <a:ext cx="611934" cy="288330"/>
            </a:xfrm>
            <a:custGeom>
              <a:avLst/>
              <a:gdLst/>
              <a:ahLst/>
              <a:cxnLst/>
              <a:rect l="l" t="t" r="r" b="b"/>
              <a:pathLst>
                <a:path w="15145" h="7136" extrusionOk="0">
                  <a:moveTo>
                    <a:pt x="1412" y="0"/>
                  </a:moveTo>
                  <a:cubicBezTo>
                    <a:pt x="1351" y="0"/>
                    <a:pt x="1291" y="4"/>
                    <a:pt x="1234" y="13"/>
                  </a:cubicBezTo>
                  <a:cubicBezTo>
                    <a:pt x="0" y="213"/>
                    <a:pt x="67" y="2215"/>
                    <a:pt x="67" y="3249"/>
                  </a:cubicBezTo>
                  <a:cubicBezTo>
                    <a:pt x="67" y="4617"/>
                    <a:pt x="601" y="5817"/>
                    <a:pt x="1901" y="6385"/>
                  </a:cubicBezTo>
                  <a:cubicBezTo>
                    <a:pt x="2769" y="6785"/>
                    <a:pt x="3836" y="6852"/>
                    <a:pt x="4770" y="6918"/>
                  </a:cubicBezTo>
                  <a:cubicBezTo>
                    <a:pt x="5237" y="6985"/>
                    <a:pt x="5738" y="7018"/>
                    <a:pt x="6205" y="7085"/>
                  </a:cubicBezTo>
                  <a:cubicBezTo>
                    <a:pt x="6672" y="7118"/>
                    <a:pt x="7122" y="7135"/>
                    <a:pt x="7568" y="7135"/>
                  </a:cubicBezTo>
                  <a:cubicBezTo>
                    <a:pt x="8014" y="7135"/>
                    <a:pt x="8456" y="7118"/>
                    <a:pt x="8906" y="7085"/>
                  </a:cubicBezTo>
                  <a:cubicBezTo>
                    <a:pt x="9373" y="7018"/>
                    <a:pt x="9874" y="6952"/>
                    <a:pt x="10341" y="6918"/>
                  </a:cubicBezTo>
                  <a:cubicBezTo>
                    <a:pt x="11275" y="6852"/>
                    <a:pt x="12342" y="6785"/>
                    <a:pt x="13210" y="6385"/>
                  </a:cubicBezTo>
                  <a:cubicBezTo>
                    <a:pt x="14544" y="5817"/>
                    <a:pt x="15044" y="4617"/>
                    <a:pt x="15044" y="3249"/>
                  </a:cubicBezTo>
                  <a:cubicBezTo>
                    <a:pt x="15044" y="2215"/>
                    <a:pt x="15144" y="414"/>
                    <a:pt x="13877" y="180"/>
                  </a:cubicBezTo>
                  <a:cubicBezTo>
                    <a:pt x="13801" y="167"/>
                    <a:pt x="13718" y="162"/>
                    <a:pt x="13630" y="162"/>
                  </a:cubicBezTo>
                  <a:cubicBezTo>
                    <a:pt x="13022" y="162"/>
                    <a:pt x="12170" y="435"/>
                    <a:pt x="11675" y="580"/>
                  </a:cubicBezTo>
                  <a:cubicBezTo>
                    <a:pt x="10341" y="981"/>
                    <a:pt x="8940" y="1181"/>
                    <a:pt x="7539" y="1181"/>
                  </a:cubicBezTo>
                  <a:cubicBezTo>
                    <a:pt x="6138" y="1181"/>
                    <a:pt x="4737" y="981"/>
                    <a:pt x="3403" y="580"/>
                  </a:cubicBezTo>
                  <a:cubicBezTo>
                    <a:pt x="2886" y="429"/>
                    <a:pt x="2038" y="0"/>
                    <a:pt x="14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10;p56">
              <a:extLst>
                <a:ext uri="{FF2B5EF4-FFF2-40B4-BE49-F238E27FC236}">
                  <a16:creationId xmlns:a16="http://schemas.microsoft.com/office/drawing/2014/main" id="{9C078ADB-C633-5BC0-1B39-944EA32966D7}"/>
                </a:ext>
              </a:extLst>
            </p:cNvPr>
            <p:cNvSpPr/>
            <p:nvPr/>
          </p:nvSpPr>
          <p:spPr>
            <a:xfrm flipH="1">
              <a:off x="4596290" y="3431518"/>
              <a:ext cx="614641" cy="112043"/>
            </a:xfrm>
            <a:custGeom>
              <a:avLst/>
              <a:gdLst/>
              <a:ahLst/>
              <a:cxnLst/>
              <a:rect l="l" t="t" r="r" b="b"/>
              <a:pathLst>
                <a:path w="15212" h="2773" extrusionOk="0">
                  <a:moveTo>
                    <a:pt x="6739" y="1"/>
                  </a:moveTo>
                  <a:cubicBezTo>
                    <a:pt x="6235" y="1"/>
                    <a:pt x="5734" y="4"/>
                    <a:pt x="5238" y="4"/>
                  </a:cubicBezTo>
                  <a:cubicBezTo>
                    <a:pt x="5069" y="4"/>
                    <a:pt x="4889" y="2"/>
                    <a:pt x="4703" y="2"/>
                  </a:cubicBezTo>
                  <a:cubicBezTo>
                    <a:pt x="3679" y="2"/>
                    <a:pt x="2459" y="50"/>
                    <a:pt x="1669" y="671"/>
                  </a:cubicBezTo>
                  <a:cubicBezTo>
                    <a:pt x="1" y="2005"/>
                    <a:pt x="5171" y="2639"/>
                    <a:pt x="5672" y="2672"/>
                  </a:cubicBezTo>
                  <a:cubicBezTo>
                    <a:pt x="6339" y="2706"/>
                    <a:pt x="6973" y="2739"/>
                    <a:pt x="7640" y="2772"/>
                  </a:cubicBezTo>
                  <a:cubicBezTo>
                    <a:pt x="8841" y="2772"/>
                    <a:pt x="10075" y="2739"/>
                    <a:pt x="11276" y="2606"/>
                  </a:cubicBezTo>
                  <a:cubicBezTo>
                    <a:pt x="12477" y="2472"/>
                    <a:pt x="13577" y="2139"/>
                    <a:pt x="14745" y="1838"/>
                  </a:cubicBezTo>
                  <a:cubicBezTo>
                    <a:pt x="15012" y="1738"/>
                    <a:pt x="15178" y="1638"/>
                    <a:pt x="15178" y="1371"/>
                  </a:cubicBezTo>
                  <a:cubicBezTo>
                    <a:pt x="15212" y="1138"/>
                    <a:pt x="14878" y="704"/>
                    <a:pt x="14545" y="571"/>
                  </a:cubicBezTo>
                  <a:cubicBezTo>
                    <a:pt x="13267" y="176"/>
                    <a:pt x="12248" y="153"/>
                    <a:pt x="11455" y="153"/>
                  </a:cubicBezTo>
                  <a:cubicBezTo>
                    <a:pt x="11351" y="153"/>
                    <a:pt x="11251" y="153"/>
                    <a:pt x="11154" y="153"/>
                  </a:cubicBezTo>
                  <a:cubicBezTo>
                    <a:pt x="10930" y="153"/>
                    <a:pt x="10726" y="151"/>
                    <a:pt x="10542" y="137"/>
                  </a:cubicBezTo>
                  <a:cubicBezTo>
                    <a:pt x="9279" y="18"/>
                    <a:pt x="7999" y="1"/>
                    <a:pt x="67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11;p56">
              <a:extLst>
                <a:ext uri="{FF2B5EF4-FFF2-40B4-BE49-F238E27FC236}">
                  <a16:creationId xmlns:a16="http://schemas.microsoft.com/office/drawing/2014/main" id="{CE907A6C-A80E-7E96-BB54-3B3F1F1FA5B2}"/>
                </a:ext>
              </a:extLst>
            </p:cNvPr>
            <p:cNvSpPr/>
            <p:nvPr/>
          </p:nvSpPr>
          <p:spPr>
            <a:xfrm flipH="1">
              <a:off x="4665023" y="3457578"/>
              <a:ext cx="415161" cy="61577"/>
            </a:xfrm>
            <a:custGeom>
              <a:avLst/>
              <a:gdLst/>
              <a:ahLst/>
              <a:cxnLst/>
              <a:rect l="l" t="t" r="r" b="b"/>
              <a:pathLst>
                <a:path w="10275" h="1524" extrusionOk="0">
                  <a:moveTo>
                    <a:pt x="5012" y="1"/>
                  </a:moveTo>
                  <a:cubicBezTo>
                    <a:pt x="4357" y="1"/>
                    <a:pt x="3699" y="22"/>
                    <a:pt x="3036" y="59"/>
                  </a:cubicBezTo>
                  <a:cubicBezTo>
                    <a:pt x="2992" y="61"/>
                    <a:pt x="2943" y="62"/>
                    <a:pt x="2888" y="62"/>
                  </a:cubicBezTo>
                  <a:cubicBezTo>
                    <a:pt x="2640" y="62"/>
                    <a:pt x="2290" y="44"/>
                    <a:pt x="1917" y="44"/>
                  </a:cubicBezTo>
                  <a:cubicBezTo>
                    <a:pt x="1120" y="44"/>
                    <a:pt x="225" y="128"/>
                    <a:pt x="34" y="660"/>
                  </a:cubicBezTo>
                  <a:cubicBezTo>
                    <a:pt x="1" y="726"/>
                    <a:pt x="67" y="860"/>
                    <a:pt x="134" y="860"/>
                  </a:cubicBezTo>
                  <a:cubicBezTo>
                    <a:pt x="1835" y="1227"/>
                    <a:pt x="3536" y="1427"/>
                    <a:pt x="5271" y="1494"/>
                  </a:cubicBezTo>
                  <a:cubicBezTo>
                    <a:pt x="5794" y="1505"/>
                    <a:pt x="6338" y="1523"/>
                    <a:pt x="6888" y="1523"/>
                  </a:cubicBezTo>
                  <a:cubicBezTo>
                    <a:pt x="7988" y="1523"/>
                    <a:pt x="9107" y="1449"/>
                    <a:pt x="10108" y="1093"/>
                  </a:cubicBezTo>
                  <a:cubicBezTo>
                    <a:pt x="10208" y="1060"/>
                    <a:pt x="10275" y="926"/>
                    <a:pt x="10208" y="826"/>
                  </a:cubicBezTo>
                  <a:cubicBezTo>
                    <a:pt x="10275" y="726"/>
                    <a:pt x="10241" y="593"/>
                    <a:pt x="10108" y="560"/>
                  </a:cubicBezTo>
                  <a:cubicBezTo>
                    <a:pt x="8418" y="149"/>
                    <a:pt x="6727" y="1"/>
                    <a:pt x="50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12;p56">
              <a:extLst>
                <a:ext uri="{FF2B5EF4-FFF2-40B4-BE49-F238E27FC236}">
                  <a16:creationId xmlns:a16="http://schemas.microsoft.com/office/drawing/2014/main" id="{B87956A1-1F5B-0CD9-0A48-CDB2F631C6F3}"/>
                </a:ext>
              </a:extLst>
            </p:cNvPr>
            <p:cNvSpPr/>
            <p:nvPr/>
          </p:nvSpPr>
          <p:spPr>
            <a:xfrm flipH="1">
              <a:off x="4627288" y="3227034"/>
              <a:ext cx="342392" cy="282835"/>
            </a:xfrm>
            <a:custGeom>
              <a:avLst/>
              <a:gdLst/>
              <a:ahLst/>
              <a:cxnLst/>
              <a:rect l="l" t="t" r="r" b="b"/>
              <a:pathLst>
                <a:path w="8474" h="7000" extrusionOk="0">
                  <a:moveTo>
                    <a:pt x="3206" y="1"/>
                  </a:moveTo>
                  <a:cubicBezTo>
                    <a:pt x="3076" y="1"/>
                    <a:pt x="2942" y="20"/>
                    <a:pt x="2803" y="61"/>
                  </a:cubicBezTo>
                  <a:cubicBezTo>
                    <a:pt x="1602" y="395"/>
                    <a:pt x="1202" y="2596"/>
                    <a:pt x="968" y="3564"/>
                  </a:cubicBezTo>
                  <a:cubicBezTo>
                    <a:pt x="835" y="4064"/>
                    <a:pt x="301" y="5565"/>
                    <a:pt x="1" y="6999"/>
                  </a:cubicBezTo>
                  <a:lnTo>
                    <a:pt x="5772" y="6999"/>
                  </a:lnTo>
                  <a:cubicBezTo>
                    <a:pt x="6606" y="6232"/>
                    <a:pt x="7440" y="5332"/>
                    <a:pt x="7806" y="4531"/>
                  </a:cubicBezTo>
                  <a:cubicBezTo>
                    <a:pt x="8474" y="2997"/>
                    <a:pt x="6706" y="2596"/>
                    <a:pt x="5705" y="1762"/>
                  </a:cubicBezTo>
                  <a:cubicBezTo>
                    <a:pt x="4965" y="1170"/>
                    <a:pt x="4225" y="1"/>
                    <a:pt x="3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13;p56">
              <a:extLst>
                <a:ext uri="{FF2B5EF4-FFF2-40B4-BE49-F238E27FC236}">
                  <a16:creationId xmlns:a16="http://schemas.microsoft.com/office/drawing/2014/main" id="{B5A59BA7-10EF-E4FB-705C-58739C1804FB}"/>
                </a:ext>
              </a:extLst>
            </p:cNvPr>
            <p:cNvSpPr/>
            <p:nvPr/>
          </p:nvSpPr>
          <p:spPr>
            <a:xfrm flipH="1">
              <a:off x="4593189" y="3040085"/>
              <a:ext cx="288855" cy="469789"/>
            </a:xfrm>
            <a:custGeom>
              <a:avLst/>
              <a:gdLst/>
              <a:ahLst/>
              <a:cxnLst/>
              <a:rect l="l" t="t" r="r" b="b"/>
              <a:pathLst>
                <a:path w="7149" h="11627" extrusionOk="0">
                  <a:moveTo>
                    <a:pt x="6791" y="0"/>
                  </a:moveTo>
                  <a:cubicBezTo>
                    <a:pt x="6744" y="0"/>
                    <a:pt x="6692" y="16"/>
                    <a:pt x="6638" y="51"/>
                  </a:cubicBezTo>
                  <a:cubicBezTo>
                    <a:pt x="4837" y="1152"/>
                    <a:pt x="4270" y="3821"/>
                    <a:pt x="3302" y="5589"/>
                  </a:cubicBezTo>
                  <a:cubicBezTo>
                    <a:pt x="2102" y="7790"/>
                    <a:pt x="967" y="9792"/>
                    <a:pt x="0" y="11626"/>
                  </a:cubicBezTo>
                  <a:lnTo>
                    <a:pt x="534" y="11626"/>
                  </a:lnTo>
                  <a:cubicBezTo>
                    <a:pt x="2969" y="8091"/>
                    <a:pt x="4970" y="4288"/>
                    <a:pt x="7038" y="518"/>
                  </a:cubicBezTo>
                  <a:cubicBezTo>
                    <a:pt x="7148" y="327"/>
                    <a:pt x="7010" y="0"/>
                    <a:pt x="67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14;p56">
              <a:extLst>
                <a:ext uri="{FF2B5EF4-FFF2-40B4-BE49-F238E27FC236}">
                  <a16:creationId xmlns:a16="http://schemas.microsoft.com/office/drawing/2014/main" id="{AFFFCF93-4E63-A2A9-0709-7B078F9F3402}"/>
                </a:ext>
              </a:extLst>
            </p:cNvPr>
            <p:cNvSpPr/>
            <p:nvPr/>
          </p:nvSpPr>
          <p:spPr>
            <a:xfrm flipH="1">
              <a:off x="6654309" y="3865213"/>
              <a:ext cx="363120" cy="201863"/>
            </a:xfrm>
            <a:custGeom>
              <a:avLst/>
              <a:gdLst/>
              <a:ahLst/>
              <a:cxnLst/>
              <a:rect l="l" t="t" r="r" b="b"/>
              <a:pathLst>
                <a:path w="8987" h="4996" extrusionOk="0">
                  <a:moveTo>
                    <a:pt x="6748" y="0"/>
                  </a:moveTo>
                  <a:cubicBezTo>
                    <a:pt x="5738" y="0"/>
                    <a:pt x="5014" y="823"/>
                    <a:pt x="3950" y="911"/>
                  </a:cubicBezTo>
                  <a:cubicBezTo>
                    <a:pt x="3884" y="918"/>
                    <a:pt x="3809" y="920"/>
                    <a:pt x="3728" y="920"/>
                  </a:cubicBezTo>
                  <a:cubicBezTo>
                    <a:pt x="3259" y="920"/>
                    <a:pt x="2558" y="830"/>
                    <a:pt x="1905" y="830"/>
                  </a:cubicBezTo>
                  <a:cubicBezTo>
                    <a:pt x="896" y="830"/>
                    <a:pt x="0" y="1046"/>
                    <a:pt x="247" y="2146"/>
                  </a:cubicBezTo>
                  <a:cubicBezTo>
                    <a:pt x="447" y="3013"/>
                    <a:pt x="1414" y="3647"/>
                    <a:pt x="2048" y="4114"/>
                  </a:cubicBezTo>
                  <a:cubicBezTo>
                    <a:pt x="2935" y="4800"/>
                    <a:pt x="4139" y="4996"/>
                    <a:pt x="5264" y="4996"/>
                  </a:cubicBezTo>
                  <a:cubicBezTo>
                    <a:pt x="5451" y="4996"/>
                    <a:pt x="5636" y="4990"/>
                    <a:pt x="5818" y="4981"/>
                  </a:cubicBezTo>
                  <a:cubicBezTo>
                    <a:pt x="6685" y="4948"/>
                    <a:pt x="7619" y="4514"/>
                    <a:pt x="8253" y="3880"/>
                  </a:cubicBezTo>
                  <a:cubicBezTo>
                    <a:pt x="8820" y="3313"/>
                    <a:pt x="8986" y="2546"/>
                    <a:pt x="8853" y="1845"/>
                  </a:cubicBezTo>
                  <a:cubicBezTo>
                    <a:pt x="8720" y="1011"/>
                    <a:pt x="8086" y="244"/>
                    <a:pt x="7152" y="44"/>
                  </a:cubicBezTo>
                  <a:cubicBezTo>
                    <a:pt x="7012" y="14"/>
                    <a:pt x="6877" y="0"/>
                    <a:pt x="6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15;p56">
              <a:extLst>
                <a:ext uri="{FF2B5EF4-FFF2-40B4-BE49-F238E27FC236}">
                  <a16:creationId xmlns:a16="http://schemas.microsoft.com/office/drawing/2014/main" id="{E2993A8C-2A49-E604-55D6-E18E1222A3EE}"/>
                </a:ext>
              </a:extLst>
            </p:cNvPr>
            <p:cNvSpPr/>
            <p:nvPr/>
          </p:nvSpPr>
          <p:spPr>
            <a:xfrm flipH="1">
              <a:off x="5383337" y="3476002"/>
              <a:ext cx="1345163" cy="621186"/>
            </a:xfrm>
            <a:custGeom>
              <a:avLst/>
              <a:gdLst/>
              <a:ahLst/>
              <a:cxnLst/>
              <a:rect l="l" t="t" r="r" b="b"/>
              <a:pathLst>
                <a:path w="33292" h="15374" extrusionOk="0">
                  <a:moveTo>
                    <a:pt x="16595" y="0"/>
                  </a:moveTo>
                  <a:cubicBezTo>
                    <a:pt x="16137" y="0"/>
                    <a:pt x="15715" y="73"/>
                    <a:pt x="15345" y="237"/>
                  </a:cubicBezTo>
                  <a:cubicBezTo>
                    <a:pt x="15320" y="162"/>
                    <a:pt x="15239" y="124"/>
                    <a:pt x="15157" y="124"/>
                  </a:cubicBezTo>
                  <a:cubicBezTo>
                    <a:pt x="15130" y="124"/>
                    <a:pt x="15103" y="129"/>
                    <a:pt x="15078" y="137"/>
                  </a:cubicBezTo>
                  <a:cubicBezTo>
                    <a:pt x="15045" y="137"/>
                    <a:pt x="15045" y="137"/>
                    <a:pt x="15012" y="170"/>
                  </a:cubicBezTo>
                  <a:cubicBezTo>
                    <a:pt x="14978" y="170"/>
                    <a:pt x="14945" y="204"/>
                    <a:pt x="14945" y="237"/>
                  </a:cubicBezTo>
                  <a:cubicBezTo>
                    <a:pt x="11642" y="2805"/>
                    <a:pt x="9274" y="5474"/>
                    <a:pt x="13210" y="8610"/>
                  </a:cubicBezTo>
                  <a:cubicBezTo>
                    <a:pt x="13377" y="8743"/>
                    <a:pt x="17580" y="10044"/>
                    <a:pt x="17780" y="10177"/>
                  </a:cubicBezTo>
                  <a:cubicBezTo>
                    <a:pt x="16813" y="10111"/>
                    <a:pt x="10708" y="10111"/>
                    <a:pt x="9708" y="10077"/>
                  </a:cubicBezTo>
                  <a:cubicBezTo>
                    <a:pt x="9633" y="10075"/>
                    <a:pt x="9556" y="10074"/>
                    <a:pt x="9474" y="10074"/>
                  </a:cubicBezTo>
                  <a:cubicBezTo>
                    <a:pt x="6996" y="10074"/>
                    <a:pt x="1349" y="11040"/>
                    <a:pt x="768" y="11912"/>
                  </a:cubicBezTo>
                  <a:cubicBezTo>
                    <a:pt x="468" y="12346"/>
                    <a:pt x="1" y="13780"/>
                    <a:pt x="601" y="14180"/>
                  </a:cubicBezTo>
                  <a:cubicBezTo>
                    <a:pt x="2102" y="15114"/>
                    <a:pt x="4804" y="15014"/>
                    <a:pt x="6706" y="15181"/>
                  </a:cubicBezTo>
                  <a:cubicBezTo>
                    <a:pt x="8521" y="15321"/>
                    <a:pt x="10380" y="15374"/>
                    <a:pt x="12241" y="15374"/>
                  </a:cubicBezTo>
                  <a:cubicBezTo>
                    <a:pt x="14382" y="15374"/>
                    <a:pt x="16527" y="15304"/>
                    <a:pt x="18614" y="15214"/>
                  </a:cubicBezTo>
                  <a:cubicBezTo>
                    <a:pt x="22117" y="15081"/>
                    <a:pt x="25953" y="15048"/>
                    <a:pt x="29155" y="13980"/>
                  </a:cubicBezTo>
                  <a:cubicBezTo>
                    <a:pt x="30256" y="13613"/>
                    <a:pt x="33291" y="12746"/>
                    <a:pt x="31723" y="10111"/>
                  </a:cubicBezTo>
                  <a:cubicBezTo>
                    <a:pt x="30423" y="7876"/>
                    <a:pt x="28588" y="6041"/>
                    <a:pt x="26053" y="4407"/>
                  </a:cubicBezTo>
                  <a:cubicBezTo>
                    <a:pt x="24683" y="3503"/>
                    <a:pt x="19771" y="0"/>
                    <a:pt x="16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16;p56">
              <a:extLst>
                <a:ext uri="{FF2B5EF4-FFF2-40B4-BE49-F238E27FC236}">
                  <a16:creationId xmlns:a16="http://schemas.microsoft.com/office/drawing/2014/main" id="{417B38CB-BE57-1C19-D674-E9E06A63D1E6}"/>
                </a:ext>
              </a:extLst>
            </p:cNvPr>
            <p:cNvSpPr/>
            <p:nvPr/>
          </p:nvSpPr>
          <p:spPr>
            <a:xfrm flipH="1">
              <a:off x="5616511" y="3489901"/>
              <a:ext cx="1235989" cy="779817"/>
            </a:xfrm>
            <a:custGeom>
              <a:avLst/>
              <a:gdLst/>
              <a:ahLst/>
              <a:cxnLst/>
              <a:rect l="l" t="t" r="r" b="b"/>
              <a:pathLst>
                <a:path w="30590" h="19300" extrusionOk="0">
                  <a:moveTo>
                    <a:pt x="13604" y="1"/>
                  </a:moveTo>
                  <a:cubicBezTo>
                    <a:pt x="13211" y="1"/>
                    <a:pt x="12964" y="13"/>
                    <a:pt x="12944" y="26"/>
                  </a:cubicBezTo>
                  <a:cubicBezTo>
                    <a:pt x="12944" y="26"/>
                    <a:pt x="8774" y="6865"/>
                    <a:pt x="12477" y="10801"/>
                  </a:cubicBezTo>
                  <a:cubicBezTo>
                    <a:pt x="12610" y="10968"/>
                    <a:pt x="16613" y="12602"/>
                    <a:pt x="16813" y="12769"/>
                  </a:cubicBezTo>
                  <a:cubicBezTo>
                    <a:pt x="15879" y="12669"/>
                    <a:pt x="10108" y="12702"/>
                    <a:pt x="9174" y="12669"/>
                  </a:cubicBezTo>
                  <a:cubicBezTo>
                    <a:pt x="9090" y="12665"/>
                    <a:pt x="9001" y="12663"/>
                    <a:pt x="8907" y="12663"/>
                  </a:cubicBezTo>
                  <a:cubicBezTo>
                    <a:pt x="6548" y="12663"/>
                    <a:pt x="1312" y="13846"/>
                    <a:pt x="735" y="14937"/>
                  </a:cubicBezTo>
                  <a:cubicBezTo>
                    <a:pt x="468" y="15504"/>
                    <a:pt x="1" y="17305"/>
                    <a:pt x="601" y="17772"/>
                  </a:cubicBezTo>
                  <a:cubicBezTo>
                    <a:pt x="2002" y="18940"/>
                    <a:pt x="4571" y="18840"/>
                    <a:pt x="6339" y="19040"/>
                  </a:cubicBezTo>
                  <a:cubicBezTo>
                    <a:pt x="8089" y="19229"/>
                    <a:pt x="9870" y="19299"/>
                    <a:pt x="11652" y="19299"/>
                  </a:cubicBezTo>
                  <a:cubicBezTo>
                    <a:pt x="13639" y="19299"/>
                    <a:pt x="15628" y="19212"/>
                    <a:pt x="17580" y="19107"/>
                  </a:cubicBezTo>
                  <a:cubicBezTo>
                    <a:pt x="20883" y="18940"/>
                    <a:pt x="24485" y="18907"/>
                    <a:pt x="27554" y="17539"/>
                  </a:cubicBezTo>
                  <a:cubicBezTo>
                    <a:pt x="28588" y="17072"/>
                    <a:pt x="29989" y="16405"/>
                    <a:pt x="30323" y="15271"/>
                  </a:cubicBezTo>
                  <a:cubicBezTo>
                    <a:pt x="30589" y="14370"/>
                    <a:pt x="30356" y="13536"/>
                    <a:pt x="29956" y="12669"/>
                  </a:cubicBezTo>
                  <a:cubicBezTo>
                    <a:pt x="28688" y="9933"/>
                    <a:pt x="22550" y="3295"/>
                    <a:pt x="20182" y="1227"/>
                  </a:cubicBezTo>
                  <a:cubicBezTo>
                    <a:pt x="18985" y="189"/>
                    <a:pt x="15155" y="1"/>
                    <a:pt x="136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17;p56">
              <a:extLst>
                <a:ext uri="{FF2B5EF4-FFF2-40B4-BE49-F238E27FC236}">
                  <a16:creationId xmlns:a16="http://schemas.microsoft.com/office/drawing/2014/main" id="{42714030-902A-EB98-10E0-803BF2EE99EB}"/>
                </a:ext>
              </a:extLst>
            </p:cNvPr>
            <p:cNvSpPr/>
            <p:nvPr/>
          </p:nvSpPr>
          <p:spPr>
            <a:xfrm flipH="1">
              <a:off x="5578783" y="1993463"/>
              <a:ext cx="920588" cy="1293728"/>
            </a:xfrm>
            <a:custGeom>
              <a:avLst/>
              <a:gdLst/>
              <a:ahLst/>
              <a:cxnLst/>
              <a:rect l="l" t="t" r="r" b="b"/>
              <a:pathLst>
                <a:path w="22784" h="32019" extrusionOk="0">
                  <a:moveTo>
                    <a:pt x="8750" y="1"/>
                  </a:moveTo>
                  <a:cubicBezTo>
                    <a:pt x="7162" y="1"/>
                    <a:pt x="5576" y="609"/>
                    <a:pt x="4204" y="1538"/>
                  </a:cubicBezTo>
                  <a:cubicBezTo>
                    <a:pt x="2702" y="2505"/>
                    <a:pt x="1468" y="4173"/>
                    <a:pt x="1268" y="5974"/>
                  </a:cubicBezTo>
                  <a:cubicBezTo>
                    <a:pt x="1101" y="7275"/>
                    <a:pt x="1435" y="8510"/>
                    <a:pt x="1468" y="9777"/>
                  </a:cubicBezTo>
                  <a:cubicBezTo>
                    <a:pt x="1502" y="11245"/>
                    <a:pt x="801" y="12779"/>
                    <a:pt x="468" y="14180"/>
                  </a:cubicBezTo>
                  <a:cubicBezTo>
                    <a:pt x="1" y="16082"/>
                    <a:pt x="201" y="17950"/>
                    <a:pt x="1602" y="19417"/>
                  </a:cubicBezTo>
                  <a:cubicBezTo>
                    <a:pt x="1935" y="19784"/>
                    <a:pt x="2369" y="20051"/>
                    <a:pt x="2803" y="20251"/>
                  </a:cubicBezTo>
                  <a:cubicBezTo>
                    <a:pt x="2702" y="20685"/>
                    <a:pt x="2736" y="21185"/>
                    <a:pt x="2969" y="21619"/>
                  </a:cubicBezTo>
                  <a:cubicBezTo>
                    <a:pt x="3636" y="22953"/>
                    <a:pt x="5037" y="22853"/>
                    <a:pt x="6072" y="23754"/>
                  </a:cubicBezTo>
                  <a:cubicBezTo>
                    <a:pt x="6639" y="24221"/>
                    <a:pt x="6905" y="25021"/>
                    <a:pt x="7206" y="25655"/>
                  </a:cubicBezTo>
                  <a:cubicBezTo>
                    <a:pt x="7539" y="26389"/>
                    <a:pt x="7940" y="27056"/>
                    <a:pt x="8373" y="27690"/>
                  </a:cubicBezTo>
                  <a:cubicBezTo>
                    <a:pt x="9207" y="28924"/>
                    <a:pt x="10375" y="29858"/>
                    <a:pt x="11609" y="30659"/>
                  </a:cubicBezTo>
                  <a:cubicBezTo>
                    <a:pt x="12817" y="31458"/>
                    <a:pt x="14314" y="32019"/>
                    <a:pt x="15761" y="32019"/>
                  </a:cubicBezTo>
                  <a:cubicBezTo>
                    <a:pt x="16912" y="32019"/>
                    <a:pt x="18031" y="31664"/>
                    <a:pt x="18947" y="30792"/>
                  </a:cubicBezTo>
                  <a:cubicBezTo>
                    <a:pt x="19748" y="30058"/>
                    <a:pt x="19748" y="28991"/>
                    <a:pt x="19514" y="27990"/>
                  </a:cubicBezTo>
                  <a:cubicBezTo>
                    <a:pt x="19081" y="26156"/>
                    <a:pt x="20682" y="24655"/>
                    <a:pt x="21483" y="23087"/>
                  </a:cubicBezTo>
                  <a:cubicBezTo>
                    <a:pt x="22783" y="20552"/>
                    <a:pt x="22083" y="18217"/>
                    <a:pt x="19915" y="16482"/>
                  </a:cubicBezTo>
                  <a:cubicBezTo>
                    <a:pt x="18580" y="15415"/>
                    <a:pt x="17280" y="14614"/>
                    <a:pt x="16679" y="12946"/>
                  </a:cubicBezTo>
                  <a:cubicBezTo>
                    <a:pt x="16012" y="11111"/>
                    <a:pt x="16479" y="9010"/>
                    <a:pt x="16312" y="7109"/>
                  </a:cubicBezTo>
                  <a:cubicBezTo>
                    <a:pt x="16079" y="4340"/>
                    <a:pt x="13844" y="1905"/>
                    <a:pt x="11475" y="671"/>
                  </a:cubicBezTo>
                  <a:cubicBezTo>
                    <a:pt x="10594" y="205"/>
                    <a:pt x="9672" y="1"/>
                    <a:pt x="8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18;p56">
              <a:extLst>
                <a:ext uri="{FF2B5EF4-FFF2-40B4-BE49-F238E27FC236}">
                  <a16:creationId xmlns:a16="http://schemas.microsoft.com/office/drawing/2014/main" id="{46E46357-3D7C-A998-5E4C-404B331B68C6}"/>
                </a:ext>
              </a:extLst>
            </p:cNvPr>
            <p:cNvSpPr/>
            <p:nvPr/>
          </p:nvSpPr>
          <p:spPr>
            <a:xfrm flipH="1">
              <a:off x="5097645" y="2818914"/>
              <a:ext cx="1237282" cy="569791"/>
            </a:xfrm>
            <a:custGeom>
              <a:avLst/>
              <a:gdLst/>
              <a:ahLst/>
              <a:cxnLst/>
              <a:rect l="l" t="t" r="r" b="b"/>
              <a:pathLst>
                <a:path w="30622" h="14102" extrusionOk="0">
                  <a:moveTo>
                    <a:pt x="1430" y="1"/>
                  </a:moveTo>
                  <a:cubicBezTo>
                    <a:pt x="1055" y="1"/>
                    <a:pt x="721" y="190"/>
                    <a:pt x="467" y="655"/>
                  </a:cubicBezTo>
                  <a:cubicBezTo>
                    <a:pt x="0" y="1489"/>
                    <a:pt x="601" y="2690"/>
                    <a:pt x="867" y="3524"/>
                  </a:cubicBezTo>
                  <a:cubicBezTo>
                    <a:pt x="1501" y="5359"/>
                    <a:pt x="2602" y="6960"/>
                    <a:pt x="3636" y="8561"/>
                  </a:cubicBezTo>
                  <a:cubicBezTo>
                    <a:pt x="5604" y="11596"/>
                    <a:pt x="8540" y="13231"/>
                    <a:pt x="11842" y="13598"/>
                  </a:cubicBezTo>
                  <a:cubicBezTo>
                    <a:pt x="12685" y="13712"/>
                    <a:pt x="13560" y="13764"/>
                    <a:pt x="14434" y="13764"/>
                  </a:cubicBezTo>
                  <a:cubicBezTo>
                    <a:pt x="14839" y="13764"/>
                    <a:pt x="15243" y="13752"/>
                    <a:pt x="15645" y="13731"/>
                  </a:cubicBezTo>
                  <a:cubicBezTo>
                    <a:pt x="15796" y="13725"/>
                    <a:pt x="15947" y="13722"/>
                    <a:pt x="16098" y="13722"/>
                  </a:cubicBezTo>
                  <a:cubicBezTo>
                    <a:pt x="17799" y="13722"/>
                    <a:pt x="19453" y="14102"/>
                    <a:pt x="21139" y="14102"/>
                  </a:cubicBezTo>
                  <a:cubicBezTo>
                    <a:pt x="21607" y="14102"/>
                    <a:pt x="22076" y="14073"/>
                    <a:pt x="22550" y="13998"/>
                  </a:cubicBezTo>
                  <a:cubicBezTo>
                    <a:pt x="24151" y="13731"/>
                    <a:pt x="25919" y="12430"/>
                    <a:pt x="27453" y="11897"/>
                  </a:cubicBezTo>
                  <a:cubicBezTo>
                    <a:pt x="28821" y="11396"/>
                    <a:pt x="30622" y="8761"/>
                    <a:pt x="28154" y="8761"/>
                  </a:cubicBezTo>
                  <a:cubicBezTo>
                    <a:pt x="27220" y="8761"/>
                    <a:pt x="26252" y="9095"/>
                    <a:pt x="25385" y="9428"/>
                  </a:cubicBezTo>
                  <a:cubicBezTo>
                    <a:pt x="23597" y="10069"/>
                    <a:pt x="21339" y="10304"/>
                    <a:pt x="19295" y="10304"/>
                  </a:cubicBezTo>
                  <a:cubicBezTo>
                    <a:pt x="18784" y="10304"/>
                    <a:pt x="18286" y="10289"/>
                    <a:pt x="17813" y="10262"/>
                  </a:cubicBezTo>
                  <a:cubicBezTo>
                    <a:pt x="12909" y="9995"/>
                    <a:pt x="8439" y="7927"/>
                    <a:pt x="5404" y="3491"/>
                  </a:cubicBezTo>
                  <a:cubicBezTo>
                    <a:pt x="4825" y="2649"/>
                    <a:pt x="2835" y="1"/>
                    <a:pt x="1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19;p56">
              <a:extLst>
                <a:ext uri="{FF2B5EF4-FFF2-40B4-BE49-F238E27FC236}">
                  <a16:creationId xmlns:a16="http://schemas.microsoft.com/office/drawing/2014/main" id="{088E782A-7A86-79BA-F6A6-E59CB7F8773E}"/>
                </a:ext>
              </a:extLst>
            </p:cNvPr>
            <p:cNvSpPr/>
            <p:nvPr/>
          </p:nvSpPr>
          <p:spPr>
            <a:xfrm flipH="1">
              <a:off x="6119245" y="2506269"/>
              <a:ext cx="191883" cy="317543"/>
            </a:xfrm>
            <a:custGeom>
              <a:avLst/>
              <a:gdLst/>
              <a:ahLst/>
              <a:cxnLst/>
              <a:rect l="l" t="t" r="r" b="b"/>
              <a:pathLst>
                <a:path w="4749" h="7859" extrusionOk="0">
                  <a:moveTo>
                    <a:pt x="3334" y="0"/>
                  </a:moveTo>
                  <a:cubicBezTo>
                    <a:pt x="2648" y="0"/>
                    <a:pt x="1857" y="523"/>
                    <a:pt x="1379" y="1088"/>
                  </a:cubicBezTo>
                  <a:cubicBezTo>
                    <a:pt x="1379" y="1088"/>
                    <a:pt x="1379" y="1088"/>
                    <a:pt x="1346" y="1121"/>
                  </a:cubicBezTo>
                  <a:cubicBezTo>
                    <a:pt x="779" y="1588"/>
                    <a:pt x="679" y="2422"/>
                    <a:pt x="579" y="3089"/>
                  </a:cubicBezTo>
                  <a:cubicBezTo>
                    <a:pt x="445" y="4090"/>
                    <a:pt x="245" y="5091"/>
                    <a:pt x="112" y="6092"/>
                  </a:cubicBezTo>
                  <a:cubicBezTo>
                    <a:pt x="0" y="7094"/>
                    <a:pt x="1123" y="7858"/>
                    <a:pt x="2160" y="7858"/>
                  </a:cubicBezTo>
                  <a:cubicBezTo>
                    <a:pt x="2676" y="7858"/>
                    <a:pt x="3170" y="7669"/>
                    <a:pt x="3481" y="7226"/>
                  </a:cubicBezTo>
                  <a:cubicBezTo>
                    <a:pt x="4315" y="6025"/>
                    <a:pt x="3981" y="4424"/>
                    <a:pt x="4381" y="3089"/>
                  </a:cubicBezTo>
                  <a:cubicBezTo>
                    <a:pt x="4615" y="2256"/>
                    <a:pt x="4748" y="1288"/>
                    <a:pt x="4281" y="521"/>
                  </a:cubicBezTo>
                  <a:cubicBezTo>
                    <a:pt x="4037" y="149"/>
                    <a:pt x="3700" y="0"/>
                    <a:pt x="3334" y="0"/>
                  </a:cubicBezTo>
                  <a:close/>
                </a:path>
              </a:pathLst>
            </a:custGeom>
            <a:solidFill>
              <a:srgbClr val="4B1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20;p56">
              <a:extLst>
                <a:ext uri="{FF2B5EF4-FFF2-40B4-BE49-F238E27FC236}">
                  <a16:creationId xmlns:a16="http://schemas.microsoft.com/office/drawing/2014/main" id="{E9868B40-FE1D-318B-4DEF-5B79BBE10D6F}"/>
                </a:ext>
              </a:extLst>
            </p:cNvPr>
            <p:cNvSpPr/>
            <p:nvPr/>
          </p:nvSpPr>
          <p:spPr>
            <a:xfrm flipH="1">
              <a:off x="5937301" y="2206513"/>
              <a:ext cx="404373" cy="440334"/>
            </a:xfrm>
            <a:custGeom>
              <a:avLst/>
              <a:gdLst/>
              <a:ahLst/>
              <a:cxnLst/>
              <a:rect l="l" t="t" r="r" b="b"/>
              <a:pathLst>
                <a:path w="10008" h="10898" extrusionOk="0">
                  <a:moveTo>
                    <a:pt x="8506" y="1"/>
                  </a:moveTo>
                  <a:cubicBezTo>
                    <a:pt x="7739" y="1202"/>
                    <a:pt x="6638" y="2169"/>
                    <a:pt x="5204" y="2569"/>
                  </a:cubicBezTo>
                  <a:cubicBezTo>
                    <a:pt x="5137" y="2569"/>
                    <a:pt x="5104" y="2603"/>
                    <a:pt x="5037" y="2603"/>
                  </a:cubicBezTo>
                  <a:cubicBezTo>
                    <a:pt x="4870" y="2736"/>
                    <a:pt x="4704" y="2870"/>
                    <a:pt x="4537" y="3003"/>
                  </a:cubicBezTo>
                  <a:cubicBezTo>
                    <a:pt x="4103" y="3270"/>
                    <a:pt x="3636" y="3537"/>
                    <a:pt x="3169" y="3770"/>
                  </a:cubicBezTo>
                  <a:cubicBezTo>
                    <a:pt x="2636" y="4037"/>
                    <a:pt x="2068" y="4171"/>
                    <a:pt x="1535" y="4337"/>
                  </a:cubicBezTo>
                  <a:cubicBezTo>
                    <a:pt x="1001" y="4504"/>
                    <a:pt x="467" y="4671"/>
                    <a:pt x="0" y="4971"/>
                  </a:cubicBezTo>
                  <a:cubicBezTo>
                    <a:pt x="0" y="5105"/>
                    <a:pt x="34" y="5238"/>
                    <a:pt x="34" y="5371"/>
                  </a:cubicBezTo>
                  <a:cubicBezTo>
                    <a:pt x="283" y="8250"/>
                    <a:pt x="2345" y="10898"/>
                    <a:pt x="5060" y="10898"/>
                  </a:cubicBezTo>
                  <a:cubicBezTo>
                    <a:pt x="5618" y="10898"/>
                    <a:pt x="6203" y="10786"/>
                    <a:pt x="6805" y="10542"/>
                  </a:cubicBezTo>
                  <a:cubicBezTo>
                    <a:pt x="8606" y="9808"/>
                    <a:pt x="10007" y="3170"/>
                    <a:pt x="8506" y="1"/>
                  </a:cubicBezTo>
                  <a:close/>
                </a:path>
              </a:pathLst>
            </a:custGeom>
            <a:solidFill>
              <a:srgbClr val="8243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21;p56">
              <a:extLst>
                <a:ext uri="{FF2B5EF4-FFF2-40B4-BE49-F238E27FC236}">
                  <a16:creationId xmlns:a16="http://schemas.microsoft.com/office/drawing/2014/main" id="{B9B7C78C-BC28-2C32-348B-3A139D5A2407}"/>
                </a:ext>
              </a:extLst>
            </p:cNvPr>
            <p:cNvSpPr/>
            <p:nvPr/>
          </p:nvSpPr>
          <p:spPr>
            <a:xfrm flipH="1">
              <a:off x="5892813" y="2744288"/>
              <a:ext cx="524336" cy="808423"/>
            </a:xfrm>
            <a:custGeom>
              <a:avLst/>
              <a:gdLst/>
              <a:ahLst/>
              <a:cxnLst/>
              <a:rect l="l" t="t" r="r" b="b"/>
              <a:pathLst>
                <a:path w="12977" h="20008" extrusionOk="0">
                  <a:moveTo>
                    <a:pt x="3069" y="0"/>
                  </a:moveTo>
                  <a:cubicBezTo>
                    <a:pt x="434" y="34"/>
                    <a:pt x="267" y="4003"/>
                    <a:pt x="100" y="5871"/>
                  </a:cubicBezTo>
                  <a:cubicBezTo>
                    <a:pt x="0" y="7239"/>
                    <a:pt x="2202" y="18447"/>
                    <a:pt x="2169" y="18480"/>
                  </a:cubicBezTo>
                  <a:cubicBezTo>
                    <a:pt x="2135" y="18714"/>
                    <a:pt x="3069" y="19181"/>
                    <a:pt x="3236" y="19248"/>
                  </a:cubicBezTo>
                  <a:cubicBezTo>
                    <a:pt x="3770" y="19514"/>
                    <a:pt x="4303" y="19648"/>
                    <a:pt x="4870" y="19781"/>
                  </a:cubicBezTo>
                  <a:cubicBezTo>
                    <a:pt x="5587" y="19917"/>
                    <a:pt x="6314" y="20007"/>
                    <a:pt x="7040" y="20007"/>
                  </a:cubicBezTo>
                  <a:cubicBezTo>
                    <a:pt x="7565" y="20007"/>
                    <a:pt x="8088" y="19960"/>
                    <a:pt x="8606" y="19848"/>
                  </a:cubicBezTo>
                  <a:cubicBezTo>
                    <a:pt x="8973" y="19781"/>
                    <a:pt x="9440" y="19815"/>
                    <a:pt x="9707" y="19514"/>
                  </a:cubicBezTo>
                  <a:cubicBezTo>
                    <a:pt x="10074" y="19148"/>
                    <a:pt x="9941" y="18514"/>
                    <a:pt x="9974" y="18080"/>
                  </a:cubicBezTo>
                  <a:cubicBezTo>
                    <a:pt x="10174" y="17546"/>
                    <a:pt x="10341" y="17146"/>
                    <a:pt x="10408" y="16946"/>
                  </a:cubicBezTo>
                  <a:cubicBezTo>
                    <a:pt x="11675" y="13844"/>
                    <a:pt x="12976" y="10875"/>
                    <a:pt x="11875" y="7573"/>
                  </a:cubicBezTo>
                  <a:cubicBezTo>
                    <a:pt x="11142" y="5371"/>
                    <a:pt x="9040" y="4137"/>
                    <a:pt x="7439" y="2636"/>
                  </a:cubicBezTo>
                  <a:cubicBezTo>
                    <a:pt x="6472" y="1735"/>
                    <a:pt x="5905" y="634"/>
                    <a:pt x="4537" y="267"/>
                  </a:cubicBezTo>
                  <a:cubicBezTo>
                    <a:pt x="4070" y="134"/>
                    <a:pt x="3570" y="0"/>
                    <a:pt x="30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622;p56">
              <a:extLst>
                <a:ext uri="{FF2B5EF4-FFF2-40B4-BE49-F238E27FC236}">
                  <a16:creationId xmlns:a16="http://schemas.microsoft.com/office/drawing/2014/main" id="{A368762D-0275-DD4E-7AE9-2FE063AC4778}"/>
                </a:ext>
              </a:extLst>
            </p:cNvPr>
            <p:cNvSpPr/>
            <p:nvPr/>
          </p:nvSpPr>
          <p:spPr>
            <a:xfrm flipH="1">
              <a:off x="5125950" y="2978590"/>
              <a:ext cx="421909" cy="464253"/>
            </a:xfrm>
            <a:custGeom>
              <a:avLst/>
              <a:gdLst/>
              <a:ahLst/>
              <a:cxnLst/>
              <a:rect l="l" t="t" r="r" b="b"/>
              <a:pathLst>
                <a:path w="10442" h="11490" extrusionOk="0">
                  <a:moveTo>
                    <a:pt x="5859" y="1"/>
                  </a:moveTo>
                  <a:cubicBezTo>
                    <a:pt x="4446" y="1"/>
                    <a:pt x="2931" y="180"/>
                    <a:pt x="1735" y="406"/>
                  </a:cubicBezTo>
                  <a:cubicBezTo>
                    <a:pt x="701" y="573"/>
                    <a:pt x="368" y="1240"/>
                    <a:pt x="368" y="2040"/>
                  </a:cubicBezTo>
                  <a:cubicBezTo>
                    <a:pt x="1" y="3441"/>
                    <a:pt x="468" y="5343"/>
                    <a:pt x="701" y="6677"/>
                  </a:cubicBezTo>
                  <a:cubicBezTo>
                    <a:pt x="1001" y="8345"/>
                    <a:pt x="1735" y="9679"/>
                    <a:pt x="3103" y="10680"/>
                  </a:cubicBezTo>
                  <a:cubicBezTo>
                    <a:pt x="3856" y="11246"/>
                    <a:pt x="4593" y="11489"/>
                    <a:pt x="5287" y="11489"/>
                  </a:cubicBezTo>
                  <a:cubicBezTo>
                    <a:pt x="7453" y="11489"/>
                    <a:pt x="9202" y="9126"/>
                    <a:pt x="9708" y="6877"/>
                  </a:cubicBezTo>
                  <a:cubicBezTo>
                    <a:pt x="10041" y="5410"/>
                    <a:pt x="10441" y="2674"/>
                    <a:pt x="9874" y="1240"/>
                  </a:cubicBezTo>
                  <a:cubicBezTo>
                    <a:pt x="9474" y="172"/>
                    <a:pt x="8740" y="273"/>
                    <a:pt x="7773" y="139"/>
                  </a:cubicBezTo>
                  <a:cubicBezTo>
                    <a:pt x="7190" y="42"/>
                    <a:pt x="6536" y="1"/>
                    <a:pt x="5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623;p56">
              <a:extLst>
                <a:ext uri="{FF2B5EF4-FFF2-40B4-BE49-F238E27FC236}">
                  <a16:creationId xmlns:a16="http://schemas.microsoft.com/office/drawing/2014/main" id="{0A9A43F6-72EB-EADF-987D-EE3F080654DA}"/>
                </a:ext>
              </a:extLst>
            </p:cNvPr>
            <p:cNvSpPr/>
            <p:nvPr/>
          </p:nvSpPr>
          <p:spPr>
            <a:xfrm flipH="1">
              <a:off x="5171771" y="3002954"/>
              <a:ext cx="337099" cy="65618"/>
            </a:xfrm>
            <a:custGeom>
              <a:avLst/>
              <a:gdLst/>
              <a:ahLst/>
              <a:cxnLst/>
              <a:rect l="l" t="t" r="r" b="b"/>
              <a:pathLst>
                <a:path w="8343" h="1624" extrusionOk="0">
                  <a:moveTo>
                    <a:pt x="4224" y="0"/>
                  </a:moveTo>
                  <a:cubicBezTo>
                    <a:pt x="2965" y="0"/>
                    <a:pt x="0" y="69"/>
                    <a:pt x="470" y="870"/>
                  </a:cubicBezTo>
                  <a:cubicBezTo>
                    <a:pt x="770" y="1396"/>
                    <a:pt x="1296" y="1433"/>
                    <a:pt x="1835" y="1433"/>
                  </a:cubicBezTo>
                  <a:cubicBezTo>
                    <a:pt x="1925" y="1433"/>
                    <a:pt x="2015" y="1432"/>
                    <a:pt x="2105" y="1432"/>
                  </a:cubicBezTo>
                  <a:cubicBezTo>
                    <a:pt x="2195" y="1432"/>
                    <a:pt x="2284" y="1433"/>
                    <a:pt x="2371" y="1437"/>
                  </a:cubicBezTo>
                  <a:cubicBezTo>
                    <a:pt x="2872" y="1471"/>
                    <a:pt x="3339" y="1471"/>
                    <a:pt x="3806" y="1504"/>
                  </a:cubicBezTo>
                  <a:cubicBezTo>
                    <a:pt x="4447" y="1564"/>
                    <a:pt x="5115" y="1623"/>
                    <a:pt x="5774" y="1623"/>
                  </a:cubicBezTo>
                  <a:cubicBezTo>
                    <a:pt x="6589" y="1623"/>
                    <a:pt x="7390" y="1532"/>
                    <a:pt x="8109" y="1237"/>
                  </a:cubicBezTo>
                  <a:cubicBezTo>
                    <a:pt x="8309" y="1137"/>
                    <a:pt x="8342" y="937"/>
                    <a:pt x="8209" y="737"/>
                  </a:cubicBezTo>
                  <a:cubicBezTo>
                    <a:pt x="8209" y="737"/>
                    <a:pt x="8209" y="737"/>
                    <a:pt x="8209" y="704"/>
                  </a:cubicBezTo>
                  <a:cubicBezTo>
                    <a:pt x="8042" y="470"/>
                    <a:pt x="7709" y="403"/>
                    <a:pt x="7475" y="337"/>
                  </a:cubicBezTo>
                  <a:cubicBezTo>
                    <a:pt x="6608" y="3"/>
                    <a:pt x="5574" y="36"/>
                    <a:pt x="4740" y="3"/>
                  </a:cubicBezTo>
                  <a:cubicBezTo>
                    <a:pt x="4671" y="3"/>
                    <a:pt x="4484" y="0"/>
                    <a:pt x="42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624;p56">
              <a:extLst>
                <a:ext uri="{FF2B5EF4-FFF2-40B4-BE49-F238E27FC236}">
                  <a16:creationId xmlns:a16="http://schemas.microsoft.com/office/drawing/2014/main" id="{DB2AB2A9-26D9-BF8C-F3B6-54F810312F6F}"/>
                </a:ext>
              </a:extLst>
            </p:cNvPr>
            <p:cNvSpPr/>
            <p:nvPr/>
          </p:nvSpPr>
          <p:spPr>
            <a:xfrm flipH="1">
              <a:off x="5120577" y="2964085"/>
              <a:ext cx="417101" cy="133539"/>
            </a:xfrm>
            <a:custGeom>
              <a:avLst/>
              <a:gdLst/>
              <a:ahLst/>
              <a:cxnLst/>
              <a:rect l="l" t="t" r="r" b="b"/>
              <a:pathLst>
                <a:path w="10323" h="3305" extrusionOk="0">
                  <a:moveTo>
                    <a:pt x="6209" y="922"/>
                  </a:moveTo>
                  <a:cubicBezTo>
                    <a:pt x="6358" y="922"/>
                    <a:pt x="6506" y="925"/>
                    <a:pt x="6654" y="932"/>
                  </a:cubicBezTo>
                  <a:cubicBezTo>
                    <a:pt x="7154" y="965"/>
                    <a:pt x="7621" y="1032"/>
                    <a:pt x="8121" y="1165"/>
                  </a:cubicBezTo>
                  <a:cubicBezTo>
                    <a:pt x="9522" y="1499"/>
                    <a:pt x="8021" y="2299"/>
                    <a:pt x="7421" y="2333"/>
                  </a:cubicBezTo>
                  <a:cubicBezTo>
                    <a:pt x="7097" y="2361"/>
                    <a:pt x="6772" y="2371"/>
                    <a:pt x="6448" y="2371"/>
                  </a:cubicBezTo>
                  <a:cubicBezTo>
                    <a:pt x="6005" y="2371"/>
                    <a:pt x="5562" y="2352"/>
                    <a:pt x="5119" y="2333"/>
                  </a:cubicBezTo>
                  <a:cubicBezTo>
                    <a:pt x="4319" y="2333"/>
                    <a:pt x="3518" y="2299"/>
                    <a:pt x="2751" y="2299"/>
                  </a:cubicBezTo>
                  <a:cubicBezTo>
                    <a:pt x="2551" y="2299"/>
                    <a:pt x="2351" y="2299"/>
                    <a:pt x="2150" y="2266"/>
                  </a:cubicBezTo>
                  <a:cubicBezTo>
                    <a:pt x="1950" y="2233"/>
                    <a:pt x="1783" y="2199"/>
                    <a:pt x="1617" y="2166"/>
                  </a:cubicBezTo>
                  <a:cubicBezTo>
                    <a:pt x="1050" y="2133"/>
                    <a:pt x="950" y="1866"/>
                    <a:pt x="1316" y="1332"/>
                  </a:cubicBezTo>
                  <a:cubicBezTo>
                    <a:pt x="1583" y="1265"/>
                    <a:pt x="1884" y="1165"/>
                    <a:pt x="2150" y="1132"/>
                  </a:cubicBezTo>
                  <a:cubicBezTo>
                    <a:pt x="2230" y="1134"/>
                    <a:pt x="2309" y="1134"/>
                    <a:pt x="2389" y="1134"/>
                  </a:cubicBezTo>
                  <a:cubicBezTo>
                    <a:pt x="3662" y="1134"/>
                    <a:pt x="4956" y="922"/>
                    <a:pt x="6209" y="922"/>
                  </a:cubicBezTo>
                  <a:close/>
                  <a:moveTo>
                    <a:pt x="5343" y="1"/>
                  </a:moveTo>
                  <a:cubicBezTo>
                    <a:pt x="4057" y="1"/>
                    <a:pt x="2732" y="176"/>
                    <a:pt x="1517" y="498"/>
                  </a:cubicBezTo>
                  <a:lnTo>
                    <a:pt x="1483" y="498"/>
                  </a:lnTo>
                  <a:cubicBezTo>
                    <a:pt x="983" y="565"/>
                    <a:pt x="82" y="798"/>
                    <a:pt x="49" y="1465"/>
                  </a:cubicBezTo>
                  <a:cubicBezTo>
                    <a:pt x="1" y="3024"/>
                    <a:pt x="1986" y="3221"/>
                    <a:pt x="3577" y="3221"/>
                  </a:cubicBezTo>
                  <a:cubicBezTo>
                    <a:pt x="4116" y="3221"/>
                    <a:pt x="4610" y="3198"/>
                    <a:pt x="4965" y="3198"/>
                  </a:cubicBezTo>
                  <a:cubicBezTo>
                    <a:pt x="5020" y="3198"/>
                    <a:pt x="5071" y="3199"/>
                    <a:pt x="5119" y="3200"/>
                  </a:cubicBezTo>
                  <a:cubicBezTo>
                    <a:pt x="5655" y="3232"/>
                    <a:pt x="6317" y="3304"/>
                    <a:pt x="6974" y="3304"/>
                  </a:cubicBezTo>
                  <a:cubicBezTo>
                    <a:pt x="7668" y="3304"/>
                    <a:pt x="8358" y="3224"/>
                    <a:pt x="8889" y="2933"/>
                  </a:cubicBezTo>
                  <a:cubicBezTo>
                    <a:pt x="9456" y="2633"/>
                    <a:pt x="10323" y="1932"/>
                    <a:pt x="9722" y="1199"/>
                  </a:cubicBezTo>
                  <a:cubicBezTo>
                    <a:pt x="8989" y="298"/>
                    <a:pt x="7788" y="165"/>
                    <a:pt x="6654" y="64"/>
                  </a:cubicBezTo>
                  <a:cubicBezTo>
                    <a:pt x="6226" y="22"/>
                    <a:pt x="5787" y="1"/>
                    <a:pt x="53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625;p56">
              <a:extLst>
                <a:ext uri="{FF2B5EF4-FFF2-40B4-BE49-F238E27FC236}">
                  <a16:creationId xmlns:a16="http://schemas.microsoft.com/office/drawing/2014/main" id="{8F79448D-DA61-BE15-49DF-E29B1F575004}"/>
                </a:ext>
              </a:extLst>
            </p:cNvPr>
            <p:cNvSpPr/>
            <p:nvPr/>
          </p:nvSpPr>
          <p:spPr>
            <a:xfrm flipH="1">
              <a:off x="4965582" y="2309421"/>
              <a:ext cx="621348" cy="738684"/>
            </a:xfrm>
            <a:custGeom>
              <a:avLst/>
              <a:gdLst/>
              <a:ahLst/>
              <a:cxnLst/>
              <a:rect l="l" t="t" r="r" b="b"/>
              <a:pathLst>
                <a:path w="15378" h="18282" extrusionOk="0">
                  <a:moveTo>
                    <a:pt x="6266" y="0"/>
                  </a:moveTo>
                  <a:cubicBezTo>
                    <a:pt x="6256" y="0"/>
                    <a:pt x="6246" y="6"/>
                    <a:pt x="6238" y="22"/>
                  </a:cubicBezTo>
                  <a:cubicBezTo>
                    <a:pt x="3903" y="1957"/>
                    <a:pt x="5371" y="4993"/>
                    <a:pt x="5404" y="7595"/>
                  </a:cubicBezTo>
                  <a:cubicBezTo>
                    <a:pt x="5438" y="9463"/>
                    <a:pt x="5137" y="11397"/>
                    <a:pt x="4704" y="13199"/>
                  </a:cubicBezTo>
                  <a:cubicBezTo>
                    <a:pt x="4604" y="13599"/>
                    <a:pt x="4570" y="13999"/>
                    <a:pt x="4570" y="14366"/>
                  </a:cubicBezTo>
                  <a:cubicBezTo>
                    <a:pt x="4504" y="13999"/>
                    <a:pt x="4470" y="13666"/>
                    <a:pt x="4437" y="13465"/>
                  </a:cubicBezTo>
                  <a:cubicBezTo>
                    <a:pt x="4303" y="12465"/>
                    <a:pt x="4470" y="11431"/>
                    <a:pt x="4303" y="10430"/>
                  </a:cubicBezTo>
                  <a:cubicBezTo>
                    <a:pt x="3936" y="8395"/>
                    <a:pt x="2202" y="7027"/>
                    <a:pt x="934" y="5526"/>
                  </a:cubicBezTo>
                  <a:cubicBezTo>
                    <a:pt x="925" y="5517"/>
                    <a:pt x="912" y="5513"/>
                    <a:pt x="897" y="5513"/>
                  </a:cubicBezTo>
                  <a:cubicBezTo>
                    <a:pt x="857" y="5513"/>
                    <a:pt x="810" y="5544"/>
                    <a:pt x="834" y="5593"/>
                  </a:cubicBezTo>
                  <a:cubicBezTo>
                    <a:pt x="2202" y="7628"/>
                    <a:pt x="3870" y="9062"/>
                    <a:pt x="3703" y="11731"/>
                  </a:cubicBezTo>
                  <a:cubicBezTo>
                    <a:pt x="3603" y="13666"/>
                    <a:pt x="3836" y="15333"/>
                    <a:pt x="4704" y="16968"/>
                  </a:cubicBezTo>
                  <a:cubicBezTo>
                    <a:pt x="4003" y="16034"/>
                    <a:pt x="3503" y="14399"/>
                    <a:pt x="3269" y="13866"/>
                  </a:cubicBezTo>
                  <a:cubicBezTo>
                    <a:pt x="2669" y="12565"/>
                    <a:pt x="667" y="12064"/>
                    <a:pt x="434" y="10763"/>
                  </a:cubicBezTo>
                  <a:cubicBezTo>
                    <a:pt x="419" y="10718"/>
                    <a:pt x="383" y="10700"/>
                    <a:pt x="346" y="10700"/>
                  </a:cubicBezTo>
                  <a:cubicBezTo>
                    <a:pt x="301" y="10700"/>
                    <a:pt x="252" y="10727"/>
                    <a:pt x="234" y="10763"/>
                  </a:cubicBezTo>
                  <a:cubicBezTo>
                    <a:pt x="0" y="11631"/>
                    <a:pt x="434" y="12031"/>
                    <a:pt x="1068" y="12598"/>
                  </a:cubicBezTo>
                  <a:cubicBezTo>
                    <a:pt x="2102" y="13565"/>
                    <a:pt x="2569" y="14533"/>
                    <a:pt x="3103" y="15834"/>
                  </a:cubicBezTo>
                  <a:cubicBezTo>
                    <a:pt x="3449" y="16671"/>
                    <a:pt x="4571" y="18259"/>
                    <a:pt x="5623" y="18259"/>
                  </a:cubicBezTo>
                  <a:cubicBezTo>
                    <a:pt x="5786" y="18259"/>
                    <a:pt x="5948" y="18221"/>
                    <a:pt x="6105" y="18135"/>
                  </a:cubicBezTo>
                  <a:cubicBezTo>
                    <a:pt x="6321" y="18236"/>
                    <a:pt x="6537" y="18281"/>
                    <a:pt x="6751" y="18281"/>
                  </a:cubicBezTo>
                  <a:cubicBezTo>
                    <a:pt x="7959" y="18281"/>
                    <a:pt x="9109" y="16844"/>
                    <a:pt x="9874" y="15767"/>
                  </a:cubicBezTo>
                  <a:cubicBezTo>
                    <a:pt x="10241" y="15267"/>
                    <a:pt x="10541" y="14733"/>
                    <a:pt x="10908" y="14233"/>
                  </a:cubicBezTo>
                  <a:cubicBezTo>
                    <a:pt x="11509" y="13399"/>
                    <a:pt x="12342" y="12998"/>
                    <a:pt x="13243" y="12531"/>
                  </a:cubicBezTo>
                  <a:cubicBezTo>
                    <a:pt x="14611" y="11764"/>
                    <a:pt x="14944" y="10697"/>
                    <a:pt x="15378" y="9262"/>
                  </a:cubicBezTo>
                  <a:cubicBezTo>
                    <a:pt x="15378" y="9221"/>
                    <a:pt x="15340" y="9193"/>
                    <a:pt x="15303" y="9193"/>
                  </a:cubicBezTo>
                  <a:cubicBezTo>
                    <a:pt x="15280" y="9193"/>
                    <a:pt x="15257" y="9204"/>
                    <a:pt x="15245" y="9229"/>
                  </a:cubicBezTo>
                  <a:cubicBezTo>
                    <a:pt x="14577" y="10930"/>
                    <a:pt x="13610" y="11631"/>
                    <a:pt x="11909" y="12298"/>
                  </a:cubicBezTo>
                  <a:cubicBezTo>
                    <a:pt x="11142" y="12598"/>
                    <a:pt x="10541" y="13098"/>
                    <a:pt x="10074" y="13766"/>
                  </a:cubicBezTo>
                  <a:cubicBezTo>
                    <a:pt x="9340" y="14766"/>
                    <a:pt x="8440" y="16701"/>
                    <a:pt x="7205" y="17268"/>
                  </a:cubicBezTo>
                  <a:cubicBezTo>
                    <a:pt x="7839" y="16301"/>
                    <a:pt x="8173" y="14433"/>
                    <a:pt x="8273" y="14032"/>
                  </a:cubicBezTo>
                  <a:cubicBezTo>
                    <a:pt x="8506" y="12765"/>
                    <a:pt x="8573" y="11464"/>
                    <a:pt x="9207" y="10330"/>
                  </a:cubicBezTo>
                  <a:cubicBezTo>
                    <a:pt x="9641" y="9563"/>
                    <a:pt x="10108" y="8962"/>
                    <a:pt x="10241" y="8062"/>
                  </a:cubicBezTo>
                  <a:cubicBezTo>
                    <a:pt x="10408" y="6761"/>
                    <a:pt x="10374" y="5460"/>
                    <a:pt x="10441" y="4159"/>
                  </a:cubicBezTo>
                  <a:cubicBezTo>
                    <a:pt x="10460" y="4101"/>
                    <a:pt x="10424" y="4065"/>
                    <a:pt x="10376" y="4065"/>
                  </a:cubicBezTo>
                  <a:cubicBezTo>
                    <a:pt x="10342" y="4065"/>
                    <a:pt x="10302" y="4083"/>
                    <a:pt x="10274" y="4125"/>
                  </a:cubicBezTo>
                  <a:cubicBezTo>
                    <a:pt x="9340" y="5860"/>
                    <a:pt x="10208" y="7828"/>
                    <a:pt x="8840" y="9463"/>
                  </a:cubicBezTo>
                  <a:cubicBezTo>
                    <a:pt x="8206" y="10230"/>
                    <a:pt x="7806" y="10997"/>
                    <a:pt x="7606" y="11964"/>
                  </a:cubicBezTo>
                  <a:cubicBezTo>
                    <a:pt x="7472" y="12631"/>
                    <a:pt x="7139" y="16134"/>
                    <a:pt x="6372" y="17001"/>
                  </a:cubicBezTo>
                  <a:cubicBezTo>
                    <a:pt x="7139" y="14967"/>
                    <a:pt x="6905" y="12598"/>
                    <a:pt x="7239" y="10463"/>
                  </a:cubicBezTo>
                  <a:cubicBezTo>
                    <a:pt x="7439" y="9096"/>
                    <a:pt x="8173" y="8128"/>
                    <a:pt x="8840" y="6961"/>
                  </a:cubicBezTo>
                  <a:cubicBezTo>
                    <a:pt x="9507" y="5860"/>
                    <a:pt x="9007" y="4526"/>
                    <a:pt x="9307" y="3325"/>
                  </a:cubicBezTo>
                  <a:cubicBezTo>
                    <a:pt x="9328" y="3260"/>
                    <a:pt x="9280" y="3223"/>
                    <a:pt x="9235" y="3223"/>
                  </a:cubicBezTo>
                  <a:cubicBezTo>
                    <a:pt x="9210" y="3223"/>
                    <a:pt x="9185" y="3234"/>
                    <a:pt x="9174" y="3258"/>
                  </a:cubicBezTo>
                  <a:cubicBezTo>
                    <a:pt x="8506" y="4326"/>
                    <a:pt x="8740" y="5493"/>
                    <a:pt x="8139" y="6560"/>
                  </a:cubicBezTo>
                  <a:cubicBezTo>
                    <a:pt x="7572" y="7561"/>
                    <a:pt x="6839" y="8095"/>
                    <a:pt x="6472" y="9262"/>
                  </a:cubicBezTo>
                  <a:cubicBezTo>
                    <a:pt x="6138" y="10363"/>
                    <a:pt x="6071" y="11564"/>
                    <a:pt x="6005" y="12698"/>
                  </a:cubicBezTo>
                  <a:cubicBezTo>
                    <a:pt x="5971" y="13332"/>
                    <a:pt x="5938" y="13999"/>
                    <a:pt x="5905" y="14633"/>
                  </a:cubicBezTo>
                  <a:cubicBezTo>
                    <a:pt x="5871" y="15033"/>
                    <a:pt x="5671" y="15734"/>
                    <a:pt x="5604" y="16301"/>
                  </a:cubicBezTo>
                  <a:cubicBezTo>
                    <a:pt x="5504" y="15367"/>
                    <a:pt x="5371" y="14433"/>
                    <a:pt x="5571" y="13432"/>
                  </a:cubicBezTo>
                  <a:cubicBezTo>
                    <a:pt x="5871" y="11998"/>
                    <a:pt x="6138" y="10697"/>
                    <a:pt x="6271" y="9229"/>
                  </a:cubicBezTo>
                  <a:cubicBezTo>
                    <a:pt x="6372" y="7728"/>
                    <a:pt x="6271" y="6360"/>
                    <a:pt x="5971" y="4926"/>
                  </a:cubicBezTo>
                  <a:cubicBezTo>
                    <a:pt x="5604" y="3158"/>
                    <a:pt x="4971" y="1657"/>
                    <a:pt x="6305" y="89"/>
                  </a:cubicBezTo>
                  <a:cubicBezTo>
                    <a:pt x="6330" y="64"/>
                    <a:pt x="6298" y="0"/>
                    <a:pt x="6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26;p56">
              <a:extLst>
                <a:ext uri="{FF2B5EF4-FFF2-40B4-BE49-F238E27FC236}">
                  <a16:creationId xmlns:a16="http://schemas.microsoft.com/office/drawing/2014/main" id="{ABB8C7BF-9865-E967-129D-6968B69CEE90}"/>
                </a:ext>
              </a:extLst>
            </p:cNvPr>
            <p:cNvSpPr/>
            <p:nvPr/>
          </p:nvSpPr>
          <p:spPr>
            <a:xfrm flipH="1">
              <a:off x="6721700" y="4023919"/>
              <a:ext cx="465021" cy="232571"/>
            </a:xfrm>
            <a:custGeom>
              <a:avLst/>
              <a:gdLst/>
              <a:ahLst/>
              <a:cxnLst/>
              <a:rect l="l" t="t" r="r" b="b"/>
              <a:pathLst>
                <a:path w="11509" h="5756" extrusionOk="0">
                  <a:moveTo>
                    <a:pt x="7507" y="0"/>
                  </a:moveTo>
                  <a:cubicBezTo>
                    <a:pt x="7346" y="0"/>
                    <a:pt x="7189" y="26"/>
                    <a:pt x="7039" y="86"/>
                  </a:cubicBezTo>
                  <a:cubicBezTo>
                    <a:pt x="6538" y="286"/>
                    <a:pt x="6472" y="586"/>
                    <a:pt x="6205" y="986"/>
                  </a:cubicBezTo>
                  <a:cubicBezTo>
                    <a:pt x="5571" y="1887"/>
                    <a:pt x="4737" y="2054"/>
                    <a:pt x="3770" y="2421"/>
                  </a:cubicBezTo>
                  <a:cubicBezTo>
                    <a:pt x="2502" y="2854"/>
                    <a:pt x="1201" y="3355"/>
                    <a:pt x="367" y="4455"/>
                  </a:cubicBezTo>
                  <a:cubicBezTo>
                    <a:pt x="0" y="4956"/>
                    <a:pt x="467" y="5556"/>
                    <a:pt x="968" y="5623"/>
                  </a:cubicBezTo>
                  <a:cubicBezTo>
                    <a:pt x="1481" y="5721"/>
                    <a:pt x="2016" y="5755"/>
                    <a:pt x="2559" y="5755"/>
                  </a:cubicBezTo>
                  <a:cubicBezTo>
                    <a:pt x="3675" y="5755"/>
                    <a:pt x="4828" y="5612"/>
                    <a:pt x="5905" y="5589"/>
                  </a:cubicBezTo>
                  <a:cubicBezTo>
                    <a:pt x="7272" y="5556"/>
                    <a:pt x="8873" y="5623"/>
                    <a:pt x="10074" y="4822"/>
                  </a:cubicBezTo>
                  <a:cubicBezTo>
                    <a:pt x="10942" y="4188"/>
                    <a:pt x="11509" y="2087"/>
                    <a:pt x="10575" y="1553"/>
                  </a:cubicBezTo>
                  <a:cubicBezTo>
                    <a:pt x="10575" y="1487"/>
                    <a:pt x="10541" y="1453"/>
                    <a:pt x="10508" y="1420"/>
                  </a:cubicBezTo>
                  <a:cubicBezTo>
                    <a:pt x="9702" y="1046"/>
                    <a:pt x="8522" y="0"/>
                    <a:pt x="75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27;p56">
              <a:extLst>
                <a:ext uri="{FF2B5EF4-FFF2-40B4-BE49-F238E27FC236}">
                  <a16:creationId xmlns:a16="http://schemas.microsoft.com/office/drawing/2014/main" id="{3235DAEE-16D2-FC1F-FBCB-BE65B19DA544}"/>
                </a:ext>
              </a:extLst>
            </p:cNvPr>
            <p:cNvSpPr/>
            <p:nvPr/>
          </p:nvSpPr>
          <p:spPr>
            <a:xfrm flipH="1">
              <a:off x="5873952" y="2970712"/>
              <a:ext cx="255319" cy="609509"/>
            </a:xfrm>
            <a:custGeom>
              <a:avLst/>
              <a:gdLst/>
              <a:ahLst/>
              <a:cxnLst/>
              <a:rect l="l" t="t" r="r" b="b"/>
              <a:pathLst>
                <a:path w="6319" h="15085" extrusionOk="0">
                  <a:moveTo>
                    <a:pt x="3268" y="1"/>
                  </a:moveTo>
                  <a:cubicBezTo>
                    <a:pt x="2924" y="1"/>
                    <a:pt x="2708" y="353"/>
                    <a:pt x="2816" y="1301"/>
                  </a:cubicBezTo>
                  <a:cubicBezTo>
                    <a:pt x="3083" y="3436"/>
                    <a:pt x="2516" y="6072"/>
                    <a:pt x="1948" y="8140"/>
                  </a:cubicBezTo>
                  <a:cubicBezTo>
                    <a:pt x="1615" y="9341"/>
                    <a:pt x="1281" y="10541"/>
                    <a:pt x="981" y="11776"/>
                  </a:cubicBezTo>
                  <a:cubicBezTo>
                    <a:pt x="814" y="12343"/>
                    <a:pt x="748" y="13010"/>
                    <a:pt x="514" y="13544"/>
                  </a:cubicBezTo>
                  <a:cubicBezTo>
                    <a:pt x="414" y="13844"/>
                    <a:pt x="47" y="14177"/>
                    <a:pt x="47" y="14511"/>
                  </a:cubicBezTo>
                  <a:cubicBezTo>
                    <a:pt x="0" y="14977"/>
                    <a:pt x="605" y="15085"/>
                    <a:pt x="1099" y="15085"/>
                  </a:cubicBezTo>
                  <a:cubicBezTo>
                    <a:pt x="1312" y="15085"/>
                    <a:pt x="1504" y="15065"/>
                    <a:pt x="1615" y="15045"/>
                  </a:cubicBezTo>
                  <a:cubicBezTo>
                    <a:pt x="2282" y="14911"/>
                    <a:pt x="2682" y="14511"/>
                    <a:pt x="3083" y="13977"/>
                  </a:cubicBezTo>
                  <a:cubicBezTo>
                    <a:pt x="3883" y="12876"/>
                    <a:pt x="4317" y="11575"/>
                    <a:pt x="4717" y="10308"/>
                  </a:cubicBezTo>
                  <a:cubicBezTo>
                    <a:pt x="5584" y="7639"/>
                    <a:pt x="6318" y="4671"/>
                    <a:pt x="5217" y="1969"/>
                  </a:cubicBezTo>
                  <a:cubicBezTo>
                    <a:pt x="4897" y="1115"/>
                    <a:pt x="3880" y="1"/>
                    <a:pt x="32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28;p56">
              <a:extLst>
                <a:ext uri="{FF2B5EF4-FFF2-40B4-BE49-F238E27FC236}">
                  <a16:creationId xmlns:a16="http://schemas.microsoft.com/office/drawing/2014/main" id="{7DE5D49E-49C7-BE3A-AD50-61E45A0939B2}"/>
                </a:ext>
              </a:extLst>
            </p:cNvPr>
            <p:cNvSpPr/>
            <p:nvPr/>
          </p:nvSpPr>
          <p:spPr>
            <a:xfrm flipH="1">
              <a:off x="5369921" y="3325175"/>
              <a:ext cx="40" cy="4081"/>
            </a:xfrm>
            <a:custGeom>
              <a:avLst/>
              <a:gdLst/>
              <a:ahLst/>
              <a:cxnLst/>
              <a:rect l="l" t="t" r="r" b="b"/>
              <a:pathLst>
                <a:path w="1" h="101" extrusionOk="0">
                  <a:moveTo>
                    <a:pt x="1" y="0"/>
                  </a:moveTo>
                  <a:lnTo>
                    <a:pt x="1" y="101"/>
                  </a:lnTo>
                  <a:close/>
                </a:path>
              </a:pathLst>
            </a:custGeom>
            <a:solidFill>
              <a:srgbClr val="7D7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29;p56">
              <a:extLst>
                <a:ext uri="{FF2B5EF4-FFF2-40B4-BE49-F238E27FC236}">
                  <a16:creationId xmlns:a16="http://schemas.microsoft.com/office/drawing/2014/main" id="{69FB2136-6B26-4C52-D25B-3D75008CA3EB}"/>
                </a:ext>
              </a:extLst>
            </p:cNvPr>
            <p:cNvSpPr/>
            <p:nvPr/>
          </p:nvSpPr>
          <p:spPr>
            <a:xfrm flipH="1">
              <a:off x="5113806" y="2827237"/>
              <a:ext cx="1249444" cy="669511"/>
            </a:xfrm>
            <a:custGeom>
              <a:avLst/>
              <a:gdLst/>
              <a:ahLst/>
              <a:cxnLst/>
              <a:rect l="l" t="t" r="r" b="b"/>
              <a:pathLst>
                <a:path w="30923" h="16570" extrusionOk="0">
                  <a:moveTo>
                    <a:pt x="1590" y="1"/>
                  </a:moveTo>
                  <a:cubicBezTo>
                    <a:pt x="1260" y="1"/>
                    <a:pt x="938" y="144"/>
                    <a:pt x="634" y="483"/>
                  </a:cubicBezTo>
                  <a:cubicBezTo>
                    <a:pt x="1" y="1216"/>
                    <a:pt x="401" y="2517"/>
                    <a:pt x="534" y="3385"/>
                  </a:cubicBezTo>
                  <a:cubicBezTo>
                    <a:pt x="835" y="5319"/>
                    <a:pt x="1702" y="7087"/>
                    <a:pt x="2469" y="8855"/>
                  </a:cubicBezTo>
                  <a:cubicBezTo>
                    <a:pt x="3970" y="12191"/>
                    <a:pt x="6739" y="14326"/>
                    <a:pt x="10141" y="15293"/>
                  </a:cubicBezTo>
                  <a:cubicBezTo>
                    <a:pt x="11442" y="15660"/>
                    <a:pt x="12776" y="15927"/>
                    <a:pt x="14111" y="16094"/>
                  </a:cubicBezTo>
                  <a:cubicBezTo>
                    <a:pt x="16312" y="16361"/>
                    <a:pt x="18581" y="16427"/>
                    <a:pt x="20815" y="16494"/>
                  </a:cubicBezTo>
                  <a:lnTo>
                    <a:pt x="21683" y="16494"/>
                  </a:lnTo>
                  <a:cubicBezTo>
                    <a:pt x="22550" y="16527"/>
                    <a:pt x="23434" y="16569"/>
                    <a:pt x="24318" y="16569"/>
                  </a:cubicBezTo>
                  <a:cubicBezTo>
                    <a:pt x="25202" y="16569"/>
                    <a:pt x="26086" y="16527"/>
                    <a:pt x="26953" y="16394"/>
                  </a:cubicBezTo>
                  <a:cubicBezTo>
                    <a:pt x="28488" y="16161"/>
                    <a:pt x="30923" y="13892"/>
                    <a:pt x="28287" y="13459"/>
                  </a:cubicBezTo>
                  <a:cubicBezTo>
                    <a:pt x="27994" y="13405"/>
                    <a:pt x="27690" y="13384"/>
                    <a:pt x="27381" y="13384"/>
                  </a:cubicBezTo>
                  <a:cubicBezTo>
                    <a:pt x="26918" y="13384"/>
                    <a:pt x="26446" y="13432"/>
                    <a:pt x="25986" y="13492"/>
                  </a:cubicBezTo>
                  <a:cubicBezTo>
                    <a:pt x="26353" y="13258"/>
                    <a:pt x="26686" y="13025"/>
                    <a:pt x="26953" y="12725"/>
                  </a:cubicBezTo>
                  <a:cubicBezTo>
                    <a:pt x="27087" y="12625"/>
                    <a:pt x="26987" y="12458"/>
                    <a:pt x="26853" y="12458"/>
                  </a:cubicBezTo>
                  <a:cubicBezTo>
                    <a:pt x="26742" y="12447"/>
                    <a:pt x="26632" y="12441"/>
                    <a:pt x="26523" y="12441"/>
                  </a:cubicBezTo>
                  <a:cubicBezTo>
                    <a:pt x="25320" y="12441"/>
                    <a:pt x="24226" y="13089"/>
                    <a:pt x="23217" y="13792"/>
                  </a:cubicBezTo>
                  <a:cubicBezTo>
                    <a:pt x="22450" y="13792"/>
                    <a:pt x="21683" y="13759"/>
                    <a:pt x="20916" y="13692"/>
                  </a:cubicBezTo>
                  <a:cubicBezTo>
                    <a:pt x="19581" y="13559"/>
                    <a:pt x="18247" y="13359"/>
                    <a:pt x="17113" y="13092"/>
                  </a:cubicBezTo>
                  <a:cubicBezTo>
                    <a:pt x="11976" y="11924"/>
                    <a:pt x="7673" y="9089"/>
                    <a:pt x="5304" y="4185"/>
                  </a:cubicBezTo>
                  <a:cubicBezTo>
                    <a:pt x="4836" y="3194"/>
                    <a:pt x="3142" y="1"/>
                    <a:pt x="1590" y="1"/>
                  </a:cubicBezTo>
                  <a:close/>
                </a:path>
              </a:pathLst>
            </a:custGeom>
            <a:solidFill>
              <a:srgbClr val="E6B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30;p56">
              <a:extLst>
                <a:ext uri="{FF2B5EF4-FFF2-40B4-BE49-F238E27FC236}">
                  <a16:creationId xmlns:a16="http://schemas.microsoft.com/office/drawing/2014/main" id="{0A955683-EB77-F985-9953-8A159AC6179A}"/>
                </a:ext>
              </a:extLst>
            </p:cNvPr>
            <p:cNvSpPr/>
            <p:nvPr/>
          </p:nvSpPr>
          <p:spPr>
            <a:xfrm flipH="1">
              <a:off x="5518139" y="2827237"/>
              <a:ext cx="845111" cy="666480"/>
            </a:xfrm>
            <a:custGeom>
              <a:avLst/>
              <a:gdLst/>
              <a:ahLst/>
              <a:cxnLst/>
              <a:rect l="l" t="t" r="r" b="b"/>
              <a:pathLst>
                <a:path w="20916" h="16495" extrusionOk="0">
                  <a:moveTo>
                    <a:pt x="1608" y="1"/>
                  </a:moveTo>
                  <a:cubicBezTo>
                    <a:pt x="1283" y="1"/>
                    <a:pt x="965" y="144"/>
                    <a:pt x="668" y="483"/>
                  </a:cubicBezTo>
                  <a:cubicBezTo>
                    <a:pt x="1" y="1216"/>
                    <a:pt x="401" y="2517"/>
                    <a:pt x="534" y="3385"/>
                  </a:cubicBezTo>
                  <a:cubicBezTo>
                    <a:pt x="868" y="5319"/>
                    <a:pt x="1702" y="7087"/>
                    <a:pt x="2502" y="8855"/>
                  </a:cubicBezTo>
                  <a:cubicBezTo>
                    <a:pt x="3970" y="12191"/>
                    <a:pt x="6739" y="14326"/>
                    <a:pt x="10141" y="15293"/>
                  </a:cubicBezTo>
                  <a:cubicBezTo>
                    <a:pt x="11442" y="15660"/>
                    <a:pt x="12810" y="15960"/>
                    <a:pt x="14144" y="16094"/>
                  </a:cubicBezTo>
                  <a:cubicBezTo>
                    <a:pt x="16346" y="16361"/>
                    <a:pt x="18581" y="16427"/>
                    <a:pt x="20815" y="16494"/>
                  </a:cubicBezTo>
                  <a:cubicBezTo>
                    <a:pt x="20849" y="15527"/>
                    <a:pt x="20882" y="14526"/>
                    <a:pt x="20916" y="13692"/>
                  </a:cubicBezTo>
                  <a:cubicBezTo>
                    <a:pt x="19581" y="13559"/>
                    <a:pt x="18280" y="13359"/>
                    <a:pt x="17113" y="13092"/>
                  </a:cubicBezTo>
                  <a:cubicBezTo>
                    <a:pt x="11976" y="11924"/>
                    <a:pt x="7673" y="9089"/>
                    <a:pt x="5304" y="4185"/>
                  </a:cubicBezTo>
                  <a:cubicBezTo>
                    <a:pt x="4836" y="3194"/>
                    <a:pt x="3142" y="1"/>
                    <a:pt x="160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31;p56">
              <a:extLst>
                <a:ext uri="{FF2B5EF4-FFF2-40B4-BE49-F238E27FC236}">
                  <a16:creationId xmlns:a16="http://schemas.microsoft.com/office/drawing/2014/main" id="{3AED5981-7E7E-DAB5-2CD2-0D1EBE85BDC7}"/>
                </a:ext>
              </a:extLst>
            </p:cNvPr>
            <p:cNvSpPr/>
            <p:nvPr/>
          </p:nvSpPr>
          <p:spPr>
            <a:xfrm flipH="1">
              <a:off x="5953460" y="2789904"/>
              <a:ext cx="485264" cy="737755"/>
            </a:xfrm>
            <a:custGeom>
              <a:avLst/>
              <a:gdLst/>
              <a:ahLst/>
              <a:cxnLst/>
              <a:rect l="l" t="t" r="r" b="b"/>
              <a:pathLst>
                <a:path w="12010" h="18259" extrusionOk="0">
                  <a:moveTo>
                    <a:pt x="3470" y="1"/>
                  </a:moveTo>
                  <a:cubicBezTo>
                    <a:pt x="2750" y="1"/>
                    <a:pt x="2092" y="257"/>
                    <a:pt x="1602" y="940"/>
                  </a:cubicBezTo>
                  <a:cubicBezTo>
                    <a:pt x="1" y="3175"/>
                    <a:pt x="201" y="6544"/>
                    <a:pt x="701" y="9079"/>
                  </a:cubicBezTo>
                  <a:cubicBezTo>
                    <a:pt x="1268" y="11981"/>
                    <a:pt x="2202" y="14983"/>
                    <a:pt x="2402" y="17952"/>
                  </a:cubicBezTo>
                  <a:cubicBezTo>
                    <a:pt x="2373" y="18156"/>
                    <a:pt x="2497" y="18258"/>
                    <a:pt x="2640" y="18258"/>
                  </a:cubicBezTo>
                  <a:cubicBezTo>
                    <a:pt x="2661" y="18258"/>
                    <a:pt x="2682" y="18256"/>
                    <a:pt x="2703" y="18252"/>
                  </a:cubicBezTo>
                  <a:cubicBezTo>
                    <a:pt x="2728" y="18256"/>
                    <a:pt x="2752" y="18258"/>
                    <a:pt x="2776" y="18258"/>
                  </a:cubicBezTo>
                  <a:cubicBezTo>
                    <a:pt x="2941" y="18258"/>
                    <a:pt x="3065" y="18156"/>
                    <a:pt x="3036" y="17952"/>
                  </a:cubicBezTo>
                  <a:cubicBezTo>
                    <a:pt x="3370" y="13382"/>
                    <a:pt x="601" y="8912"/>
                    <a:pt x="1435" y="4342"/>
                  </a:cubicBezTo>
                  <a:cubicBezTo>
                    <a:pt x="1602" y="3441"/>
                    <a:pt x="1769" y="2507"/>
                    <a:pt x="2236" y="1707"/>
                  </a:cubicBezTo>
                  <a:cubicBezTo>
                    <a:pt x="2533" y="1167"/>
                    <a:pt x="2998" y="969"/>
                    <a:pt x="3525" y="969"/>
                  </a:cubicBezTo>
                  <a:cubicBezTo>
                    <a:pt x="4595" y="969"/>
                    <a:pt x="5924" y="1783"/>
                    <a:pt x="6639" y="2207"/>
                  </a:cubicBezTo>
                  <a:cubicBezTo>
                    <a:pt x="8440" y="3241"/>
                    <a:pt x="10842" y="4943"/>
                    <a:pt x="11509" y="7044"/>
                  </a:cubicBezTo>
                  <a:cubicBezTo>
                    <a:pt x="11539" y="7166"/>
                    <a:pt x="11646" y="7225"/>
                    <a:pt x="11753" y="7225"/>
                  </a:cubicBezTo>
                  <a:cubicBezTo>
                    <a:pt x="11881" y="7225"/>
                    <a:pt x="12009" y="7141"/>
                    <a:pt x="12009" y="6977"/>
                  </a:cubicBezTo>
                  <a:cubicBezTo>
                    <a:pt x="11909" y="4776"/>
                    <a:pt x="9641" y="2908"/>
                    <a:pt x="7873" y="1840"/>
                  </a:cubicBezTo>
                  <a:cubicBezTo>
                    <a:pt x="6807" y="1160"/>
                    <a:pt x="4999" y="1"/>
                    <a:pt x="34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632;p56">
              <a:extLst>
                <a:ext uri="{FF2B5EF4-FFF2-40B4-BE49-F238E27FC236}">
                  <a16:creationId xmlns:a16="http://schemas.microsoft.com/office/drawing/2014/main" id="{F0320F8C-36FC-6642-F937-42CA949506FB}"/>
                </a:ext>
              </a:extLst>
            </p:cNvPr>
            <p:cNvSpPr/>
            <p:nvPr/>
          </p:nvSpPr>
          <p:spPr>
            <a:xfrm flipH="1">
              <a:off x="5129988" y="3259559"/>
              <a:ext cx="505467" cy="276693"/>
            </a:xfrm>
            <a:custGeom>
              <a:avLst/>
              <a:gdLst/>
              <a:ahLst/>
              <a:cxnLst/>
              <a:rect l="l" t="t" r="r" b="b"/>
              <a:pathLst>
                <a:path w="12510" h="6848" extrusionOk="0">
                  <a:moveTo>
                    <a:pt x="10491" y="1"/>
                  </a:moveTo>
                  <a:cubicBezTo>
                    <a:pt x="9300" y="1"/>
                    <a:pt x="7997" y="981"/>
                    <a:pt x="6939" y="1324"/>
                  </a:cubicBezTo>
                  <a:cubicBezTo>
                    <a:pt x="5838" y="1691"/>
                    <a:pt x="4604" y="1925"/>
                    <a:pt x="3436" y="1925"/>
                  </a:cubicBezTo>
                  <a:cubicBezTo>
                    <a:pt x="2402" y="1925"/>
                    <a:pt x="1435" y="1491"/>
                    <a:pt x="401" y="1458"/>
                  </a:cubicBezTo>
                  <a:cubicBezTo>
                    <a:pt x="201" y="1458"/>
                    <a:pt x="67" y="3793"/>
                    <a:pt x="67" y="4793"/>
                  </a:cubicBezTo>
                  <a:cubicBezTo>
                    <a:pt x="101" y="5227"/>
                    <a:pt x="0" y="6628"/>
                    <a:pt x="601" y="6795"/>
                  </a:cubicBezTo>
                  <a:cubicBezTo>
                    <a:pt x="758" y="6834"/>
                    <a:pt x="925" y="6848"/>
                    <a:pt x="1097" y="6848"/>
                  </a:cubicBezTo>
                  <a:cubicBezTo>
                    <a:pt x="1363" y="6848"/>
                    <a:pt x="1638" y="6815"/>
                    <a:pt x="1902" y="6795"/>
                  </a:cubicBezTo>
                  <a:cubicBezTo>
                    <a:pt x="2636" y="6728"/>
                    <a:pt x="3370" y="6661"/>
                    <a:pt x="4137" y="6595"/>
                  </a:cubicBezTo>
                  <a:cubicBezTo>
                    <a:pt x="5504" y="6461"/>
                    <a:pt x="6905" y="6495"/>
                    <a:pt x="8273" y="6328"/>
                  </a:cubicBezTo>
                  <a:cubicBezTo>
                    <a:pt x="9307" y="6194"/>
                    <a:pt x="10241" y="5861"/>
                    <a:pt x="11142" y="5327"/>
                  </a:cubicBezTo>
                  <a:cubicBezTo>
                    <a:pt x="11742" y="4927"/>
                    <a:pt x="12509" y="4326"/>
                    <a:pt x="12476" y="3526"/>
                  </a:cubicBezTo>
                  <a:cubicBezTo>
                    <a:pt x="12443" y="2392"/>
                    <a:pt x="10641" y="2091"/>
                    <a:pt x="9541" y="2058"/>
                  </a:cubicBezTo>
                  <a:cubicBezTo>
                    <a:pt x="10108" y="1491"/>
                    <a:pt x="11008" y="1191"/>
                    <a:pt x="11208" y="324"/>
                  </a:cubicBezTo>
                  <a:cubicBezTo>
                    <a:pt x="11242" y="223"/>
                    <a:pt x="11175" y="123"/>
                    <a:pt x="11075" y="90"/>
                  </a:cubicBezTo>
                  <a:cubicBezTo>
                    <a:pt x="10884" y="28"/>
                    <a:pt x="10689" y="1"/>
                    <a:pt x="10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633;p56">
              <a:extLst>
                <a:ext uri="{FF2B5EF4-FFF2-40B4-BE49-F238E27FC236}">
                  <a16:creationId xmlns:a16="http://schemas.microsoft.com/office/drawing/2014/main" id="{5FAAD6A8-440B-4707-5397-B295062563F0}"/>
                </a:ext>
              </a:extLst>
            </p:cNvPr>
            <p:cNvSpPr/>
            <p:nvPr/>
          </p:nvSpPr>
          <p:spPr>
            <a:xfrm flipH="1">
              <a:off x="4869861" y="3760769"/>
              <a:ext cx="753472" cy="478678"/>
            </a:xfrm>
            <a:custGeom>
              <a:avLst/>
              <a:gdLst/>
              <a:ahLst/>
              <a:cxnLst/>
              <a:rect l="l" t="t" r="r" b="b"/>
              <a:pathLst>
                <a:path w="18648" h="11847" extrusionOk="0">
                  <a:moveTo>
                    <a:pt x="8287" y="0"/>
                  </a:moveTo>
                  <a:cubicBezTo>
                    <a:pt x="7845" y="0"/>
                    <a:pt x="7396" y="113"/>
                    <a:pt x="6939" y="394"/>
                  </a:cubicBezTo>
                  <a:cubicBezTo>
                    <a:pt x="5571" y="1261"/>
                    <a:pt x="4604" y="2696"/>
                    <a:pt x="3603" y="3963"/>
                  </a:cubicBezTo>
                  <a:cubicBezTo>
                    <a:pt x="3370" y="4230"/>
                    <a:pt x="3136" y="4530"/>
                    <a:pt x="2936" y="4864"/>
                  </a:cubicBezTo>
                  <a:cubicBezTo>
                    <a:pt x="2903" y="4897"/>
                    <a:pt x="2869" y="4931"/>
                    <a:pt x="2836" y="4964"/>
                  </a:cubicBezTo>
                  <a:cubicBezTo>
                    <a:pt x="2202" y="5564"/>
                    <a:pt x="1835" y="6232"/>
                    <a:pt x="1402" y="6965"/>
                  </a:cubicBezTo>
                  <a:cubicBezTo>
                    <a:pt x="1135" y="7466"/>
                    <a:pt x="368" y="7933"/>
                    <a:pt x="234" y="8500"/>
                  </a:cubicBezTo>
                  <a:cubicBezTo>
                    <a:pt x="1" y="9401"/>
                    <a:pt x="668" y="9968"/>
                    <a:pt x="1568" y="10001"/>
                  </a:cubicBezTo>
                  <a:cubicBezTo>
                    <a:pt x="2236" y="10034"/>
                    <a:pt x="2903" y="10034"/>
                    <a:pt x="3570" y="10068"/>
                  </a:cubicBezTo>
                  <a:cubicBezTo>
                    <a:pt x="3570" y="10201"/>
                    <a:pt x="3603" y="10335"/>
                    <a:pt x="3670" y="10501"/>
                  </a:cubicBezTo>
                  <a:cubicBezTo>
                    <a:pt x="4187" y="11311"/>
                    <a:pt x="5007" y="11436"/>
                    <a:pt x="5872" y="11436"/>
                  </a:cubicBezTo>
                  <a:cubicBezTo>
                    <a:pt x="6255" y="11436"/>
                    <a:pt x="6647" y="11411"/>
                    <a:pt x="7026" y="11411"/>
                  </a:cubicBezTo>
                  <a:cubicBezTo>
                    <a:pt x="7446" y="11411"/>
                    <a:pt x="7850" y="11441"/>
                    <a:pt x="8207" y="11569"/>
                  </a:cubicBezTo>
                  <a:cubicBezTo>
                    <a:pt x="8662" y="11730"/>
                    <a:pt x="9175" y="11846"/>
                    <a:pt x="9672" y="11846"/>
                  </a:cubicBezTo>
                  <a:cubicBezTo>
                    <a:pt x="10305" y="11846"/>
                    <a:pt x="10912" y="11658"/>
                    <a:pt x="11342" y="11135"/>
                  </a:cubicBezTo>
                  <a:cubicBezTo>
                    <a:pt x="11442" y="11035"/>
                    <a:pt x="11476" y="10902"/>
                    <a:pt x="11409" y="10802"/>
                  </a:cubicBezTo>
                  <a:cubicBezTo>
                    <a:pt x="11342" y="10668"/>
                    <a:pt x="11275" y="10601"/>
                    <a:pt x="11209" y="10501"/>
                  </a:cubicBezTo>
                  <a:cubicBezTo>
                    <a:pt x="11876" y="10501"/>
                    <a:pt x="12543" y="10501"/>
                    <a:pt x="13210" y="10468"/>
                  </a:cubicBezTo>
                  <a:cubicBezTo>
                    <a:pt x="14311" y="10435"/>
                    <a:pt x="15478" y="10468"/>
                    <a:pt x="16412" y="9868"/>
                  </a:cubicBezTo>
                  <a:cubicBezTo>
                    <a:pt x="18647" y="8467"/>
                    <a:pt x="15845" y="5131"/>
                    <a:pt x="14811" y="3997"/>
                  </a:cubicBezTo>
                  <a:cubicBezTo>
                    <a:pt x="13544" y="2662"/>
                    <a:pt x="12309" y="1662"/>
                    <a:pt x="10675" y="794"/>
                  </a:cubicBezTo>
                  <a:cubicBezTo>
                    <a:pt x="9896" y="383"/>
                    <a:pt x="9103" y="0"/>
                    <a:pt x="82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634;p56">
              <a:extLst>
                <a:ext uri="{FF2B5EF4-FFF2-40B4-BE49-F238E27FC236}">
                  <a16:creationId xmlns:a16="http://schemas.microsoft.com/office/drawing/2014/main" id="{20E2DE24-97E2-C410-9238-874E4D9F01B3}"/>
                </a:ext>
              </a:extLst>
            </p:cNvPr>
            <p:cNvSpPr/>
            <p:nvPr/>
          </p:nvSpPr>
          <p:spPr>
            <a:xfrm flipH="1">
              <a:off x="5371250" y="4232484"/>
              <a:ext cx="144327" cy="115558"/>
            </a:xfrm>
            <a:custGeom>
              <a:avLst/>
              <a:gdLst/>
              <a:ahLst/>
              <a:cxnLst/>
              <a:rect l="l" t="t" r="r" b="b"/>
              <a:pathLst>
                <a:path w="3572" h="2860" extrusionOk="0">
                  <a:moveTo>
                    <a:pt x="1672" y="1"/>
                  </a:moveTo>
                  <a:cubicBezTo>
                    <a:pt x="784" y="1"/>
                    <a:pt x="1" y="892"/>
                    <a:pt x="469" y="1829"/>
                  </a:cubicBezTo>
                  <a:cubicBezTo>
                    <a:pt x="703" y="2262"/>
                    <a:pt x="1170" y="2662"/>
                    <a:pt x="1670" y="2796"/>
                  </a:cubicBezTo>
                  <a:cubicBezTo>
                    <a:pt x="1838" y="2832"/>
                    <a:pt x="2037" y="2859"/>
                    <a:pt x="2238" y="2859"/>
                  </a:cubicBezTo>
                  <a:cubicBezTo>
                    <a:pt x="2594" y="2859"/>
                    <a:pt x="2958" y="2773"/>
                    <a:pt x="3171" y="2496"/>
                  </a:cubicBezTo>
                  <a:cubicBezTo>
                    <a:pt x="3571" y="2062"/>
                    <a:pt x="3371" y="1528"/>
                    <a:pt x="2971" y="1361"/>
                  </a:cubicBezTo>
                  <a:cubicBezTo>
                    <a:pt x="3004" y="861"/>
                    <a:pt x="2704" y="327"/>
                    <a:pt x="2237" y="127"/>
                  </a:cubicBezTo>
                  <a:cubicBezTo>
                    <a:pt x="2051" y="40"/>
                    <a:pt x="1859" y="1"/>
                    <a:pt x="1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35;p56">
              <a:extLst>
                <a:ext uri="{FF2B5EF4-FFF2-40B4-BE49-F238E27FC236}">
                  <a16:creationId xmlns:a16="http://schemas.microsoft.com/office/drawing/2014/main" id="{777C94B5-51B5-69F5-D32E-BE75E6F74CAB}"/>
                </a:ext>
              </a:extLst>
            </p:cNvPr>
            <p:cNvSpPr/>
            <p:nvPr/>
          </p:nvSpPr>
          <p:spPr>
            <a:xfrm flipH="1">
              <a:off x="5581513" y="4190383"/>
              <a:ext cx="105174" cy="84042"/>
            </a:xfrm>
            <a:custGeom>
              <a:avLst/>
              <a:gdLst/>
              <a:ahLst/>
              <a:cxnLst/>
              <a:rect l="l" t="t" r="r" b="b"/>
              <a:pathLst>
                <a:path w="2603" h="2080" extrusionOk="0">
                  <a:moveTo>
                    <a:pt x="1183" y="1"/>
                  </a:moveTo>
                  <a:cubicBezTo>
                    <a:pt x="1015" y="1"/>
                    <a:pt x="849" y="34"/>
                    <a:pt x="701" y="102"/>
                  </a:cubicBezTo>
                  <a:cubicBezTo>
                    <a:pt x="334" y="302"/>
                    <a:pt x="1" y="702"/>
                    <a:pt x="134" y="1169"/>
                  </a:cubicBezTo>
                  <a:cubicBezTo>
                    <a:pt x="234" y="1536"/>
                    <a:pt x="501" y="1703"/>
                    <a:pt x="835" y="1870"/>
                  </a:cubicBezTo>
                  <a:cubicBezTo>
                    <a:pt x="1038" y="1982"/>
                    <a:pt x="1286" y="2080"/>
                    <a:pt x="1539" y="2080"/>
                  </a:cubicBezTo>
                  <a:cubicBezTo>
                    <a:pt x="1661" y="2080"/>
                    <a:pt x="1783" y="2057"/>
                    <a:pt x="1902" y="2003"/>
                  </a:cubicBezTo>
                  <a:cubicBezTo>
                    <a:pt x="2202" y="1903"/>
                    <a:pt x="2436" y="1703"/>
                    <a:pt x="2536" y="1403"/>
                  </a:cubicBezTo>
                  <a:cubicBezTo>
                    <a:pt x="2603" y="1169"/>
                    <a:pt x="2569" y="836"/>
                    <a:pt x="2369" y="669"/>
                  </a:cubicBezTo>
                  <a:cubicBezTo>
                    <a:pt x="2303" y="602"/>
                    <a:pt x="2236" y="569"/>
                    <a:pt x="2169" y="535"/>
                  </a:cubicBezTo>
                  <a:cubicBezTo>
                    <a:pt x="2136" y="469"/>
                    <a:pt x="2102" y="435"/>
                    <a:pt x="2036" y="369"/>
                  </a:cubicBezTo>
                  <a:cubicBezTo>
                    <a:pt x="1837" y="126"/>
                    <a:pt x="1508" y="1"/>
                    <a:pt x="1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36;p56">
              <a:extLst>
                <a:ext uri="{FF2B5EF4-FFF2-40B4-BE49-F238E27FC236}">
                  <a16:creationId xmlns:a16="http://schemas.microsoft.com/office/drawing/2014/main" id="{1B4FC84A-A7E6-5257-EE98-454C35814A48}"/>
                </a:ext>
              </a:extLst>
            </p:cNvPr>
            <p:cNvSpPr/>
            <p:nvPr/>
          </p:nvSpPr>
          <p:spPr>
            <a:xfrm flipH="1">
              <a:off x="5592301" y="4297736"/>
              <a:ext cx="75517" cy="60325"/>
            </a:xfrm>
            <a:custGeom>
              <a:avLst/>
              <a:gdLst/>
              <a:ahLst/>
              <a:cxnLst/>
              <a:rect l="l" t="t" r="r" b="b"/>
              <a:pathLst>
                <a:path w="1869" h="1493" extrusionOk="0">
                  <a:moveTo>
                    <a:pt x="1088" y="1"/>
                  </a:moveTo>
                  <a:cubicBezTo>
                    <a:pt x="1003" y="1"/>
                    <a:pt x="917" y="16"/>
                    <a:pt x="835" y="47"/>
                  </a:cubicBezTo>
                  <a:cubicBezTo>
                    <a:pt x="334" y="214"/>
                    <a:pt x="1" y="947"/>
                    <a:pt x="535" y="1314"/>
                  </a:cubicBezTo>
                  <a:cubicBezTo>
                    <a:pt x="668" y="1403"/>
                    <a:pt x="846" y="1492"/>
                    <a:pt x="1019" y="1492"/>
                  </a:cubicBezTo>
                  <a:cubicBezTo>
                    <a:pt x="1105" y="1492"/>
                    <a:pt x="1191" y="1470"/>
                    <a:pt x="1268" y="1414"/>
                  </a:cubicBezTo>
                  <a:cubicBezTo>
                    <a:pt x="1302" y="1414"/>
                    <a:pt x="1335" y="1381"/>
                    <a:pt x="1335" y="1381"/>
                  </a:cubicBezTo>
                  <a:cubicBezTo>
                    <a:pt x="1435" y="1348"/>
                    <a:pt x="1502" y="1314"/>
                    <a:pt x="1569" y="1248"/>
                  </a:cubicBezTo>
                  <a:cubicBezTo>
                    <a:pt x="1769" y="1081"/>
                    <a:pt x="1869" y="914"/>
                    <a:pt x="1802" y="647"/>
                  </a:cubicBezTo>
                  <a:cubicBezTo>
                    <a:pt x="1769" y="480"/>
                    <a:pt x="1702" y="347"/>
                    <a:pt x="1602" y="214"/>
                  </a:cubicBezTo>
                  <a:cubicBezTo>
                    <a:pt x="1464" y="75"/>
                    <a:pt x="1278" y="1"/>
                    <a:pt x="10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37;p56">
              <a:extLst>
                <a:ext uri="{FF2B5EF4-FFF2-40B4-BE49-F238E27FC236}">
                  <a16:creationId xmlns:a16="http://schemas.microsoft.com/office/drawing/2014/main" id="{4BAC47DD-AC23-58AF-FEE9-7480946AD5BE}"/>
                </a:ext>
              </a:extLst>
            </p:cNvPr>
            <p:cNvSpPr/>
            <p:nvPr/>
          </p:nvSpPr>
          <p:spPr>
            <a:xfrm flipH="1">
              <a:off x="5541060" y="4377615"/>
              <a:ext cx="398515" cy="206793"/>
            </a:xfrm>
            <a:custGeom>
              <a:avLst/>
              <a:gdLst/>
              <a:ahLst/>
              <a:cxnLst/>
              <a:rect l="l" t="t" r="r" b="b"/>
              <a:pathLst>
                <a:path w="9863" h="5118" extrusionOk="0">
                  <a:moveTo>
                    <a:pt x="195" y="0"/>
                  </a:moveTo>
                  <a:cubicBezTo>
                    <a:pt x="101" y="0"/>
                    <a:pt x="1" y="147"/>
                    <a:pt x="122" y="238"/>
                  </a:cubicBezTo>
                  <a:cubicBezTo>
                    <a:pt x="1590" y="1539"/>
                    <a:pt x="3525" y="2339"/>
                    <a:pt x="5226" y="3273"/>
                  </a:cubicBezTo>
                  <a:cubicBezTo>
                    <a:pt x="6282" y="3860"/>
                    <a:pt x="7673" y="5117"/>
                    <a:pt x="8991" y="5117"/>
                  </a:cubicBezTo>
                  <a:cubicBezTo>
                    <a:pt x="9172" y="5117"/>
                    <a:pt x="9352" y="5094"/>
                    <a:pt x="9529" y="5041"/>
                  </a:cubicBezTo>
                  <a:cubicBezTo>
                    <a:pt x="9629" y="5008"/>
                    <a:pt x="9696" y="4941"/>
                    <a:pt x="9729" y="4841"/>
                  </a:cubicBezTo>
                  <a:lnTo>
                    <a:pt x="9696" y="4841"/>
                  </a:lnTo>
                  <a:cubicBezTo>
                    <a:pt x="9862" y="4741"/>
                    <a:pt x="9796" y="4441"/>
                    <a:pt x="9562" y="4441"/>
                  </a:cubicBezTo>
                  <a:cubicBezTo>
                    <a:pt x="8228" y="4374"/>
                    <a:pt x="6894" y="3107"/>
                    <a:pt x="5659" y="2506"/>
                  </a:cubicBezTo>
                  <a:cubicBezTo>
                    <a:pt x="3925" y="1639"/>
                    <a:pt x="2090" y="605"/>
                    <a:pt x="222" y="4"/>
                  </a:cubicBezTo>
                  <a:cubicBezTo>
                    <a:pt x="213" y="1"/>
                    <a:pt x="204" y="0"/>
                    <a:pt x="1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638;p56">
              <a:extLst>
                <a:ext uri="{FF2B5EF4-FFF2-40B4-BE49-F238E27FC236}">
                  <a16:creationId xmlns:a16="http://schemas.microsoft.com/office/drawing/2014/main" id="{7F4F19BB-EA6A-D1E0-CCA1-F5EF0FEA7B61}"/>
                </a:ext>
              </a:extLst>
            </p:cNvPr>
            <p:cNvSpPr/>
            <p:nvPr/>
          </p:nvSpPr>
          <p:spPr>
            <a:xfrm flipH="1">
              <a:off x="5768818" y="4286666"/>
              <a:ext cx="350473" cy="188085"/>
            </a:xfrm>
            <a:custGeom>
              <a:avLst/>
              <a:gdLst/>
              <a:ahLst/>
              <a:cxnLst/>
              <a:rect l="l" t="t" r="r" b="b"/>
              <a:pathLst>
                <a:path w="8674" h="4655" extrusionOk="0">
                  <a:moveTo>
                    <a:pt x="2172" y="1"/>
                  </a:moveTo>
                  <a:cubicBezTo>
                    <a:pt x="1719" y="1"/>
                    <a:pt x="1295" y="195"/>
                    <a:pt x="934" y="721"/>
                  </a:cubicBezTo>
                  <a:cubicBezTo>
                    <a:pt x="0" y="2055"/>
                    <a:pt x="4637" y="3656"/>
                    <a:pt x="5304" y="4023"/>
                  </a:cubicBezTo>
                  <a:cubicBezTo>
                    <a:pt x="5728" y="4263"/>
                    <a:pt x="6700" y="4655"/>
                    <a:pt x="7469" y="4655"/>
                  </a:cubicBezTo>
                  <a:cubicBezTo>
                    <a:pt x="8094" y="4655"/>
                    <a:pt x="8584" y="4397"/>
                    <a:pt x="8540" y="3590"/>
                  </a:cubicBezTo>
                  <a:cubicBezTo>
                    <a:pt x="8673" y="2489"/>
                    <a:pt x="5904" y="1722"/>
                    <a:pt x="5237" y="1388"/>
                  </a:cubicBezTo>
                  <a:cubicBezTo>
                    <a:pt x="4338" y="973"/>
                    <a:pt x="3185" y="1"/>
                    <a:pt x="21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639;p56">
              <a:extLst>
                <a:ext uri="{FF2B5EF4-FFF2-40B4-BE49-F238E27FC236}">
                  <a16:creationId xmlns:a16="http://schemas.microsoft.com/office/drawing/2014/main" id="{F72A4C1E-617C-41B9-B902-08121F6D07AC}"/>
                </a:ext>
              </a:extLst>
            </p:cNvPr>
            <p:cNvSpPr/>
            <p:nvPr/>
          </p:nvSpPr>
          <p:spPr>
            <a:xfrm flipH="1">
              <a:off x="5398192" y="4440766"/>
              <a:ext cx="389545" cy="224490"/>
            </a:xfrm>
            <a:custGeom>
              <a:avLst/>
              <a:gdLst/>
              <a:ahLst/>
              <a:cxnLst/>
              <a:rect l="l" t="t" r="r" b="b"/>
              <a:pathLst>
                <a:path w="9641" h="5556" extrusionOk="0">
                  <a:moveTo>
                    <a:pt x="8856" y="1"/>
                  </a:moveTo>
                  <a:cubicBezTo>
                    <a:pt x="8790" y="1"/>
                    <a:pt x="8723" y="26"/>
                    <a:pt x="8673" y="76"/>
                  </a:cubicBezTo>
                  <a:cubicBezTo>
                    <a:pt x="8139" y="376"/>
                    <a:pt x="8206" y="943"/>
                    <a:pt x="8339" y="1477"/>
                  </a:cubicBezTo>
                  <a:cubicBezTo>
                    <a:pt x="8006" y="1477"/>
                    <a:pt x="7672" y="1577"/>
                    <a:pt x="7439" y="1644"/>
                  </a:cubicBezTo>
                  <a:cubicBezTo>
                    <a:pt x="7405" y="1644"/>
                    <a:pt x="7339" y="1677"/>
                    <a:pt x="7272" y="1710"/>
                  </a:cubicBezTo>
                  <a:cubicBezTo>
                    <a:pt x="7205" y="1310"/>
                    <a:pt x="7072" y="943"/>
                    <a:pt x="6738" y="676"/>
                  </a:cubicBezTo>
                  <a:cubicBezTo>
                    <a:pt x="6665" y="615"/>
                    <a:pt x="6573" y="585"/>
                    <a:pt x="6484" y="585"/>
                  </a:cubicBezTo>
                  <a:cubicBezTo>
                    <a:pt x="6329" y="585"/>
                    <a:pt x="6180" y="674"/>
                    <a:pt x="6138" y="843"/>
                  </a:cubicBezTo>
                  <a:cubicBezTo>
                    <a:pt x="5971" y="1277"/>
                    <a:pt x="6071" y="1744"/>
                    <a:pt x="6171" y="2144"/>
                  </a:cubicBezTo>
                  <a:cubicBezTo>
                    <a:pt x="5938" y="2278"/>
                    <a:pt x="5704" y="2411"/>
                    <a:pt x="5437" y="2511"/>
                  </a:cubicBezTo>
                  <a:cubicBezTo>
                    <a:pt x="5437" y="2111"/>
                    <a:pt x="5337" y="1710"/>
                    <a:pt x="5104" y="1344"/>
                  </a:cubicBezTo>
                  <a:cubicBezTo>
                    <a:pt x="5024" y="1244"/>
                    <a:pt x="4897" y="1180"/>
                    <a:pt x="4779" y="1180"/>
                  </a:cubicBezTo>
                  <a:cubicBezTo>
                    <a:pt x="4700" y="1180"/>
                    <a:pt x="4624" y="1209"/>
                    <a:pt x="4570" y="1277"/>
                  </a:cubicBezTo>
                  <a:cubicBezTo>
                    <a:pt x="4203" y="1710"/>
                    <a:pt x="4203" y="2211"/>
                    <a:pt x="4203" y="2745"/>
                  </a:cubicBezTo>
                  <a:cubicBezTo>
                    <a:pt x="4203" y="2878"/>
                    <a:pt x="4203" y="2978"/>
                    <a:pt x="4236" y="3078"/>
                  </a:cubicBezTo>
                  <a:cubicBezTo>
                    <a:pt x="3970" y="3178"/>
                    <a:pt x="3736" y="3278"/>
                    <a:pt x="3469" y="3378"/>
                  </a:cubicBezTo>
                  <a:cubicBezTo>
                    <a:pt x="3369" y="3011"/>
                    <a:pt x="3169" y="2678"/>
                    <a:pt x="2902" y="2411"/>
                  </a:cubicBezTo>
                  <a:cubicBezTo>
                    <a:pt x="2830" y="2339"/>
                    <a:pt x="2739" y="2304"/>
                    <a:pt x="2649" y="2304"/>
                  </a:cubicBezTo>
                  <a:cubicBezTo>
                    <a:pt x="2530" y="2304"/>
                    <a:pt x="2411" y="2364"/>
                    <a:pt x="2335" y="2478"/>
                  </a:cubicBezTo>
                  <a:cubicBezTo>
                    <a:pt x="2135" y="2845"/>
                    <a:pt x="2268" y="3278"/>
                    <a:pt x="2268" y="3679"/>
                  </a:cubicBezTo>
                  <a:cubicBezTo>
                    <a:pt x="1968" y="3745"/>
                    <a:pt x="1668" y="3812"/>
                    <a:pt x="1434" y="3945"/>
                  </a:cubicBezTo>
                  <a:cubicBezTo>
                    <a:pt x="1301" y="3545"/>
                    <a:pt x="1034" y="3212"/>
                    <a:pt x="701" y="3011"/>
                  </a:cubicBezTo>
                  <a:cubicBezTo>
                    <a:pt x="647" y="2985"/>
                    <a:pt x="586" y="2972"/>
                    <a:pt x="525" y="2972"/>
                  </a:cubicBezTo>
                  <a:cubicBezTo>
                    <a:pt x="359" y="2972"/>
                    <a:pt x="191" y="3065"/>
                    <a:pt x="167" y="3212"/>
                  </a:cubicBezTo>
                  <a:cubicBezTo>
                    <a:pt x="0" y="3879"/>
                    <a:pt x="134" y="4613"/>
                    <a:pt x="400" y="5213"/>
                  </a:cubicBezTo>
                  <a:cubicBezTo>
                    <a:pt x="452" y="5342"/>
                    <a:pt x="564" y="5391"/>
                    <a:pt x="674" y="5391"/>
                  </a:cubicBezTo>
                  <a:cubicBezTo>
                    <a:pt x="706" y="5391"/>
                    <a:pt x="737" y="5387"/>
                    <a:pt x="767" y="5380"/>
                  </a:cubicBezTo>
                  <a:cubicBezTo>
                    <a:pt x="867" y="5480"/>
                    <a:pt x="967" y="5513"/>
                    <a:pt x="1068" y="5547"/>
                  </a:cubicBezTo>
                  <a:cubicBezTo>
                    <a:pt x="1144" y="5552"/>
                    <a:pt x="1220" y="5555"/>
                    <a:pt x="1294" y="5555"/>
                  </a:cubicBezTo>
                  <a:cubicBezTo>
                    <a:pt x="2055" y="5555"/>
                    <a:pt x="2679" y="5262"/>
                    <a:pt x="3469" y="5080"/>
                  </a:cubicBezTo>
                  <a:cubicBezTo>
                    <a:pt x="4270" y="4879"/>
                    <a:pt x="5137" y="4713"/>
                    <a:pt x="5938" y="4379"/>
                  </a:cubicBezTo>
                  <a:cubicBezTo>
                    <a:pt x="6772" y="4045"/>
                    <a:pt x="7672" y="3712"/>
                    <a:pt x="8406" y="3178"/>
                  </a:cubicBezTo>
                  <a:cubicBezTo>
                    <a:pt x="8940" y="3045"/>
                    <a:pt x="9440" y="2778"/>
                    <a:pt x="9440" y="2311"/>
                  </a:cubicBezTo>
                  <a:cubicBezTo>
                    <a:pt x="9440" y="2144"/>
                    <a:pt x="9373" y="2011"/>
                    <a:pt x="9307" y="1877"/>
                  </a:cubicBezTo>
                  <a:cubicBezTo>
                    <a:pt x="9640" y="1310"/>
                    <a:pt x="9640" y="410"/>
                    <a:pt x="9040" y="76"/>
                  </a:cubicBezTo>
                  <a:cubicBezTo>
                    <a:pt x="8990" y="26"/>
                    <a:pt x="8923" y="1"/>
                    <a:pt x="8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Subtitle 4">
            <a:extLst>
              <a:ext uri="{FF2B5EF4-FFF2-40B4-BE49-F238E27FC236}">
                <a16:creationId xmlns:a16="http://schemas.microsoft.com/office/drawing/2014/main" id="{61B3D973-7A64-B4C6-A951-47C9AC3B09C5}"/>
              </a:ext>
            </a:extLst>
          </p:cNvPr>
          <p:cNvSpPr txBox="1">
            <a:spLocks/>
          </p:cNvSpPr>
          <p:nvPr/>
        </p:nvSpPr>
        <p:spPr>
          <a:xfrm>
            <a:off x="1585203" y="3973779"/>
            <a:ext cx="2353452" cy="91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114300" indent="0" algn="ctr">
              <a:buFont typeface="Lato"/>
              <a:buNone/>
            </a:pPr>
            <a:r>
              <a:rPr lang="en-US" sz="2800" b="1" dirty="0">
                <a:solidFill>
                  <a:schemeClr val="accent4"/>
                </a:solidFill>
                <a:latin typeface="Calibri" panose="020F0502020204030204" pitchFamily="34" charset="0"/>
                <a:cs typeface="Calibri" panose="020F0502020204030204" pitchFamily="34" charset="0"/>
              </a:rPr>
              <a:t>Gardening as a hobby</a:t>
            </a:r>
          </a:p>
        </p:txBody>
      </p:sp>
      <p:grpSp>
        <p:nvGrpSpPr>
          <p:cNvPr id="61" name="Google Shape;1790;p61">
            <a:extLst>
              <a:ext uri="{FF2B5EF4-FFF2-40B4-BE49-F238E27FC236}">
                <a16:creationId xmlns:a16="http://schemas.microsoft.com/office/drawing/2014/main" id="{85A5B127-D109-8B51-A8F5-BF49E0228742}"/>
              </a:ext>
            </a:extLst>
          </p:cNvPr>
          <p:cNvGrpSpPr/>
          <p:nvPr/>
        </p:nvGrpSpPr>
        <p:grpSpPr>
          <a:xfrm>
            <a:off x="5693747" y="2007276"/>
            <a:ext cx="2244516" cy="1840580"/>
            <a:chOff x="984475" y="2023250"/>
            <a:chExt cx="3424283" cy="2808030"/>
          </a:xfrm>
        </p:grpSpPr>
        <p:sp>
          <p:nvSpPr>
            <p:cNvPr id="62" name="Google Shape;1791;p61">
              <a:extLst>
                <a:ext uri="{FF2B5EF4-FFF2-40B4-BE49-F238E27FC236}">
                  <a16:creationId xmlns:a16="http://schemas.microsoft.com/office/drawing/2014/main" id="{B77CB25F-DE7E-D6DA-7F28-C09B7D46D23D}"/>
                </a:ext>
              </a:extLst>
            </p:cNvPr>
            <p:cNvSpPr/>
            <p:nvPr/>
          </p:nvSpPr>
          <p:spPr>
            <a:xfrm>
              <a:off x="2932374" y="2201345"/>
              <a:ext cx="796356" cy="860032"/>
            </a:xfrm>
            <a:custGeom>
              <a:avLst/>
              <a:gdLst/>
              <a:ahLst/>
              <a:cxnLst/>
              <a:rect l="l" t="t" r="r" b="b"/>
              <a:pathLst>
                <a:path w="16446" h="17761" extrusionOk="0">
                  <a:moveTo>
                    <a:pt x="2569" y="14511"/>
                  </a:moveTo>
                  <a:cubicBezTo>
                    <a:pt x="3390" y="14871"/>
                    <a:pt x="4234" y="14980"/>
                    <a:pt x="4937" y="14980"/>
                  </a:cubicBezTo>
                  <a:cubicBezTo>
                    <a:pt x="5406" y="14980"/>
                    <a:pt x="5812" y="14932"/>
                    <a:pt x="6105" y="14878"/>
                  </a:cubicBezTo>
                  <a:cubicBezTo>
                    <a:pt x="6144" y="14870"/>
                    <a:pt x="6182" y="14867"/>
                    <a:pt x="6219" y="14867"/>
                  </a:cubicBezTo>
                  <a:cubicBezTo>
                    <a:pt x="6498" y="14867"/>
                    <a:pt x="6713" y="15080"/>
                    <a:pt x="6772" y="15345"/>
                  </a:cubicBezTo>
                  <a:cubicBezTo>
                    <a:pt x="6806" y="15645"/>
                    <a:pt x="6605" y="15912"/>
                    <a:pt x="6305" y="15979"/>
                  </a:cubicBezTo>
                  <a:cubicBezTo>
                    <a:pt x="6133" y="16009"/>
                    <a:pt x="5923" y="16032"/>
                    <a:pt x="5684" y="16032"/>
                  </a:cubicBezTo>
                  <a:cubicBezTo>
                    <a:pt x="4856" y="16032"/>
                    <a:pt x="3682" y="15754"/>
                    <a:pt x="2569" y="14511"/>
                  </a:cubicBezTo>
                  <a:close/>
                  <a:moveTo>
                    <a:pt x="7306" y="1"/>
                  </a:moveTo>
                  <a:cubicBezTo>
                    <a:pt x="7306" y="1"/>
                    <a:pt x="6005" y="168"/>
                    <a:pt x="5605" y="1435"/>
                  </a:cubicBezTo>
                  <a:cubicBezTo>
                    <a:pt x="5204" y="2736"/>
                    <a:pt x="6305" y="3337"/>
                    <a:pt x="6305" y="3337"/>
                  </a:cubicBezTo>
                  <a:cubicBezTo>
                    <a:pt x="6225" y="3363"/>
                    <a:pt x="6146" y="3375"/>
                    <a:pt x="6068" y="3375"/>
                  </a:cubicBezTo>
                  <a:cubicBezTo>
                    <a:pt x="5274" y="3375"/>
                    <a:pt x="4637" y="2102"/>
                    <a:pt x="4637" y="2102"/>
                  </a:cubicBezTo>
                  <a:lnTo>
                    <a:pt x="4637" y="2102"/>
                  </a:lnTo>
                  <a:cubicBezTo>
                    <a:pt x="3136" y="2870"/>
                    <a:pt x="3437" y="4771"/>
                    <a:pt x="5271" y="5038"/>
                  </a:cubicBezTo>
                  <a:cubicBezTo>
                    <a:pt x="6940" y="5281"/>
                    <a:pt x="6649" y="6683"/>
                    <a:pt x="5578" y="6683"/>
                  </a:cubicBezTo>
                  <a:cubicBezTo>
                    <a:pt x="5472" y="6683"/>
                    <a:pt x="5358" y="6669"/>
                    <a:pt x="5238" y="6639"/>
                  </a:cubicBezTo>
                  <a:cubicBezTo>
                    <a:pt x="4195" y="6359"/>
                    <a:pt x="3637" y="4954"/>
                    <a:pt x="2987" y="4954"/>
                  </a:cubicBezTo>
                  <a:cubicBezTo>
                    <a:pt x="2784" y="4954"/>
                    <a:pt x="2573" y="5090"/>
                    <a:pt x="2336" y="5438"/>
                  </a:cubicBezTo>
                  <a:cubicBezTo>
                    <a:pt x="1202" y="7139"/>
                    <a:pt x="6405" y="9274"/>
                    <a:pt x="6405" y="9274"/>
                  </a:cubicBezTo>
                  <a:cubicBezTo>
                    <a:pt x="6537" y="9905"/>
                    <a:pt x="6047" y="10432"/>
                    <a:pt x="5475" y="10432"/>
                  </a:cubicBezTo>
                  <a:cubicBezTo>
                    <a:pt x="5321" y="10432"/>
                    <a:pt x="5160" y="10393"/>
                    <a:pt x="5004" y="10308"/>
                  </a:cubicBezTo>
                  <a:cubicBezTo>
                    <a:pt x="4704" y="10141"/>
                    <a:pt x="4404" y="9875"/>
                    <a:pt x="4004" y="9508"/>
                  </a:cubicBezTo>
                  <a:cubicBezTo>
                    <a:pt x="2922" y="8466"/>
                    <a:pt x="2225" y="7906"/>
                    <a:pt x="1762" y="7906"/>
                  </a:cubicBezTo>
                  <a:cubicBezTo>
                    <a:pt x="1453" y="7906"/>
                    <a:pt x="1248" y="8154"/>
                    <a:pt x="1102" y="8674"/>
                  </a:cubicBezTo>
                  <a:cubicBezTo>
                    <a:pt x="768" y="9975"/>
                    <a:pt x="2236" y="11242"/>
                    <a:pt x="2236" y="11242"/>
                  </a:cubicBezTo>
                  <a:cubicBezTo>
                    <a:pt x="268" y="12376"/>
                    <a:pt x="1735" y="13677"/>
                    <a:pt x="1735" y="13677"/>
                  </a:cubicBezTo>
                  <a:cubicBezTo>
                    <a:pt x="1735" y="13677"/>
                    <a:pt x="1" y="15112"/>
                    <a:pt x="1869" y="16546"/>
                  </a:cubicBezTo>
                  <a:cubicBezTo>
                    <a:pt x="2794" y="17244"/>
                    <a:pt x="3775" y="17761"/>
                    <a:pt x="4884" y="17761"/>
                  </a:cubicBezTo>
                  <a:cubicBezTo>
                    <a:pt x="6054" y="17761"/>
                    <a:pt x="7366" y="17186"/>
                    <a:pt x="8907" y="15645"/>
                  </a:cubicBezTo>
                  <a:cubicBezTo>
                    <a:pt x="8907" y="15645"/>
                    <a:pt x="9248" y="15845"/>
                    <a:pt x="9851" y="15845"/>
                  </a:cubicBezTo>
                  <a:cubicBezTo>
                    <a:pt x="10684" y="15845"/>
                    <a:pt x="12018" y="15463"/>
                    <a:pt x="13644" y="13644"/>
                  </a:cubicBezTo>
                  <a:cubicBezTo>
                    <a:pt x="16446" y="10475"/>
                    <a:pt x="13944" y="9341"/>
                    <a:pt x="13944" y="9341"/>
                  </a:cubicBezTo>
                  <a:lnTo>
                    <a:pt x="13944" y="9341"/>
                  </a:lnTo>
                  <a:cubicBezTo>
                    <a:pt x="13944" y="9341"/>
                    <a:pt x="12310" y="12510"/>
                    <a:pt x="11142" y="12543"/>
                  </a:cubicBezTo>
                  <a:cubicBezTo>
                    <a:pt x="11126" y="12544"/>
                    <a:pt x="11109" y="12544"/>
                    <a:pt x="11094" y="12544"/>
                  </a:cubicBezTo>
                  <a:cubicBezTo>
                    <a:pt x="9955" y="12544"/>
                    <a:pt x="10442" y="11376"/>
                    <a:pt x="10442" y="11376"/>
                  </a:cubicBezTo>
                  <a:cubicBezTo>
                    <a:pt x="10442" y="11376"/>
                    <a:pt x="12977" y="10442"/>
                    <a:pt x="13677" y="8674"/>
                  </a:cubicBezTo>
                  <a:cubicBezTo>
                    <a:pt x="14378" y="6873"/>
                    <a:pt x="12777" y="5972"/>
                    <a:pt x="12777" y="5972"/>
                  </a:cubicBezTo>
                  <a:lnTo>
                    <a:pt x="12777" y="5972"/>
                  </a:lnTo>
                  <a:cubicBezTo>
                    <a:pt x="12777" y="5972"/>
                    <a:pt x="13077" y="6639"/>
                    <a:pt x="11642" y="7806"/>
                  </a:cubicBezTo>
                  <a:cubicBezTo>
                    <a:pt x="11114" y="8237"/>
                    <a:pt x="10712" y="8372"/>
                    <a:pt x="10416" y="8372"/>
                  </a:cubicBezTo>
                  <a:cubicBezTo>
                    <a:pt x="9907" y="8372"/>
                    <a:pt x="9708" y="7973"/>
                    <a:pt x="9708" y="7973"/>
                  </a:cubicBezTo>
                  <a:cubicBezTo>
                    <a:pt x="9708" y="7973"/>
                    <a:pt x="12576" y="6706"/>
                    <a:pt x="12376" y="5405"/>
                  </a:cubicBezTo>
                  <a:cubicBezTo>
                    <a:pt x="12209" y="4104"/>
                    <a:pt x="11075" y="3603"/>
                    <a:pt x="11075" y="3603"/>
                  </a:cubicBezTo>
                  <a:cubicBezTo>
                    <a:pt x="11042" y="4437"/>
                    <a:pt x="10341" y="5071"/>
                    <a:pt x="9741" y="5438"/>
                  </a:cubicBezTo>
                  <a:cubicBezTo>
                    <a:pt x="9578" y="5539"/>
                    <a:pt x="9396" y="5587"/>
                    <a:pt x="9216" y="5587"/>
                  </a:cubicBezTo>
                  <a:cubicBezTo>
                    <a:pt x="8918" y="5587"/>
                    <a:pt x="8627" y="5454"/>
                    <a:pt x="8440" y="5205"/>
                  </a:cubicBezTo>
                  <a:cubicBezTo>
                    <a:pt x="8440" y="5205"/>
                    <a:pt x="10742" y="3970"/>
                    <a:pt x="10642" y="2769"/>
                  </a:cubicBezTo>
                  <a:cubicBezTo>
                    <a:pt x="10508" y="1569"/>
                    <a:pt x="9041" y="1035"/>
                    <a:pt x="9041" y="1035"/>
                  </a:cubicBezTo>
                  <a:lnTo>
                    <a:pt x="9041" y="1035"/>
                  </a:lnTo>
                  <a:cubicBezTo>
                    <a:pt x="9341" y="1368"/>
                    <a:pt x="9307" y="1769"/>
                    <a:pt x="9174" y="2136"/>
                  </a:cubicBezTo>
                  <a:cubicBezTo>
                    <a:pt x="9040" y="2516"/>
                    <a:pt x="8681" y="2731"/>
                    <a:pt x="8308" y="2731"/>
                  </a:cubicBezTo>
                  <a:cubicBezTo>
                    <a:pt x="8124" y="2731"/>
                    <a:pt x="7938" y="2679"/>
                    <a:pt x="7773" y="2569"/>
                  </a:cubicBezTo>
                  <a:cubicBezTo>
                    <a:pt x="8907" y="801"/>
                    <a:pt x="7306" y="1"/>
                    <a:pt x="73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792;p61">
              <a:extLst>
                <a:ext uri="{FF2B5EF4-FFF2-40B4-BE49-F238E27FC236}">
                  <a16:creationId xmlns:a16="http://schemas.microsoft.com/office/drawing/2014/main" id="{326E315B-F34D-7FA2-23DA-6CDE49720E0C}"/>
                </a:ext>
              </a:extLst>
            </p:cNvPr>
            <p:cNvSpPr/>
            <p:nvPr/>
          </p:nvSpPr>
          <p:spPr>
            <a:xfrm>
              <a:off x="3232829" y="2513084"/>
              <a:ext cx="1646" cy="48"/>
            </a:xfrm>
            <a:custGeom>
              <a:avLst/>
              <a:gdLst/>
              <a:ahLst/>
              <a:cxnLst/>
              <a:rect l="l" t="t" r="r" b="b"/>
              <a:pathLst>
                <a:path w="34" h="1" extrusionOk="0">
                  <a:moveTo>
                    <a:pt x="0" y="1"/>
                  </a:moveTo>
                  <a:lnTo>
                    <a:pt x="34" y="1"/>
                  </a:lnTo>
                  <a:lnTo>
                    <a:pt x="34" y="1"/>
                  </a:lnTo>
                  <a:close/>
                </a:path>
              </a:pathLst>
            </a:custGeom>
            <a:solidFill>
              <a:srgbClr val="4A6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793;p61">
              <a:extLst>
                <a:ext uri="{FF2B5EF4-FFF2-40B4-BE49-F238E27FC236}">
                  <a16:creationId xmlns:a16="http://schemas.microsoft.com/office/drawing/2014/main" id="{AF29F554-EF00-73BB-ABF7-7CAAE6EB3535}"/>
                </a:ext>
              </a:extLst>
            </p:cNvPr>
            <p:cNvSpPr/>
            <p:nvPr/>
          </p:nvSpPr>
          <p:spPr>
            <a:xfrm>
              <a:off x="3265127" y="2202991"/>
              <a:ext cx="323075" cy="1226639"/>
            </a:xfrm>
            <a:custGeom>
              <a:avLst/>
              <a:gdLst/>
              <a:ahLst/>
              <a:cxnLst/>
              <a:rect l="l" t="t" r="r" b="b"/>
              <a:pathLst>
                <a:path w="6672" h="25332" extrusionOk="0">
                  <a:moveTo>
                    <a:pt x="434" y="0"/>
                  </a:moveTo>
                  <a:cubicBezTo>
                    <a:pt x="34" y="2135"/>
                    <a:pt x="0" y="4337"/>
                    <a:pt x="100" y="6538"/>
                  </a:cubicBezTo>
                  <a:cubicBezTo>
                    <a:pt x="234" y="8706"/>
                    <a:pt x="534" y="10875"/>
                    <a:pt x="1001" y="13010"/>
                  </a:cubicBezTo>
                  <a:cubicBezTo>
                    <a:pt x="1268" y="14077"/>
                    <a:pt x="1568" y="15144"/>
                    <a:pt x="1935" y="16178"/>
                  </a:cubicBezTo>
                  <a:cubicBezTo>
                    <a:pt x="2335" y="17213"/>
                    <a:pt x="2736" y="18213"/>
                    <a:pt x="3169" y="19214"/>
                  </a:cubicBezTo>
                  <a:cubicBezTo>
                    <a:pt x="4070" y="21215"/>
                    <a:pt x="5004" y="23183"/>
                    <a:pt x="5938" y="25152"/>
                  </a:cubicBezTo>
                  <a:cubicBezTo>
                    <a:pt x="6006" y="25265"/>
                    <a:pt x="6120" y="25332"/>
                    <a:pt x="6239" y="25332"/>
                  </a:cubicBezTo>
                  <a:cubicBezTo>
                    <a:pt x="6295" y="25332"/>
                    <a:pt x="6351" y="25317"/>
                    <a:pt x="6405" y="25285"/>
                  </a:cubicBezTo>
                  <a:cubicBezTo>
                    <a:pt x="6605" y="25218"/>
                    <a:pt x="6672" y="24985"/>
                    <a:pt x="6572" y="24818"/>
                  </a:cubicBezTo>
                  <a:cubicBezTo>
                    <a:pt x="5604" y="22883"/>
                    <a:pt x="4637" y="20949"/>
                    <a:pt x="3736" y="18947"/>
                  </a:cubicBezTo>
                  <a:cubicBezTo>
                    <a:pt x="2836" y="16979"/>
                    <a:pt x="2035" y="14978"/>
                    <a:pt x="1501" y="12909"/>
                  </a:cubicBezTo>
                  <a:cubicBezTo>
                    <a:pt x="934" y="10808"/>
                    <a:pt x="667" y="8640"/>
                    <a:pt x="567" y="6505"/>
                  </a:cubicBezTo>
                  <a:cubicBezTo>
                    <a:pt x="401" y="4337"/>
                    <a:pt x="401" y="2168"/>
                    <a:pt x="4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794;p61">
              <a:extLst>
                <a:ext uri="{FF2B5EF4-FFF2-40B4-BE49-F238E27FC236}">
                  <a16:creationId xmlns:a16="http://schemas.microsoft.com/office/drawing/2014/main" id="{007A99F1-F153-6C3F-0805-3C2D743E7E1B}"/>
                </a:ext>
              </a:extLst>
            </p:cNvPr>
            <p:cNvSpPr/>
            <p:nvPr/>
          </p:nvSpPr>
          <p:spPr>
            <a:xfrm>
              <a:off x="3817519" y="2358038"/>
              <a:ext cx="591239" cy="638305"/>
            </a:xfrm>
            <a:custGeom>
              <a:avLst/>
              <a:gdLst/>
              <a:ahLst/>
              <a:cxnLst/>
              <a:rect l="l" t="t" r="r" b="b"/>
              <a:pathLst>
                <a:path w="12210" h="13182" extrusionOk="0">
                  <a:moveTo>
                    <a:pt x="10308" y="10775"/>
                  </a:moveTo>
                  <a:lnTo>
                    <a:pt x="10308" y="10775"/>
                  </a:lnTo>
                  <a:cubicBezTo>
                    <a:pt x="9498" y="11686"/>
                    <a:pt x="8649" y="11887"/>
                    <a:pt x="8039" y="11887"/>
                  </a:cubicBezTo>
                  <a:cubicBezTo>
                    <a:pt x="7846" y="11887"/>
                    <a:pt x="7676" y="11866"/>
                    <a:pt x="7539" y="11842"/>
                  </a:cubicBezTo>
                  <a:cubicBezTo>
                    <a:pt x="7306" y="11809"/>
                    <a:pt x="7172" y="11609"/>
                    <a:pt x="7206" y="11375"/>
                  </a:cubicBezTo>
                  <a:cubicBezTo>
                    <a:pt x="7234" y="11177"/>
                    <a:pt x="7382" y="11027"/>
                    <a:pt x="7570" y="11027"/>
                  </a:cubicBezTo>
                  <a:cubicBezTo>
                    <a:pt x="7603" y="11027"/>
                    <a:pt x="7637" y="11032"/>
                    <a:pt x="7673" y="11042"/>
                  </a:cubicBezTo>
                  <a:cubicBezTo>
                    <a:pt x="7898" y="11081"/>
                    <a:pt x="8202" y="11116"/>
                    <a:pt x="8549" y="11116"/>
                  </a:cubicBezTo>
                  <a:cubicBezTo>
                    <a:pt x="9077" y="11116"/>
                    <a:pt x="9704" y="11036"/>
                    <a:pt x="10308" y="10775"/>
                  </a:cubicBezTo>
                  <a:close/>
                  <a:moveTo>
                    <a:pt x="6805" y="0"/>
                  </a:moveTo>
                  <a:cubicBezTo>
                    <a:pt x="6805" y="0"/>
                    <a:pt x="5604" y="568"/>
                    <a:pt x="6438" y="1902"/>
                  </a:cubicBezTo>
                  <a:cubicBezTo>
                    <a:pt x="6324" y="1975"/>
                    <a:pt x="6196" y="2009"/>
                    <a:pt x="6070" y="2009"/>
                  </a:cubicBezTo>
                  <a:cubicBezTo>
                    <a:pt x="5792" y="2009"/>
                    <a:pt x="5519" y="1844"/>
                    <a:pt x="5404" y="1568"/>
                  </a:cubicBezTo>
                  <a:cubicBezTo>
                    <a:pt x="5304" y="1301"/>
                    <a:pt x="5271" y="1001"/>
                    <a:pt x="5504" y="734"/>
                  </a:cubicBezTo>
                  <a:lnTo>
                    <a:pt x="5504" y="734"/>
                  </a:lnTo>
                  <a:cubicBezTo>
                    <a:pt x="5504" y="734"/>
                    <a:pt x="4404" y="1168"/>
                    <a:pt x="4337" y="2069"/>
                  </a:cubicBezTo>
                  <a:cubicBezTo>
                    <a:pt x="4237" y="2936"/>
                    <a:pt x="5938" y="3870"/>
                    <a:pt x="5938" y="3870"/>
                  </a:cubicBezTo>
                  <a:cubicBezTo>
                    <a:pt x="5789" y="4040"/>
                    <a:pt x="5573" y="4142"/>
                    <a:pt x="5349" y="4142"/>
                  </a:cubicBezTo>
                  <a:cubicBezTo>
                    <a:pt x="5221" y="4142"/>
                    <a:pt x="5092" y="4109"/>
                    <a:pt x="4971" y="4037"/>
                  </a:cubicBezTo>
                  <a:cubicBezTo>
                    <a:pt x="4537" y="3736"/>
                    <a:pt x="4003" y="3269"/>
                    <a:pt x="4003" y="2669"/>
                  </a:cubicBezTo>
                  <a:cubicBezTo>
                    <a:pt x="4003" y="2669"/>
                    <a:pt x="3169" y="3036"/>
                    <a:pt x="3003" y="4003"/>
                  </a:cubicBezTo>
                  <a:cubicBezTo>
                    <a:pt x="2869" y="4971"/>
                    <a:pt x="5004" y="5905"/>
                    <a:pt x="5004" y="5905"/>
                  </a:cubicBezTo>
                  <a:cubicBezTo>
                    <a:pt x="5004" y="5905"/>
                    <a:pt x="4859" y="6195"/>
                    <a:pt x="4486" y="6195"/>
                  </a:cubicBezTo>
                  <a:cubicBezTo>
                    <a:pt x="4266" y="6195"/>
                    <a:pt x="3966" y="6093"/>
                    <a:pt x="3570" y="5771"/>
                  </a:cubicBezTo>
                  <a:cubicBezTo>
                    <a:pt x="2502" y="4904"/>
                    <a:pt x="2736" y="4404"/>
                    <a:pt x="2736" y="4404"/>
                  </a:cubicBezTo>
                  <a:lnTo>
                    <a:pt x="2736" y="4404"/>
                  </a:lnTo>
                  <a:cubicBezTo>
                    <a:pt x="2736" y="4404"/>
                    <a:pt x="1535" y="5104"/>
                    <a:pt x="2069" y="6405"/>
                  </a:cubicBezTo>
                  <a:cubicBezTo>
                    <a:pt x="2569" y="7739"/>
                    <a:pt x="4470" y="8407"/>
                    <a:pt x="4470" y="8407"/>
                  </a:cubicBezTo>
                  <a:cubicBezTo>
                    <a:pt x="4470" y="8407"/>
                    <a:pt x="4824" y="9308"/>
                    <a:pt x="3983" y="9308"/>
                  </a:cubicBezTo>
                  <a:cubicBezTo>
                    <a:pt x="3968" y="9308"/>
                    <a:pt x="3952" y="9308"/>
                    <a:pt x="3937" y="9307"/>
                  </a:cubicBezTo>
                  <a:cubicBezTo>
                    <a:pt x="3069" y="9274"/>
                    <a:pt x="1835" y="6906"/>
                    <a:pt x="1835" y="6905"/>
                  </a:cubicBezTo>
                  <a:lnTo>
                    <a:pt x="1835" y="6905"/>
                  </a:lnTo>
                  <a:cubicBezTo>
                    <a:pt x="1835" y="6906"/>
                    <a:pt x="1" y="7773"/>
                    <a:pt x="2069" y="10108"/>
                  </a:cubicBezTo>
                  <a:cubicBezTo>
                    <a:pt x="3294" y="11470"/>
                    <a:pt x="4293" y="11754"/>
                    <a:pt x="4913" y="11754"/>
                  </a:cubicBezTo>
                  <a:cubicBezTo>
                    <a:pt x="5355" y="11754"/>
                    <a:pt x="5604" y="11609"/>
                    <a:pt x="5604" y="11609"/>
                  </a:cubicBezTo>
                  <a:cubicBezTo>
                    <a:pt x="6750" y="12755"/>
                    <a:pt x="7730" y="13182"/>
                    <a:pt x="8596" y="13182"/>
                  </a:cubicBezTo>
                  <a:cubicBezTo>
                    <a:pt x="9420" y="13182"/>
                    <a:pt x="10142" y="12796"/>
                    <a:pt x="10808" y="12276"/>
                  </a:cubicBezTo>
                  <a:cubicBezTo>
                    <a:pt x="12209" y="11242"/>
                    <a:pt x="10908" y="10174"/>
                    <a:pt x="10908" y="10174"/>
                  </a:cubicBezTo>
                  <a:cubicBezTo>
                    <a:pt x="10908" y="10174"/>
                    <a:pt x="12042" y="9207"/>
                    <a:pt x="10541" y="8340"/>
                  </a:cubicBezTo>
                  <a:cubicBezTo>
                    <a:pt x="10541" y="8340"/>
                    <a:pt x="11642" y="7406"/>
                    <a:pt x="11375" y="6438"/>
                  </a:cubicBezTo>
                  <a:cubicBezTo>
                    <a:pt x="11282" y="6053"/>
                    <a:pt x="11136" y="5869"/>
                    <a:pt x="10910" y="5869"/>
                  </a:cubicBezTo>
                  <a:cubicBezTo>
                    <a:pt x="10568" y="5869"/>
                    <a:pt x="10043" y="6289"/>
                    <a:pt x="9240" y="7072"/>
                  </a:cubicBezTo>
                  <a:cubicBezTo>
                    <a:pt x="8974" y="7339"/>
                    <a:pt x="8707" y="7506"/>
                    <a:pt x="8507" y="7639"/>
                  </a:cubicBezTo>
                  <a:cubicBezTo>
                    <a:pt x="8388" y="7713"/>
                    <a:pt x="8265" y="7746"/>
                    <a:pt x="8146" y="7746"/>
                  </a:cubicBezTo>
                  <a:cubicBezTo>
                    <a:pt x="7730" y="7746"/>
                    <a:pt x="7369" y="7339"/>
                    <a:pt x="7472" y="6872"/>
                  </a:cubicBezTo>
                  <a:cubicBezTo>
                    <a:pt x="7472" y="6872"/>
                    <a:pt x="11309" y="5304"/>
                    <a:pt x="10475" y="4037"/>
                  </a:cubicBezTo>
                  <a:cubicBezTo>
                    <a:pt x="10301" y="3776"/>
                    <a:pt x="10145" y="3674"/>
                    <a:pt x="9996" y="3674"/>
                  </a:cubicBezTo>
                  <a:cubicBezTo>
                    <a:pt x="9517" y="3674"/>
                    <a:pt x="9103" y="4726"/>
                    <a:pt x="8340" y="4904"/>
                  </a:cubicBezTo>
                  <a:cubicBezTo>
                    <a:pt x="8243" y="4930"/>
                    <a:pt x="8152" y="4942"/>
                    <a:pt x="8067" y="4942"/>
                  </a:cubicBezTo>
                  <a:cubicBezTo>
                    <a:pt x="7278" y="4942"/>
                    <a:pt x="7071" y="3917"/>
                    <a:pt x="8306" y="3736"/>
                  </a:cubicBezTo>
                  <a:cubicBezTo>
                    <a:pt x="9674" y="3536"/>
                    <a:pt x="9874" y="2102"/>
                    <a:pt x="8773" y="1535"/>
                  </a:cubicBezTo>
                  <a:lnTo>
                    <a:pt x="8773" y="1535"/>
                  </a:lnTo>
                  <a:cubicBezTo>
                    <a:pt x="8773" y="1535"/>
                    <a:pt x="8305" y="2500"/>
                    <a:pt x="7718" y="2500"/>
                  </a:cubicBezTo>
                  <a:cubicBezTo>
                    <a:pt x="7660" y="2500"/>
                    <a:pt x="7600" y="2490"/>
                    <a:pt x="7539" y="2469"/>
                  </a:cubicBezTo>
                  <a:cubicBezTo>
                    <a:pt x="7539" y="2469"/>
                    <a:pt x="8340" y="2002"/>
                    <a:pt x="8040" y="1068"/>
                  </a:cubicBezTo>
                  <a:cubicBezTo>
                    <a:pt x="7739" y="101"/>
                    <a:pt x="6805" y="0"/>
                    <a:pt x="68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795;p61">
              <a:extLst>
                <a:ext uri="{FF2B5EF4-FFF2-40B4-BE49-F238E27FC236}">
                  <a16:creationId xmlns:a16="http://schemas.microsoft.com/office/drawing/2014/main" id="{7E0F289B-47EB-B315-9A16-330E49478494}"/>
                </a:ext>
              </a:extLst>
            </p:cNvPr>
            <p:cNvSpPr/>
            <p:nvPr/>
          </p:nvSpPr>
          <p:spPr>
            <a:xfrm>
              <a:off x="4185764" y="2589009"/>
              <a:ext cx="48" cy="48"/>
            </a:xfrm>
            <a:custGeom>
              <a:avLst/>
              <a:gdLst/>
              <a:ahLst/>
              <a:cxnLst/>
              <a:rect l="l" t="t" r="r" b="b"/>
              <a:pathLst>
                <a:path w="1" h="1" extrusionOk="0">
                  <a:moveTo>
                    <a:pt x="1" y="1"/>
                  </a:moveTo>
                  <a:lnTo>
                    <a:pt x="1" y="1"/>
                  </a:lnTo>
                  <a:lnTo>
                    <a:pt x="1" y="1"/>
                  </a:lnTo>
                  <a:close/>
                </a:path>
              </a:pathLst>
            </a:custGeom>
            <a:solidFill>
              <a:srgbClr val="4A6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796;p61">
              <a:extLst>
                <a:ext uri="{FF2B5EF4-FFF2-40B4-BE49-F238E27FC236}">
                  <a16:creationId xmlns:a16="http://schemas.microsoft.com/office/drawing/2014/main" id="{19594B97-D0B4-A0A8-DC86-9B71E2990166}"/>
                </a:ext>
              </a:extLst>
            </p:cNvPr>
            <p:cNvSpPr/>
            <p:nvPr/>
          </p:nvSpPr>
          <p:spPr>
            <a:xfrm>
              <a:off x="3917654" y="2358038"/>
              <a:ext cx="247197" cy="916202"/>
            </a:xfrm>
            <a:custGeom>
              <a:avLst/>
              <a:gdLst/>
              <a:ahLst/>
              <a:cxnLst/>
              <a:rect l="l" t="t" r="r" b="b"/>
              <a:pathLst>
                <a:path w="5105" h="18921" extrusionOk="0">
                  <a:moveTo>
                    <a:pt x="4737" y="0"/>
                  </a:moveTo>
                  <a:cubicBezTo>
                    <a:pt x="4704" y="1635"/>
                    <a:pt x="4671" y="3203"/>
                    <a:pt x="4571" y="4837"/>
                  </a:cubicBezTo>
                  <a:cubicBezTo>
                    <a:pt x="4470" y="6438"/>
                    <a:pt x="4304" y="8040"/>
                    <a:pt x="3870" y="9574"/>
                  </a:cubicBezTo>
                  <a:cubicBezTo>
                    <a:pt x="3470" y="11108"/>
                    <a:pt x="2869" y="12576"/>
                    <a:pt x="2202" y="14044"/>
                  </a:cubicBezTo>
                  <a:cubicBezTo>
                    <a:pt x="1535" y="15512"/>
                    <a:pt x="801" y="16979"/>
                    <a:pt x="67" y="18414"/>
                  </a:cubicBezTo>
                  <a:cubicBezTo>
                    <a:pt x="1" y="18580"/>
                    <a:pt x="67" y="18814"/>
                    <a:pt x="234" y="18881"/>
                  </a:cubicBezTo>
                  <a:cubicBezTo>
                    <a:pt x="280" y="18908"/>
                    <a:pt x="331" y="18921"/>
                    <a:pt x="382" y="18921"/>
                  </a:cubicBezTo>
                  <a:cubicBezTo>
                    <a:pt x="517" y="18921"/>
                    <a:pt x="653" y="18835"/>
                    <a:pt x="701" y="18714"/>
                  </a:cubicBezTo>
                  <a:cubicBezTo>
                    <a:pt x="1402" y="17246"/>
                    <a:pt x="2102" y="15812"/>
                    <a:pt x="2736" y="14311"/>
                  </a:cubicBezTo>
                  <a:cubicBezTo>
                    <a:pt x="3069" y="13577"/>
                    <a:pt x="3403" y="12810"/>
                    <a:pt x="3670" y="12042"/>
                  </a:cubicBezTo>
                  <a:cubicBezTo>
                    <a:pt x="3937" y="11275"/>
                    <a:pt x="4170" y="10475"/>
                    <a:pt x="4337" y="9674"/>
                  </a:cubicBezTo>
                  <a:cubicBezTo>
                    <a:pt x="4704" y="8106"/>
                    <a:pt x="4937" y="6472"/>
                    <a:pt x="5038" y="4837"/>
                  </a:cubicBezTo>
                  <a:cubicBezTo>
                    <a:pt x="5104" y="3236"/>
                    <a:pt x="5071" y="1602"/>
                    <a:pt x="47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797;p61">
              <a:extLst>
                <a:ext uri="{FF2B5EF4-FFF2-40B4-BE49-F238E27FC236}">
                  <a16:creationId xmlns:a16="http://schemas.microsoft.com/office/drawing/2014/main" id="{B9DFEEDF-1A62-AD66-829C-40DEC9323367}"/>
                </a:ext>
              </a:extLst>
            </p:cNvPr>
            <p:cNvSpPr/>
            <p:nvPr/>
          </p:nvSpPr>
          <p:spPr>
            <a:xfrm>
              <a:off x="3158503" y="3477402"/>
              <a:ext cx="1143643" cy="1065924"/>
            </a:xfrm>
            <a:custGeom>
              <a:avLst/>
              <a:gdLst/>
              <a:ahLst/>
              <a:cxnLst/>
              <a:rect l="l" t="t" r="r" b="b"/>
              <a:pathLst>
                <a:path w="23618" h="22013" extrusionOk="0">
                  <a:moveTo>
                    <a:pt x="1" y="0"/>
                  </a:moveTo>
                  <a:lnTo>
                    <a:pt x="1" y="19381"/>
                  </a:lnTo>
                  <a:cubicBezTo>
                    <a:pt x="1" y="20348"/>
                    <a:pt x="701" y="21182"/>
                    <a:pt x="1669" y="21315"/>
                  </a:cubicBezTo>
                  <a:cubicBezTo>
                    <a:pt x="4699" y="21794"/>
                    <a:pt x="7829" y="22013"/>
                    <a:pt x="11050" y="22013"/>
                  </a:cubicBezTo>
                  <a:cubicBezTo>
                    <a:pt x="14566" y="22013"/>
                    <a:pt x="18191" y="21752"/>
                    <a:pt x="21916" y="21282"/>
                  </a:cubicBezTo>
                  <a:cubicBezTo>
                    <a:pt x="22884" y="21149"/>
                    <a:pt x="23618" y="20315"/>
                    <a:pt x="23618" y="19314"/>
                  </a:cubicBezTo>
                  <a:lnTo>
                    <a:pt x="236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798;p61">
              <a:extLst>
                <a:ext uri="{FF2B5EF4-FFF2-40B4-BE49-F238E27FC236}">
                  <a16:creationId xmlns:a16="http://schemas.microsoft.com/office/drawing/2014/main" id="{93C0FD0F-529D-F1A1-117A-FC63AF030552}"/>
                </a:ext>
              </a:extLst>
            </p:cNvPr>
            <p:cNvSpPr/>
            <p:nvPr/>
          </p:nvSpPr>
          <p:spPr>
            <a:xfrm>
              <a:off x="3158503" y="3477402"/>
              <a:ext cx="1143643" cy="1066070"/>
            </a:xfrm>
            <a:custGeom>
              <a:avLst/>
              <a:gdLst/>
              <a:ahLst/>
              <a:cxnLst/>
              <a:rect l="l" t="t" r="r" b="b"/>
              <a:pathLst>
                <a:path w="23618" h="22016" extrusionOk="0">
                  <a:moveTo>
                    <a:pt x="4004" y="3669"/>
                  </a:moveTo>
                  <a:cubicBezTo>
                    <a:pt x="4904" y="3736"/>
                    <a:pt x="5805" y="3769"/>
                    <a:pt x="6706" y="3803"/>
                  </a:cubicBezTo>
                  <a:cubicBezTo>
                    <a:pt x="7039" y="3836"/>
                    <a:pt x="7306" y="4103"/>
                    <a:pt x="7306" y="4437"/>
                  </a:cubicBezTo>
                  <a:lnTo>
                    <a:pt x="7273" y="6972"/>
                  </a:lnTo>
                  <a:cubicBezTo>
                    <a:pt x="7273" y="7318"/>
                    <a:pt x="6976" y="7575"/>
                    <a:pt x="6662" y="7575"/>
                  </a:cubicBezTo>
                  <a:cubicBezTo>
                    <a:pt x="6643" y="7575"/>
                    <a:pt x="6624" y="7574"/>
                    <a:pt x="6605" y="7572"/>
                  </a:cubicBezTo>
                  <a:cubicBezTo>
                    <a:pt x="5705" y="7505"/>
                    <a:pt x="4771" y="7405"/>
                    <a:pt x="3870" y="7272"/>
                  </a:cubicBezTo>
                  <a:cubicBezTo>
                    <a:pt x="3537" y="7239"/>
                    <a:pt x="3303" y="6972"/>
                    <a:pt x="3336" y="6671"/>
                  </a:cubicBezTo>
                  <a:lnTo>
                    <a:pt x="3370" y="4270"/>
                  </a:lnTo>
                  <a:cubicBezTo>
                    <a:pt x="3370" y="3936"/>
                    <a:pt x="3670" y="3669"/>
                    <a:pt x="4004" y="3669"/>
                  </a:cubicBezTo>
                  <a:close/>
                  <a:moveTo>
                    <a:pt x="19415" y="3669"/>
                  </a:moveTo>
                  <a:cubicBezTo>
                    <a:pt x="19748" y="3669"/>
                    <a:pt x="20048" y="3936"/>
                    <a:pt x="20048" y="4270"/>
                  </a:cubicBezTo>
                  <a:lnTo>
                    <a:pt x="20082" y="6671"/>
                  </a:lnTo>
                  <a:cubicBezTo>
                    <a:pt x="20115" y="6972"/>
                    <a:pt x="19882" y="7239"/>
                    <a:pt x="19548" y="7272"/>
                  </a:cubicBezTo>
                  <a:cubicBezTo>
                    <a:pt x="18647" y="7405"/>
                    <a:pt x="17747" y="7505"/>
                    <a:pt x="16813" y="7572"/>
                  </a:cubicBezTo>
                  <a:cubicBezTo>
                    <a:pt x="16794" y="7574"/>
                    <a:pt x="16775" y="7575"/>
                    <a:pt x="16756" y="7575"/>
                  </a:cubicBezTo>
                  <a:cubicBezTo>
                    <a:pt x="16446" y="7575"/>
                    <a:pt x="16179" y="7318"/>
                    <a:pt x="16179" y="6972"/>
                  </a:cubicBezTo>
                  <a:lnTo>
                    <a:pt x="16146" y="4437"/>
                  </a:lnTo>
                  <a:cubicBezTo>
                    <a:pt x="16112" y="4103"/>
                    <a:pt x="16379" y="3836"/>
                    <a:pt x="16713" y="3803"/>
                  </a:cubicBezTo>
                  <a:cubicBezTo>
                    <a:pt x="17613" y="3769"/>
                    <a:pt x="18514" y="3736"/>
                    <a:pt x="19415" y="3669"/>
                  </a:cubicBezTo>
                  <a:close/>
                  <a:moveTo>
                    <a:pt x="15212" y="3869"/>
                  </a:moveTo>
                  <a:cubicBezTo>
                    <a:pt x="15545" y="3869"/>
                    <a:pt x="15845" y="4136"/>
                    <a:pt x="15845" y="4470"/>
                  </a:cubicBezTo>
                  <a:lnTo>
                    <a:pt x="15879" y="7072"/>
                  </a:lnTo>
                  <a:cubicBezTo>
                    <a:pt x="15879" y="7405"/>
                    <a:pt x="15612" y="7672"/>
                    <a:pt x="15278" y="7672"/>
                  </a:cubicBezTo>
                  <a:cubicBezTo>
                    <a:pt x="14344" y="7739"/>
                    <a:pt x="13410" y="7772"/>
                    <a:pt x="12476" y="7772"/>
                  </a:cubicBezTo>
                  <a:cubicBezTo>
                    <a:pt x="12459" y="7774"/>
                    <a:pt x="12442" y="7775"/>
                    <a:pt x="12426" y="7775"/>
                  </a:cubicBezTo>
                  <a:cubicBezTo>
                    <a:pt x="12116" y="7775"/>
                    <a:pt x="11876" y="7488"/>
                    <a:pt x="11876" y="7172"/>
                  </a:cubicBezTo>
                  <a:lnTo>
                    <a:pt x="11876" y="4537"/>
                  </a:lnTo>
                  <a:cubicBezTo>
                    <a:pt x="11876" y="4203"/>
                    <a:pt x="12143" y="3936"/>
                    <a:pt x="12476" y="3936"/>
                  </a:cubicBezTo>
                  <a:cubicBezTo>
                    <a:pt x="13377" y="3903"/>
                    <a:pt x="14278" y="3903"/>
                    <a:pt x="15212" y="3869"/>
                  </a:cubicBezTo>
                  <a:close/>
                  <a:moveTo>
                    <a:pt x="8240" y="3869"/>
                  </a:moveTo>
                  <a:cubicBezTo>
                    <a:pt x="9141" y="3903"/>
                    <a:pt x="10041" y="3903"/>
                    <a:pt x="10975" y="3936"/>
                  </a:cubicBezTo>
                  <a:cubicBezTo>
                    <a:pt x="11309" y="3936"/>
                    <a:pt x="11576" y="4203"/>
                    <a:pt x="11576" y="4537"/>
                  </a:cubicBezTo>
                  <a:lnTo>
                    <a:pt x="11576" y="7172"/>
                  </a:lnTo>
                  <a:cubicBezTo>
                    <a:pt x="11576" y="7505"/>
                    <a:pt x="11275" y="7806"/>
                    <a:pt x="10942" y="7806"/>
                  </a:cubicBezTo>
                  <a:cubicBezTo>
                    <a:pt x="10008" y="7772"/>
                    <a:pt x="9074" y="7739"/>
                    <a:pt x="8140" y="7672"/>
                  </a:cubicBezTo>
                  <a:cubicBezTo>
                    <a:pt x="7806" y="7672"/>
                    <a:pt x="7573" y="7405"/>
                    <a:pt x="7573" y="7072"/>
                  </a:cubicBezTo>
                  <a:lnTo>
                    <a:pt x="7606" y="4470"/>
                  </a:lnTo>
                  <a:cubicBezTo>
                    <a:pt x="7606" y="4136"/>
                    <a:pt x="7873" y="3869"/>
                    <a:pt x="8240" y="3869"/>
                  </a:cubicBezTo>
                  <a:close/>
                  <a:moveTo>
                    <a:pt x="3891" y="7595"/>
                  </a:moveTo>
                  <a:cubicBezTo>
                    <a:pt x="3928" y="7595"/>
                    <a:pt x="3966" y="7599"/>
                    <a:pt x="4004" y="7605"/>
                  </a:cubicBezTo>
                  <a:cubicBezTo>
                    <a:pt x="4904" y="7706"/>
                    <a:pt x="5805" y="7806"/>
                    <a:pt x="6672" y="7872"/>
                  </a:cubicBezTo>
                  <a:cubicBezTo>
                    <a:pt x="7006" y="7906"/>
                    <a:pt x="7239" y="8173"/>
                    <a:pt x="7239" y="8506"/>
                  </a:cubicBezTo>
                  <a:lnTo>
                    <a:pt x="7206" y="11041"/>
                  </a:lnTo>
                  <a:cubicBezTo>
                    <a:pt x="7206" y="11387"/>
                    <a:pt x="6909" y="11645"/>
                    <a:pt x="6567" y="11645"/>
                  </a:cubicBezTo>
                  <a:cubicBezTo>
                    <a:pt x="6547" y="11645"/>
                    <a:pt x="6526" y="11644"/>
                    <a:pt x="6505" y="11642"/>
                  </a:cubicBezTo>
                  <a:cubicBezTo>
                    <a:pt x="5605" y="11508"/>
                    <a:pt x="4671" y="11341"/>
                    <a:pt x="3770" y="11175"/>
                  </a:cubicBezTo>
                  <a:cubicBezTo>
                    <a:pt x="3470" y="11108"/>
                    <a:pt x="3270" y="10841"/>
                    <a:pt x="3270" y="10541"/>
                  </a:cubicBezTo>
                  <a:lnTo>
                    <a:pt x="3303" y="8173"/>
                  </a:lnTo>
                  <a:cubicBezTo>
                    <a:pt x="3303" y="7844"/>
                    <a:pt x="3571" y="7595"/>
                    <a:pt x="3891" y="7595"/>
                  </a:cubicBezTo>
                  <a:close/>
                  <a:moveTo>
                    <a:pt x="19518" y="7596"/>
                  </a:moveTo>
                  <a:cubicBezTo>
                    <a:pt x="19842" y="7596"/>
                    <a:pt x="20115" y="7874"/>
                    <a:pt x="20115" y="8206"/>
                  </a:cubicBezTo>
                  <a:lnTo>
                    <a:pt x="20148" y="10541"/>
                  </a:lnTo>
                  <a:cubicBezTo>
                    <a:pt x="20182" y="10841"/>
                    <a:pt x="19948" y="11108"/>
                    <a:pt x="19681" y="11175"/>
                  </a:cubicBezTo>
                  <a:cubicBezTo>
                    <a:pt x="18747" y="11341"/>
                    <a:pt x="17813" y="11508"/>
                    <a:pt x="16913" y="11642"/>
                  </a:cubicBezTo>
                  <a:cubicBezTo>
                    <a:pt x="16892" y="11644"/>
                    <a:pt x="16871" y="11645"/>
                    <a:pt x="16851" y="11645"/>
                  </a:cubicBezTo>
                  <a:cubicBezTo>
                    <a:pt x="16509" y="11645"/>
                    <a:pt x="16212" y="11387"/>
                    <a:pt x="16212" y="11041"/>
                  </a:cubicBezTo>
                  <a:lnTo>
                    <a:pt x="16179" y="8506"/>
                  </a:lnTo>
                  <a:cubicBezTo>
                    <a:pt x="16179" y="8173"/>
                    <a:pt x="16412" y="7906"/>
                    <a:pt x="16746" y="7872"/>
                  </a:cubicBezTo>
                  <a:cubicBezTo>
                    <a:pt x="17647" y="7806"/>
                    <a:pt x="18514" y="7706"/>
                    <a:pt x="19415" y="7605"/>
                  </a:cubicBezTo>
                  <a:cubicBezTo>
                    <a:pt x="19449" y="7599"/>
                    <a:pt x="19484" y="7596"/>
                    <a:pt x="19518" y="7596"/>
                  </a:cubicBezTo>
                  <a:close/>
                  <a:moveTo>
                    <a:pt x="8207" y="7972"/>
                  </a:moveTo>
                  <a:cubicBezTo>
                    <a:pt x="9107" y="8039"/>
                    <a:pt x="10041" y="8072"/>
                    <a:pt x="10975" y="8072"/>
                  </a:cubicBezTo>
                  <a:cubicBezTo>
                    <a:pt x="11309" y="8072"/>
                    <a:pt x="11576" y="8373"/>
                    <a:pt x="11576" y="8706"/>
                  </a:cubicBezTo>
                  <a:lnTo>
                    <a:pt x="11576" y="11375"/>
                  </a:lnTo>
                  <a:cubicBezTo>
                    <a:pt x="11576" y="11708"/>
                    <a:pt x="11275" y="11975"/>
                    <a:pt x="10942" y="11975"/>
                  </a:cubicBezTo>
                  <a:cubicBezTo>
                    <a:pt x="9975" y="11942"/>
                    <a:pt x="9041" y="11909"/>
                    <a:pt x="8073" y="11808"/>
                  </a:cubicBezTo>
                  <a:cubicBezTo>
                    <a:pt x="7740" y="11775"/>
                    <a:pt x="7506" y="11508"/>
                    <a:pt x="7506" y="11175"/>
                  </a:cubicBezTo>
                  <a:lnTo>
                    <a:pt x="7539" y="8573"/>
                  </a:lnTo>
                  <a:cubicBezTo>
                    <a:pt x="7539" y="8239"/>
                    <a:pt x="7840" y="7972"/>
                    <a:pt x="8207" y="7972"/>
                  </a:cubicBezTo>
                  <a:close/>
                  <a:moveTo>
                    <a:pt x="15245" y="7972"/>
                  </a:moveTo>
                  <a:cubicBezTo>
                    <a:pt x="15579" y="7972"/>
                    <a:pt x="15879" y="8239"/>
                    <a:pt x="15879" y="8573"/>
                  </a:cubicBezTo>
                  <a:lnTo>
                    <a:pt x="15912" y="11175"/>
                  </a:lnTo>
                  <a:cubicBezTo>
                    <a:pt x="15912" y="11508"/>
                    <a:pt x="15679" y="11775"/>
                    <a:pt x="15378" y="11808"/>
                  </a:cubicBezTo>
                  <a:cubicBezTo>
                    <a:pt x="14411" y="11909"/>
                    <a:pt x="13444" y="11975"/>
                    <a:pt x="12476" y="11975"/>
                  </a:cubicBezTo>
                  <a:cubicBezTo>
                    <a:pt x="12143" y="11975"/>
                    <a:pt x="11876" y="11708"/>
                    <a:pt x="11876" y="11375"/>
                  </a:cubicBezTo>
                  <a:lnTo>
                    <a:pt x="11876" y="8706"/>
                  </a:lnTo>
                  <a:cubicBezTo>
                    <a:pt x="11876" y="8373"/>
                    <a:pt x="12143" y="8072"/>
                    <a:pt x="12476" y="8072"/>
                  </a:cubicBezTo>
                  <a:cubicBezTo>
                    <a:pt x="13377" y="8072"/>
                    <a:pt x="14311" y="8039"/>
                    <a:pt x="15245" y="7972"/>
                  </a:cubicBezTo>
                  <a:close/>
                  <a:moveTo>
                    <a:pt x="3857" y="11498"/>
                  </a:moveTo>
                  <a:cubicBezTo>
                    <a:pt x="3895" y="11498"/>
                    <a:pt x="3932" y="11501"/>
                    <a:pt x="3970" y="11508"/>
                  </a:cubicBezTo>
                  <a:cubicBezTo>
                    <a:pt x="4871" y="11708"/>
                    <a:pt x="5772" y="11842"/>
                    <a:pt x="6639" y="11975"/>
                  </a:cubicBezTo>
                  <a:cubicBezTo>
                    <a:pt x="6972" y="11975"/>
                    <a:pt x="7206" y="12242"/>
                    <a:pt x="7206" y="12576"/>
                  </a:cubicBezTo>
                  <a:lnTo>
                    <a:pt x="7173" y="15111"/>
                  </a:lnTo>
                  <a:cubicBezTo>
                    <a:pt x="7173" y="15443"/>
                    <a:pt x="6872" y="15721"/>
                    <a:pt x="6542" y="15721"/>
                  </a:cubicBezTo>
                  <a:cubicBezTo>
                    <a:pt x="6508" y="15721"/>
                    <a:pt x="6473" y="15718"/>
                    <a:pt x="6439" y="15711"/>
                  </a:cubicBezTo>
                  <a:cubicBezTo>
                    <a:pt x="5505" y="15544"/>
                    <a:pt x="4571" y="15344"/>
                    <a:pt x="3637" y="15077"/>
                  </a:cubicBezTo>
                  <a:cubicBezTo>
                    <a:pt x="3370" y="15011"/>
                    <a:pt x="3170" y="14744"/>
                    <a:pt x="3203" y="14477"/>
                  </a:cubicBezTo>
                  <a:lnTo>
                    <a:pt x="3236" y="12109"/>
                  </a:lnTo>
                  <a:cubicBezTo>
                    <a:pt x="3236" y="11750"/>
                    <a:pt x="3531" y="11498"/>
                    <a:pt x="3857" y="11498"/>
                  </a:cubicBezTo>
                  <a:close/>
                  <a:moveTo>
                    <a:pt x="19569" y="11498"/>
                  </a:moveTo>
                  <a:cubicBezTo>
                    <a:pt x="19914" y="11498"/>
                    <a:pt x="20182" y="11750"/>
                    <a:pt x="20182" y="12109"/>
                  </a:cubicBezTo>
                  <a:lnTo>
                    <a:pt x="20215" y="14477"/>
                  </a:lnTo>
                  <a:cubicBezTo>
                    <a:pt x="20249" y="14744"/>
                    <a:pt x="20048" y="15011"/>
                    <a:pt x="19782" y="15077"/>
                  </a:cubicBezTo>
                  <a:cubicBezTo>
                    <a:pt x="18848" y="15311"/>
                    <a:pt x="17914" y="15544"/>
                    <a:pt x="16980" y="15711"/>
                  </a:cubicBezTo>
                  <a:cubicBezTo>
                    <a:pt x="16945" y="15718"/>
                    <a:pt x="16910" y="15721"/>
                    <a:pt x="16877" y="15721"/>
                  </a:cubicBezTo>
                  <a:cubicBezTo>
                    <a:pt x="16553" y="15721"/>
                    <a:pt x="16279" y="15443"/>
                    <a:pt x="16279" y="15111"/>
                  </a:cubicBezTo>
                  <a:lnTo>
                    <a:pt x="16246" y="12576"/>
                  </a:lnTo>
                  <a:cubicBezTo>
                    <a:pt x="16246" y="12242"/>
                    <a:pt x="16446" y="11975"/>
                    <a:pt x="16779" y="11942"/>
                  </a:cubicBezTo>
                  <a:cubicBezTo>
                    <a:pt x="17647" y="11842"/>
                    <a:pt x="18547" y="11675"/>
                    <a:pt x="19448" y="11508"/>
                  </a:cubicBezTo>
                  <a:cubicBezTo>
                    <a:pt x="19489" y="11501"/>
                    <a:pt x="19530" y="11498"/>
                    <a:pt x="19569" y="11498"/>
                  </a:cubicBezTo>
                  <a:close/>
                  <a:moveTo>
                    <a:pt x="8112" y="12106"/>
                  </a:moveTo>
                  <a:cubicBezTo>
                    <a:pt x="8132" y="12106"/>
                    <a:pt x="8152" y="12107"/>
                    <a:pt x="8173" y="12109"/>
                  </a:cubicBezTo>
                  <a:cubicBezTo>
                    <a:pt x="9107" y="12209"/>
                    <a:pt x="10041" y="12242"/>
                    <a:pt x="10975" y="12275"/>
                  </a:cubicBezTo>
                  <a:cubicBezTo>
                    <a:pt x="11309" y="12275"/>
                    <a:pt x="11576" y="12542"/>
                    <a:pt x="11576" y="12876"/>
                  </a:cubicBezTo>
                  <a:lnTo>
                    <a:pt x="11576" y="15544"/>
                  </a:lnTo>
                  <a:cubicBezTo>
                    <a:pt x="11576" y="15911"/>
                    <a:pt x="11275" y="16178"/>
                    <a:pt x="10942" y="16178"/>
                  </a:cubicBezTo>
                  <a:cubicBezTo>
                    <a:pt x="9975" y="16145"/>
                    <a:pt x="8974" y="16078"/>
                    <a:pt x="8006" y="15945"/>
                  </a:cubicBezTo>
                  <a:cubicBezTo>
                    <a:pt x="7673" y="15911"/>
                    <a:pt x="7439" y="15645"/>
                    <a:pt x="7473" y="15311"/>
                  </a:cubicBezTo>
                  <a:lnTo>
                    <a:pt x="7506" y="12709"/>
                  </a:lnTo>
                  <a:cubicBezTo>
                    <a:pt x="7506" y="12363"/>
                    <a:pt x="7773" y="12106"/>
                    <a:pt x="8112" y="12106"/>
                  </a:cubicBezTo>
                  <a:close/>
                  <a:moveTo>
                    <a:pt x="15335" y="12106"/>
                  </a:moveTo>
                  <a:cubicBezTo>
                    <a:pt x="15649" y="12106"/>
                    <a:pt x="15945" y="12363"/>
                    <a:pt x="15945" y="12709"/>
                  </a:cubicBezTo>
                  <a:lnTo>
                    <a:pt x="15979" y="15311"/>
                  </a:lnTo>
                  <a:cubicBezTo>
                    <a:pt x="15979" y="15645"/>
                    <a:pt x="15745" y="15911"/>
                    <a:pt x="15445" y="15945"/>
                  </a:cubicBezTo>
                  <a:cubicBezTo>
                    <a:pt x="14444" y="16078"/>
                    <a:pt x="13477" y="16145"/>
                    <a:pt x="12476" y="16178"/>
                  </a:cubicBezTo>
                  <a:cubicBezTo>
                    <a:pt x="12143" y="16178"/>
                    <a:pt x="11876" y="15911"/>
                    <a:pt x="11876" y="15544"/>
                  </a:cubicBezTo>
                  <a:lnTo>
                    <a:pt x="11876" y="12876"/>
                  </a:lnTo>
                  <a:cubicBezTo>
                    <a:pt x="11876" y="12542"/>
                    <a:pt x="12143" y="12275"/>
                    <a:pt x="12476" y="12275"/>
                  </a:cubicBezTo>
                  <a:cubicBezTo>
                    <a:pt x="13377" y="12242"/>
                    <a:pt x="14311" y="12209"/>
                    <a:pt x="15278" y="12109"/>
                  </a:cubicBezTo>
                  <a:cubicBezTo>
                    <a:pt x="15297" y="12107"/>
                    <a:pt x="15316" y="12106"/>
                    <a:pt x="15335" y="12106"/>
                  </a:cubicBezTo>
                  <a:close/>
                  <a:moveTo>
                    <a:pt x="3791" y="15425"/>
                  </a:moveTo>
                  <a:cubicBezTo>
                    <a:pt x="3840" y="15425"/>
                    <a:pt x="3889" y="15431"/>
                    <a:pt x="3937" y="15444"/>
                  </a:cubicBezTo>
                  <a:cubicBezTo>
                    <a:pt x="4838" y="15678"/>
                    <a:pt x="5738" y="15878"/>
                    <a:pt x="6639" y="16045"/>
                  </a:cubicBezTo>
                  <a:cubicBezTo>
                    <a:pt x="6939" y="16078"/>
                    <a:pt x="7139" y="16345"/>
                    <a:pt x="7139" y="16645"/>
                  </a:cubicBezTo>
                  <a:lnTo>
                    <a:pt x="7106" y="19147"/>
                  </a:lnTo>
                  <a:cubicBezTo>
                    <a:pt x="7106" y="19495"/>
                    <a:pt x="6829" y="19767"/>
                    <a:pt x="6516" y="19767"/>
                  </a:cubicBezTo>
                  <a:cubicBezTo>
                    <a:pt x="6468" y="19767"/>
                    <a:pt x="6420" y="19761"/>
                    <a:pt x="6372" y="19748"/>
                  </a:cubicBezTo>
                  <a:cubicBezTo>
                    <a:pt x="5438" y="19547"/>
                    <a:pt x="4471" y="19281"/>
                    <a:pt x="3537" y="18947"/>
                  </a:cubicBezTo>
                  <a:cubicBezTo>
                    <a:pt x="3303" y="18847"/>
                    <a:pt x="3136" y="18613"/>
                    <a:pt x="3136" y="18347"/>
                  </a:cubicBezTo>
                  <a:lnTo>
                    <a:pt x="3170" y="16045"/>
                  </a:lnTo>
                  <a:cubicBezTo>
                    <a:pt x="3170" y="15697"/>
                    <a:pt x="3472" y="15425"/>
                    <a:pt x="3791" y="15425"/>
                  </a:cubicBezTo>
                  <a:close/>
                  <a:moveTo>
                    <a:pt x="19637" y="15425"/>
                  </a:moveTo>
                  <a:cubicBezTo>
                    <a:pt x="19972" y="15425"/>
                    <a:pt x="20249" y="15697"/>
                    <a:pt x="20249" y="16045"/>
                  </a:cubicBezTo>
                  <a:lnTo>
                    <a:pt x="20315" y="18347"/>
                  </a:lnTo>
                  <a:cubicBezTo>
                    <a:pt x="20315" y="18613"/>
                    <a:pt x="20148" y="18847"/>
                    <a:pt x="19882" y="18947"/>
                  </a:cubicBezTo>
                  <a:cubicBezTo>
                    <a:pt x="18948" y="19281"/>
                    <a:pt x="18014" y="19547"/>
                    <a:pt x="17046" y="19748"/>
                  </a:cubicBezTo>
                  <a:cubicBezTo>
                    <a:pt x="16998" y="19761"/>
                    <a:pt x="16950" y="19767"/>
                    <a:pt x="16902" y="19767"/>
                  </a:cubicBezTo>
                  <a:cubicBezTo>
                    <a:pt x="16589" y="19767"/>
                    <a:pt x="16312" y="19495"/>
                    <a:pt x="16312" y="19147"/>
                  </a:cubicBezTo>
                  <a:lnTo>
                    <a:pt x="16279" y="16645"/>
                  </a:lnTo>
                  <a:cubicBezTo>
                    <a:pt x="16279" y="16345"/>
                    <a:pt x="16479" y="16078"/>
                    <a:pt x="16779" y="16045"/>
                  </a:cubicBezTo>
                  <a:cubicBezTo>
                    <a:pt x="17680" y="15878"/>
                    <a:pt x="18581" y="15678"/>
                    <a:pt x="19481" y="15444"/>
                  </a:cubicBezTo>
                  <a:cubicBezTo>
                    <a:pt x="19534" y="15431"/>
                    <a:pt x="19586" y="15425"/>
                    <a:pt x="19637" y="15425"/>
                  </a:cubicBezTo>
                  <a:close/>
                  <a:moveTo>
                    <a:pt x="8078" y="16242"/>
                  </a:moveTo>
                  <a:cubicBezTo>
                    <a:pt x="8098" y="16242"/>
                    <a:pt x="8119" y="16243"/>
                    <a:pt x="8140" y="16245"/>
                  </a:cubicBezTo>
                  <a:cubicBezTo>
                    <a:pt x="9274" y="16378"/>
                    <a:pt x="10408" y="16479"/>
                    <a:pt x="11576" y="16479"/>
                  </a:cubicBezTo>
                  <a:lnTo>
                    <a:pt x="11576" y="19714"/>
                  </a:lnTo>
                  <a:cubicBezTo>
                    <a:pt x="11576" y="20081"/>
                    <a:pt x="11275" y="20348"/>
                    <a:pt x="10942" y="20348"/>
                  </a:cubicBezTo>
                  <a:cubicBezTo>
                    <a:pt x="9941" y="20315"/>
                    <a:pt x="8940" y="20215"/>
                    <a:pt x="7906" y="20048"/>
                  </a:cubicBezTo>
                  <a:cubicBezTo>
                    <a:pt x="7606" y="20014"/>
                    <a:pt x="7406" y="19748"/>
                    <a:pt x="7406" y="19447"/>
                  </a:cubicBezTo>
                  <a:lnTo>
                    <a:pt x="7439" y="16845"/>
                  </a:lnTo>
                  <a:cubicBezTo>
                    <a:pt x="7439" y="16499"/>
                    <a:pt x="7736" y="16242"/>
                    <a:pt x="8078" y="16242"/>
                  </a:cubicBezTo>
                  <a:close/>
                  <a:moveTo>
                    <a:pt x="15373" y="16242"/>
                  </a:moveTo>
                  <a:cubicBezTo>
                    <a:pt x="15712" y="16242"/>
                    <a:pt x="15979" y="16499"/>
                    <a:pt x="15979" y="16845"/>
                  </a:cubicBezTo>
                  <a:lnTo>
                    <a:pt x="16046" y="19447"/>
                  </a:lnTo>
                  <a:cubicBezTo>
                    <a:pt x="16046" y="19748"/>
                    <a:pt x="15812" y="20014"/>
                    <a:pt x="15512" y="20048"/>
                  </a:cubicBezTo>
                  <a:cubicBezTo>
                    <a:pt x="14511" y="20215"/>
                    <a:pt x="13510" y="20315"/>
                    <a:pt x="12476" y="20348"/>
                  </a:cubicBezTo>
                  <a:cubicBezTo>
                    <a:pt x="12143" y="20348"/>
                    <a:pt x="11876" y="20081"/>
                    <a:pt x="11876" y="19748"/>
                  </a:cubicBezTo>
                  <a:lnTo>
                    <a:pt x="11876" y="17079"/>
                  </a:lnTo>
                  <a:cubicBezTo>
                    <a:pt x="11876" y="16745"/>
                    <a:pt x="12109" y="16479"/>
                    <a:pt x="12476" y="16479"/>
                  </a:cubicBezTo>
                  <a:cubicBezTo>
                    <a:pt x="13410" y="16445"/>
                    <a:pt x="14344" y="16378"/>
                    <a:pt x="15312" y="16245"/>
                  </a:cubicBezTo>
                  <a:cubicBezTo>
                    <a:pt x="15332" y="16243"/>
                    <a:pt x="15353" y="16242"/>
                    <a:pt x="15373" y="16242"/>
                  </a:cubicBezTo>
                  <a:close/>
                  <a:moveTo>
                    <a:pt x="3136" y="0"/>
                  </a:moveTo>
                  <a:lnTo>
                    <a:pt x="3103" y="2669"/>
                  </a:lnTo>
                  <a:cubicBezTo>
                    <a:pt x="3103" y="3015"/>
                    <a:pt x="2836" y="3272"/>
                    <a:pt x="2497" y="3272"/>
                  </a:cubicBezTo>
                  <a:cubicBezTo>
                    <a:pt x="2477" y="3272"/>
                    <a:pt x="2457" y="3271"/>
                    <a:pt x="2436" y="3269"/>
                  </a:cubicBezTo>
                  <a:cubicBezTo>
                    <a:pt x="1635" y="3236"/>
                    <a:pt x="801" y="3169"/>
                    <a:pt x="1" y="3069"/>
                  </a:cubicBezTo>
                  <a:lnTo>
                    <a:pt x="1" y="3369"/>
                  </a:lnTo>
                  <a:cubicBezTo>
                    <a:pt x="835" y="3469"/>
                    <a:pt x="1669" y="3536"/>
                    <a:pt x="2503" y="3569"/>
                  </a:cubicBezTo>
                  <a:cubicBezTo>
                    <a:pt x="2836" y="3603"/>
                    <a:pt x="3070" y="3869"/>
                    <a:pt x="3070" y="4203"/>
                  </a:cubicBezTo>
                  <a:lnTo>
                    <a:pt x="3036" y="6471"/>
                  </a:lnTo>
                  <a:cubicBezTo>
                    <a:pt x="3036" y="6817"/>
                    <a:pt x="2739" y="7075"/>
                    <a:pt x="2398" y="7075"/>
                  </a:cubicBezTo>
                  <a:cubicBezTo>
                    <a:pt x="2377" y="7075"/>
                    <a:pt x="2357" y="7074"/>
                    <a:pt x="2336" y="7072"/>
                  </a:cubicBezTo>
                  <a:cubicBezTo>
                    <a:pt x="1569" y="6938"/>
                    <a:pt x="768" y="6805"/>
                    <a:pt x="1" y="6671"/>
                  </a:cubicBezTo>
                  <a:lnTo>
                    <a:pt x="1" y="6972"/>
                  </a:lnTo>
                  <a:cubicBezTo>
                    <a:pt x="835" y="7105"/>
                    <a:pt x="1669" y="7272"/>
                    <a:pt x="2469" y="7372"/>
                  </a:cubicBezTo>
                  <a:cubicBezTo>
                    <a:pt x="2803" y="7439"/>
                    <a:pt x="3003" y="7706"/>
                    <a:pt x="3003" y="8006"/>
                  </a:cubicBezTo>
                  <a:lnTo>
                    <a:pt x="2970" y="10241"/>
                  </a:lnTo>
                  <a:cubicBezTo>
                    <a:pt x="2970" y="10600"/>
                    <a:pt x="2674" y="10851"/>
                    <a:pt x="2325" y="10851"/>
                  </a:cubicBezTo>
                  <a:cubicBezTo>
                    <a:pt x="2285" y="10851"/>
                    <a:pt x="2244" y="10848"/>
                    <a:pt x="2202" y="10841"/>
                  </a:cubicBezTo>
                  <a:cubicBezTo>
                    <a:pt x="1468" y="10674"/>
                    <a:pt x="735" y="10474"/>
                    <a:pt x="1" y="10274"/>
                  </a:cubicBezTo>
                  <a:lnTo>
                    <a:pt x="1" y="10574"/>
                  </a:lnTo>
                  <a:cubicBezTo>
                    <a:pt x="835" y="10808"/>
                    <a:pt x="1635" y="11008"/>
                    <a:pt x="2469" y="11208"/>
                  </a:cubicBezTo>
                  <a:cubicBezTo>
                    <a:pt x="2736" y="11241"/>
                    <a:pt x="2936" y="11508"/>
                    <a:pt x="2936" y="11808"/>
                  </a:cubicBezTo>
                  <a:lnTo>
                    <a:pt x="2903" y="14043"/>
                  </a:lnTo>
                  <a:cubicBezTo>
                    <a:pt x="2903" y="14378"/>
                    <a:pt x="2623" y="14643"/>
                    <a:pt x="2298" y="14643"/>
                  </a:cubicBezTo>
                  <a:cubicBezTo>
                    <a:pt x="2234" y="14643"/>
                    <a:pt x="2168" y="14632"/>
                    <a:pt x="2102" y="14610"/>
                  </a:cubicBezTo>
                  <a:cubicBezTo>
                    <a:pt x="1402" y="14377"/>
                    <a:pt x="701" y="14143"/>
                    <a:pt x="1" y="13877"/>
                  </a:cubicBezTo>
                  <a:lnTo>
                    <a:pt x="1" y="14177"/>
                  </a:lnTo>
                  <a:cubicBezTo>
                    <a:pt x="801" y="14510"/>
                    <a:pt x="1635" y="14777"/>
                    <a:pt x="2436" y="15044"/>
                  </a:cubicBezTo>
                  <a:cubicBezTo>
                    <a:pt x="2703" y="15111"/>
                    <a:pt x="2869" y="15344"/>
                    <a:pt x="2869" y="15611"/>
                  </a:cubicBezTo>
                  <a:lnTo>
                    <a:pt x="2836" y="17813"/>
                  </a:lnTo>
                  <a:cubicBezTo>
                    <a:pt x="2836" y="18157"/>
                    <a:pt x="2541" y="18397"/>
                    <a:pt x="2219" y="18397"/>
                  </a:cubicBezTo>
                  <a:cubicBezTo>
                    <a:pt x="2136" y="18397"/>
                    <a:pt x="2051" y="18381"/>
                    <a:pt x="1969" y="18347"/>
                  </a:cubicBezTo>
                  <a:cubicBezTo>
                    <a:pt x="1335" y="18080"/>
                    <a:pt x="668" y="17779"/>
                    <a:pt x="1" y="17446"/>
                  </a:cubicBezTo>
                  <a:lnTo>
                    <a:pt x="1" y="17779"/>
                  </a:lnTo>
                  <a:cubicBezTo>
                    <a:pt x="801" y="18180"/>
                    <a:pt x="1602" y="18547"/>
                    <a:pt x="2402" y="18847"/>
                  </a:cubicBezTo>
                  <a:cubicBezTo>
                    <a:pt x="2669" y="18947"/>
                    <a:pt x="2803" y="19180"/>
                    <a:pt x="2803" y="19414"/>
                  </a:cubicBezTo>
                  <a:lnTo>
                    <a:pt x="2769" y="21482"/>
                  </a:lnTo>
                  <a:cubicBezTo>
                    <a:pt x="2869" y="21482"/>
                    <a:pt x="2970" y="21515"/>
                    <a:pt x="3070" y="21515"/>
                  </a:cubicBezTo>
                  <a:lnTo>
                    <a:pt x="3103" y="19948"/>
                  </a:lnTo>
                  <a:cubicBezTo>
                    <a:pt x="3103" y="19613"/>
                    <a:pt x="3383" y="19348"/>
                    <a:pt x="3708" y="19348"/>
                  </a:cubicBezTo>
                  <a:cubicBezTo>
                    <a:pt x="3772" y="19348"/>
                    <a:pt x="3838" y="19359"/>
                    <a:pt x="3904" y="19381"/>
                  </a:cubicBezTo>
                  <a:cubicBezTo>
                    <a:pt x="4804" y="19681"/>
                    <a:pt x="5705" y="19914"/>
                    <a:pt x="6605" y="20114"/>
                  </a:cubicBezTo>
                  <a:cubicBezTo>
                    <a:pt x="6906" y="20181"/>
                    <a:pt x="7106" y="20415"/>
                    <a:pt x="7106" y="20715"/>
                  </a:cubicBezTo>
                  <a:lnTo>
                    <a:pt x="7072" y="21916"/>
                  </a:lnTo>
                  <a:lnTo>
                    <a:pt x="7373" y="21916"/>
                  </a:lnTo>
                  <a:lnTo>
                    <a:pt x="7373" y="20982"/>
                  </a:lnTo>
                  <a:cubicBezTo>
                    <a:pt x="7373" y="20649"/>
                    <a:pt x="7646" y="20372"/>
                    <a:pt x="7970" y="20372"/>
                  </a:cubicBezTo>
                  <a:cubicBezTo>
                    <a:pt x="8004" y="20372"/>
                    <a:pt x="8038" y="20375"/>
                    <a:pt x="8073" y="20381"/>
                  </a:cubicBezTo>
                  <a:cubicBezTo>
                    <a:pt x="9041" y="20515"/>
                    <a:pt x="10008" y="20615"/>
                    <a:pt x="10975" y="20648"/>
                  </a:cubicBezTo>
                  <a:cubicBezTo>
                    <a:pt x="11309" y="20648"/>
                    <a:pt x="11576" y="20915"/>
                    <a:pt x="11576" y="21249"/>
                  </a:cubicBezTo>
                  <a:lnTo>
                    <a:pt x="11576" y="22016"/>
                  </a:lnTo>
                  <a:lnTo>
                    <a:pt x="11843" y="22016"/>
                  </a:lnTo>
                  <a:lnTo>
                    <a:pt x="11843" y="21249"/>
                  </a:lnTo>
                  <a:cubicBezTo>
                    <a:pt x="11843" y="20915"/>
                    <a:pt x="12109" y="20648"/>
                    <a:pt x="12443" y="20648"/>
                  </a:cubicBezTo>
                  <a:cubicBezTo>
                    <a:pt x="13410" y="20615"/>
                    <a:pt x="14378" y="20515"/>
                    <a:pt x="15345" y="20381"/>
                  </a:cubicBezTo>
                  <a:cubicBezTo>
                    <a:pt x="15380" y="20375"/>
                    <a:pt x="15414" y="20372"/>
                    <a:pt x="15448" y="20372"/>
                  </a:cubicBezTo>
                  <a:cubicBezTo>
                    <a:pt x="15772" y="20372"/>
                    <a:pt x="16046" y="20649"/>
                    <a:pt x="16046" y="20982"/>
                  </a:cubicBezTo>
                  <a:lnTo>
                    <a:pt x="16046" y="21849"/>
                  </a:lnTo>
                  <a:cubicBezTo>
                    <a:pt x="16146" y="21849"/>
                    <a:pt x="16246" y="21816"/>
                    <a:pt x="16346" y="21816"/>
                  </a:cubicBezTo>
                  <a:lnTo>
                    <a:pt x="16312" y="20715"/>
                  </a:lnTo>
                  <a:cubicBezTo>
                    <a:pt x="16312" y="20415"/>
                    <a:pt x="16513" y="20148"/>
                    <a:pt x="16813" y="20114"/>
                  </a:cubicBezTo>
                  <a:cubicBezTo>
                    <a:pt x="17713" y="19914"/>
                    <a:pt x="18614" y="19681"/>
                    <a:pt x="19515" y="19381"/>
                  </a:cubicBezTo>
                  <a:cubicBezTo>
                    <a:pt x="19585" y="19357"/>
                    <a:pt x="19655" y="19346"/>
                    <a:pt x="19723" y="19346"/>
                  </a:cubicBezTo>
                  <a:cubicBezTo>
                    <a:pt x="20043" y="19346"/>
                    <a:pt x="20315" y="19590"/>
                    <a:pt x="20315" y="19948"/>
                  </a:cubicBezTo>
                  <a:lnTo>
                    <a:pt x="20349" y="21449"/>
                  </a:lnTo>
                  <a:cubicBezTo>
                    <a:pt x="20449" y="21449"/>
                    <a:pt x="20549" y="21449"/>
                    <a:pt x="20649" y="21415"/>
                  </a:cubicBezTo>
                  <a:lnTo>
                    <a:pt x="20615" y="19414"/>
                  </a:lnTo>
                  <a:cubicBezTo>
                    <a:pt x="20615" y="19147"/>
                    <a:pt x="20749" y="18947"/>
                    <a:pt x="20982" y="18847"/>
                  </a:cubicBezTo>
                  <a:cubicBezTo>
                    <a:pt x="21883" y="18513"/>
                    <a:pt x="22750" y="18113"/>
                    <a:pt x="23618" y="17679"/>
                  </a:cubicBezTo>
                  <a:lnTo>
                    <a:pt x="23618" y="17346"/>
                  </a:lnTo>
                  <a:cubicBezTo>
                    <a:pt x="22884" y="17713"/>
                    <a:pt x="22150" y="18046"/>
                    <a:pt x="21416" y="18347"/>
                  </a:cubicBezTo>
                  <a:cubicBezTo>
                    <a:pt x="21334" y="18381"/>
                    <a:pt x="21250" y="18397"/>
                    <a:pt x="21169" y="18397"/>
                  </a:cubicBezTo>
                  <a:cubicBezTo>
                    <a:pt x="20856" y="18397"/>
                    <a:pt x="20582" y="18157"/>
                    <a:pt x="20582" y="17813"/>
                  </a:cubicBezTo>
                  <a:lnTo>
                    <a:pt x="20549" y="15611"/>
                  </a:lnTo>
                  <a:cubicBezTo>
                    <a:pt x="20549" y="15344"/>
                    <a:pt x="20716" y="15111"/>
                    <a:pt x="20982" y="15011"/>
                  </a:cubicBezTo>
                  <a:cubicBezTo>
                    <a:pt x="21850" y="14744"/>
                    <a:pt x="22717" y="14444"/>
                    <a:pt x="23618" y="14110"/>
                  </a:cubicBezTo>
                  <a:lnTo>
                    <a:pt x="23618" y="13777"/>
                  </a:lnTo>
                  <a:cubicBezTo>
                    <a:pt x="22850" y="14077"/>
                    <a:pt x="22083" y="14344"/>
                    <a:pt x="21316" y="14610"/>
                  </a:cubicBezTo>
                  <a:cubicBezTo>
                    <a:pt x="21250" y="14632"/>
                    <a:pt x="21184" y="14643"/>
                    <a:pt x="21121" y="14643"/>
                  </a:cubicBezTo>
                  <a:cubicBezTo>
                    <a:pt x="20795" y="14643"/>
                    <a:pt x="20515" y="14378"/>
                    <a:pt x="20515" y="14043"/>
                  </a:cubicBezTo>
                  <a:lnTo>
                    <a:pt x="20482" y="11808"/>
                  </a:lnTo>
                  <a:cubicBezTo>
                    <a:pt x="20482" y="11508"/>
                    <a:pt x="20682" y="11241"/>
                    <a:pt x="20949" y="11175"/>
                  </a:cubicBezTo>
                  <a:cubicBezTo>
                    <a:pt x="21816" y="10975"/>
                    <a:pt x="22717" y="10774"/>
                    <a:pt x="23618" y="10508"/>
                  </a:cubicBezTo>
                  <a:lnTo>
                    <a:pt x="23618" y="10207"/>
                  </a:lnTo>
                  <a:cubicBezTo>
                    <a:pt x="22784" y="10441"/>
                    <a:pt x="21983" y="10641"/>
                    <a:pt x="21183" y="10841"/>
                  </a:cubicBezTo>
                  <a:cubicBezTo>
                    <a:pt x="21145" y="10848"/>
                    <a:pt x="21107" y="10851"/>
                    <a:pt x="21069" y="10851"/>
                  </a:cubicBezTo>
                  <a:cubicBezTo>
                    <a:pt x="20744" y="10851"/>
                    <a:pt x="20449" y="10600"/>
                    <a:pt x="20449" y="10241"/>
                  </a:cubicBezTo>
                  <a:lnTo>
                    <a:pt x="20415" y="8006"/>
                  </a:lnTo>
                  <a:cubicBezTo>
                    <a:pt x="20415" y="7706"/>
                    <a:pt x="20615" y="7439"/>
                    <a:pt x="20916" y="7372"/>
                  </a:cubicBezTo>
                  <a:cubicBezTo>
                    <a:pt x="21816" y="7239"/>
                    <a:pt x="22717" y="7105"/>
                    <a:pt x="23618" y="6938"/>
                  </a:cubicBezTo>
                  <a:lnTo>
                    <a:pt x="23618" y="6638"/>
                  </a:lnTo>
                  <a:cubicBezTo>
                    <a:pt x="22750" y="6805"/>
                    <a:pt x="21916" y="6938"/>
                    <a:pt x="21082" y="7072"/>
                  </a:cubicBezTo>
                  <a:cubicBezTo>
                    <a:pt x="21062" y="7074"/>
                    <a:pt x="21041" y="7075"/>
                    <a:pt x="21021" y="7075"/>
                  </a:cubicBezTo>
                  <a:cubicBezTo>
                    <a:pt x="20679" y="7075"/>
                    <a:pt x="20382" y="6817"/>
                    <a:pt x="20382" y="6471"/>
                  </a:cubicBezTo>
                  <a:lnTo>
                    <a:pt x="20349" y="4203"/>
                  </a:lnTo>
                  <a:cubicBezTo>
                    <a:pt x="20349" y="3869"/>
                    <a:pt x="20582" y="3603"/>
                    <a:pt x="20916" y="3569"/>
                  </a:cubicBezTo>
                  <a:cubicBezTo>
                    <a:pt x="21816" y="3503"/>
                    <a:pt x="22717" y="3436"/>
                    <a:pt x="23618" y="3369"/>
                  </a:cubicBezTo>
                  <a:lnTo>
                    <a:pt x="23618" y="3069"/>
                  </a:lnTo>
                  <a:cubicBezTo>
                    <a:pt x="22717" y="3136"/>
                    <a:pt x="21850" y="3236"/>
                    <a:pt x="20982" y="3269"/>
                  </a:cubicBezTo>
                  <a:cubicBezTo>
                    <a:pt x="20962" y="3271"/>
                    <a:pt x="20941" y="3272"/>
                    <a:pt x="20921" y="3272"/>
                  </a:cubicBezTo>
                  <a:cubicBezTo>
                    <a:pt x="20582" y="3272"/>
                    <a:pt x="20315" y="3015"/>
                    <a:pt x="20315" y="2669"/>
                  </a:cubicBezTo>
                  <a:lnTo>
                    <a:pt x="20282" y="0"/>
                  </a:lnTo>
                  <a:lnTo>
                    <a:pt x="19982" y="0"/>
                  </a:lnTo>
                  <a:lnTo>
                    <a:pt x="20015" y="2769"/>
                  </a:lnTo>
                  <a:cubicBezTo>
                    <a:pt x="20015" y="3102"/>
                    <a:pt x="19782" y="3369"/>
                    <a:pt x="19448" y="3369"/>
                  </a:cubicBezTo>
                  <a:cubicBezTo>
                    <a:pt x="18547" y="3436"/>
                    <a:pt x="17647" y="3469"/>
                    <a:pt x="16746" y="3536"/>
                  </a:cubicBezTo>
                  <a:cubicBezTo>
                    <a:pt x="16379" y="3536"/>
                    <a:pt x="16112" y="3269"/>
                    <a:pt x="16112" y="2902"/>
                  </a:cubicBezTo>
                  <a:lnTo>
                    <a:pt x="16079" y="0"/>
                  </a:lnTo>
                  <a:lnTo>
                    <a:pt x="15779" y="0"/>
                  </a:lnTo>
                  <a:lnTo>
                    <a:pt x="15812" y="2935"/>
                  </a:lnTo>
                  <a:cubicBezTo>
                    <a:pt x="15812" y="3269"/>
                    <a:pt x="15545" y="3569"/>
                    <a:pt x="15212" y="3569"/>
                  </a:cubicBezTo>
                  <a:cubicBezTo>
                    <a:pt x="14311" y="3603"/>
                    <a:pt x="13377" y="3636"/>
                    <a:pt x="12476" y="3636"/>
                  </a:cubicBezTo>
                  <a:cubicBezTo>
                    <a:pt x="12143" y="3636"/>
                    <a:pt x="11843" y="3369"/>
                    <a:pt x="11843" y="3002"/>
                  </a:cubicBezTo>
                  <a:lnTo>
                    <a:pt x="11843" y="0"/>
                  </a:lnTo>
                  <a:lnTo>
                    <a:pt x="11576" y="0"/>
                  </a:lnTo>
                  <a:lnTo>
                    <a:pt x="11576" y="3002"/>
                  </a:lnTo>
                  <a:cubicBezTo>
                    <a:pt x="11576" y="3369"/>
                    <a:pt x="11275" y="3636"/>
                    <a:pt x="10942" y="3636"/>
                  </a:cubicBezTo>
                  <a:cubicBezTo>
                    <a:pt x="10041" y="3636"/>
                    <a:pt x="9107" y="3603"/>
                    <a:pt x="8207" y="3569"/>
                  </a:cubicBezTo>
                  <a:cubicBezTo>
                    <a:pt x="7873" y="3569"/>
                    <a:pt x="7606" y="3302"/>
                    <a:pt x="7606" y="2935"/>
                  </a:cubicBezTo>
                  <a:lnTo>
                    <a:pt x="7640" y="0"/>
                  </a:lnTo>
                  <a:lnTo>
                    <a:pt x="7339" y="0"/>
                  </a:lnTo>
                  <a:lnTo>
                    <a:pt x="7306" y="2902"/>
                  </a:lnTo>
                  <a:cubicBezTo>
                    <a:pt x="7306" y="3269"/>
                    <a:pt x="7006" y="3536"/>
                    <a:pt x="6672" y="3536"/>
                  </a:cubicBezTo>
                  <a:cubicBezTo>
                    <a:pt x="5772" y="3469"/>
                    <a:pt x="4871" y="3436"/>
                    <a:pt x="3970" y="3369"/>
                  </a:cubicBezTo>
                  <a:cubicBezTo>
                    <a:pt x="3637" y="3369"/>
                    <a:pt x="3370" y="3102"/>
                    <a:pt x="3403" y="2769"/>
                  </a:cubicBezTo>
                  <a:lnTo>
                    <a:pt x="34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799;p61">
              <a:extLst>
                <a:ext uri="{FF2B5EF4-FFF2-40B4-BE49-F238E27FC236}">
                  <a16:creationId xmlns:a16="http://schemas.microsoft.com/office/drawing/2014/main" id="{AA725488-FCB8-A342-C2ED-3F53245301A6}"/>
                </a:ext>
              </a:extLst>
            </p:cNvPr>
            <p:cNvSpPr/>
            <p:nvPr/>
          </p:nvSpPr>
          <p:spPr>
            <a:xfrm>
              <a:off x="3158503" y="3346567"/>
              <a:ext cx="1153327" cy="261675"/>
            </a:xfrm>
            <a:custGeom>
              <a:avLst/>
              <a:gdLst/>
              <a:ahLst/>
              <a:cxnLst/>
              <a:rect l="l" t="t" r="r" b="b"/>
              <a:pathLst>
                <a:path w="23818" h="5404" extrusionOk="0">
                  <a:moveTo>
                    <a:pt x="11909" y="0"/>
                  </a:moveTo>
                  <a:cubicBezTo>
                    <a:pt x="5338" y="0"/>
                    <a:pt x="1" y="1201"/>
                    <a:pt x="1" y="2702"/>
                  </a:cubicBezTo>
                  <a:cubicBezTo>
                    <a:pt x="1" y="4203"/>
                    <a:pt x="5338" y="5404"/>
                    <a:pt x="11909" y="5404"/>
                  </a:cubicBezTo>
                  <a:cubicBezTo>
                    <a:pt x="18481" y="5404"/>
                    <a:pt x="23818" y="4203"/>
                    <a:pt x="23818" y="2702"/>
                  </a:cubicBezTo>
                  <a:cubicBezTo>
                    <a:pt x="23818" y="1201"/>
                    <a:pt x="18481" y="0"/>
                    <a:pt x="119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800;p61">
              <a:extLst>
                <a:ext uri="{FF2B5EF4-FFF2-40B4-BE49-F238E27FC236}">
                  <a16:creationId xmlns:a16="http://schemas.microsoft.com/office/drawing/2014/main" id="{0122E9AF-7397-4600-40B3-04E29D8E3BCE}"/>
                </a:ext>
              </a:extLst>
            </p:cNvPr>
            <p:cNvSpPr/>
            <p:nvPr/>
          </p:nvSpPr>
          <p:spPr>
            <a:xfrm>
              <a:off x="3643056" y="3195491"/>
              <a:ext cx="189041" cy="146284"/>
            </a:xfrm>
            <a:custGeom>
              <a:avLst/>
              <a:gdLst/>
              <a:ahLst/>
              <a:cxnLst/>
              <a:rect l="l" t="t" r="r" b="b"/>
              <a:pathLst>
                <a:path w="3904" h="3021" extrusionOk="0">
                  <a:moveTo>
                    <a:pt x="2327" y="1"/>
                  </a:moveTo>
                  <a:cubicBezTo>
                    <a:pt x="1933" y="1"/>
                    <a:pt x="1528" y="130"/>
                    <a:pt x="1168" y="351"/>
                  </a:cubicBezTo>
                  <a:cubicBezTo>
                    <a:pt x="735" y="585"/>
                    <a:pt x="368" y="1019"/>
                    <a:pt x="201" y="1519"/>
                  </a:cubicBezTo>
                  <a:cubicBezTo>
                    <a:pt x="1" y="1986"/>
                    <a:pt x="34" y="2553"/>
                    <a:pt x="334" y="3020"/>
                  </a:cubicBezTo>
                  <a:cubicBezTo>
                    <a:pt x="835" y="2753"/>
                    <a:pt x="1168" y="2586"/>
                    <a:pt x="1469" y="2453"/>
                  </a:cubicBezTo>
                  <a:cubicBezTo>
                    <a:pt x="1735" y="2320"/>
                    <a:pt x="1969" y="2186"/>
                    <a:pt x="2202" y="2053"/>
                  </a:cubicBezTo>
                  <a:cubicBezTo>
                    <a:pt x="2436" y="1919"/>
                    <a:pt x="2669" y="1752"/>
                    <a:pt x="2936" y="1519"/>
                  </a:cubicBezTo>
                  <a:cubicBezTo>
                    <a:pt x="3203" y="1319"/>
                    <a:pt x="3503" y="1052"/>
                    <a:pt x="3904" y="618"/>
                  </a:cubicBezTo>
                  <a:cubicBezTo>
                    <a:pt x="3503" y="218"/>
                    <a:pt x="3036" y="51"/>
                    <a:pt x="2569" y="18"/>
                  </a:cubicBezTo>
                  <a:cubicBezTo>
                    <a:pt x="2489" y="6"/>
                    <a:pt x="2408" y="1"/>
                    <a:pt x="2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801;p61">
              <a:extLst>
                <a:ext uri="{FF2B5EF4-FFF2-40B4-BE49-F238E27FC236}">
                  <a16:creationId xmlns:a16="http://schemas.microsoft.com/office/drawing/2014/main" id="{48ABFE43-542E-7E4C-FADF-FB2A7E8790CC}"/>
                </a:ext>
              </a:extLst>
            </p:cNvPr>
            <p:cNvSpPr/>
            <p:nvPr/>
          </p:nvSpPr>
          <p:spPr>
            <a:xfrm>
              <a:off x="3365262" y="3131332"/>
              <a:ext cx="121202" cy="131273"/>
            </a:xfrm>
            <a:custGeom>
              <a:avLst/>
              <a:gdLst/>
              <a:ahLst/>
              <a:cxnLst/>
              <a:rect l="l" t="t" r="r" b="b"/>
              <a:pathLst>
                <a:path w="2503" h="2711" extrusionOk="0">
                  <a:moveTo>
                    <a:pt x="577" y="1"/>
                  </a:moveTo>
                  <a:cubicBezTo>
                    <a:pt x="413" y="1"/>
                    <a:pt x="234" y="22"/>
                    <a:pt x="34" y="75"/>
                  </a:cubicBezTo>
                  <a:cubicBezTo>
                    <a:pt x="0" y="576"/>
                    <a:pt x="34" y="909"/>
                    <a:pt x="101" y="1209"/>
                  </a:cubicBezTo>
                  <a:cubicBezTo>
                    <a:pt x="201" y="1510"/>
                    <a:pt x="334" y="1743"/>
                    <a:pt x="501" y="1943"/>
                  </a:cubicBezTo>
                  <a:cubicBezTo>
                    <a:pt x="668" y="2177"/>
                    <a:pt x="901" y="2310"/>
                    <a:pt x="1168" y="2444"/>
                  </a:cubicBezTo>
                  <a:cubicBezTo>
                    <a:pt x="1468" y="2577"/>
                    <a:pt x="1802" y="2677"/>
                    <a:pt x="2302" y="2711"/>
                  </a:cubicBezTo>
                  <a:cubicBezTo>
                    <a:pt x="2502" y="2244"/>
                    <a:pt x="2502" y="1877"/>
                    <a:pt x="2436" y="1543"/>
                  </a:cubicBezTo>
                  <a:cubicBezTo>
                    <a:pt x="2369" y="1209"/>
                    <a:pt x="2235" y="909"/>
                    <a:pt x="2035" y="676"/>
                  </a:cubicBezTo>
                  <a:cubicBezTo>
                    <a:pt x="1835" y="409"/>
                    <a:pt x="1568" y="242"/>
                    <a:pt x="1235" y="109"/>
                  </a:cubicBezTo>
                  <a:cubicBezTo>
                    <a:pt x="1035" y="49"/>
                    <a:pt x="822" y="1"/>
                    <a:pt x="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802;p61">
              <a:extLst>
                <a:ext uri="{FF2B5EF4-FFF2-40B4-BE49-F238E27FC236}">
                  <a16:creationId xmlns:a16="http://schemas.microsoft.com/office/drawing/2014/main" id="{66D060F4-0514-2A24-FC82-A942F85CF1F2}"/>
                </a:ext>
              </a:extLst>
            </p:cNvPr>
            <p:cNvSpPr/>
            <p:nvPr/>
          </p:nvSpPr>
          <p:spPr>
            <a:xfrm>
              <a:off x="3158503" y="3275919"/>
              <a:ext cx="250441" cy="102995"/>
            </a:xfrm>
            <a:custGeom>
              <a:avLst/>
              <a:gdLst/>
              <a:ahLst/>
              <a:cxnLst/>
              <a:rect l="l" t="t" r="r" b="b"/>
              <a:pathLst>
                <a:path w="5172" h="2127" extrusionOk="0">
                  <a:moveTo>
                    <a:pt x="2424" y="0"/>
                  </a:moveTo>
                  <a:cubicBezTo>
                    <a:pt x="1998" y="0"/>
                    <a:pt x="1581" y="81"/>
                    <a:pt x="1202" y="258"/>
                  </a:cubicBezTo>
                  <a:cubicBezTo>
                    <a:pt x="668" y="492"/>
                    <a:pt x="234" y="892"/>
                    <a:pt x="1" y="1459"/>
                  </a:cubicBezTo>
                  <a:cubicBezTo>
                    <a:pt x="601" y="1626"/>
                    <a:pt x="1035" y="1726"/>
                    <a:pt x="1435" y="1826"/>
                  </a:cubicBezTo>
                  <a:cubicBezTo>
                    <a:pt x="1835" y="1893"/>
                    <a:pt x="2202" y="1959"/>
                    <a:pt x="2569" y="2026"/>
                  </a:cubicBezTo>
                  <a:cubicBezTo>
                    <a:pt x="2936" y="2060"/>
                    <a:pt x="3303" y="2093"/>
                    <a:pt x="3703" y="2093"/>
                  </a:cubicBezTo>
                  <a:cubicBezTo>
                    <a:pt x="4137" y="2126"/>
                    <a:pt x="4571" y="2126"/>
                    <a:pt x="5171" y="2126"/>
                  </a:cubicBezTo>
                  <a:cubicBezTo>
                    <a:pt x="5104" y="1526"/>
                    <a:pt x="4771" y="1025"/>
                    <a:pt x="4337" y="659"/>
                  </a:cubicBezTo>
                  <a:cubicBezTo>
                    <a:pt x="3904" y="325"/>
                    <a:pt x="3370" y="91"/>
                    <a:pt x="2836" y="25"/>
                  </a:cubicBezTo>
                  <a:cubicBezTo>
                    <a:pt x="2699" y="9"/>
                    <a:pt x="2561" y="0"/>
                    <a:pt x="24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803;p61">
              <a:extLst>
                <a:ext uri="{FF2B5EF4-FFF2-40B4-BE49-F238E27FC236}">
                  <a16:creationId xmlns:a16="http://schemas.microsoft.com/office/drawing/2014/main" id="{5A382DF3-C238-35AE-63F1-9461DAEF5454}"/>
                </a:ext>
              </a:extLst>
            </p:cNvPr>
            <p:cNvSpPr/>
            <p:nvPr/>
          </p:nvSpPr>
          <p:spPr>
            <a:xfrm>
              <a:off x="3470240" y="3131284"/>
              <a:ext cx="132484" cy="184635"/>
            </a:xfrm>
            <a:custGeom>
              <a:avLst/>
              <a:gdLst/>
              <a:ahLst/>
              <a:cxnLst/>
              <a:rect l="l" t="t" r="r" b="b"/>
              <a:pathLst>
                <a:path w="2736" h="3813" extrusionOk="0">
                  <a:moveTo>
                    <a:pt x="2157" y="1"/>
                  </a:moveTo>
                  <a:cubicBezTo>
                    <a:pt x="1847" y="1"/>
                    <a:pt x="1549" y="86"/>
                    <a:pt x="1302" y="210"/>
                  </a:cubicBezTo>
                  <a:cubicBezTo>
                    <a:pt x="868" y="443"/>
                    <a:pt x="534" y="777"/>
                    <a:pt x="301" y="1210"/>
                  </a:cubicBezTo>
                  <a:cubicBezTo>
                    <a:pt x="101" y="1611"/>
                    <a:pt x="1" y="2078"/>
                    <a:pt x="67" y="2545"/>
                  </a:cubicBezTo>
                  <a:cubicBezTo>
                    <a:pt x="134" y="3012"/>
                    <a:pt x="334" y="3512"/>
                    <a:pt x="768" y="3812"/>
                  </a:cubicBezTo>
                  <a:cubicBezTo>
                    <a:pt x="1135" y="3412"/>
                    <a:pt x="1402" y="3112"/>
                    <a:pt x="1602" y="2878"/>
                  </a:cubicBezTo>
                  <a:cubicBezTo>
                    <a:pt x="1802" y="2611"/>
                    <a:pt x="1969" y="2378"/>
                    <a:pt x="2102" y="2144"/>
                  </a:cubicBezTo>
                  <a:cubicBezTo>
                    <a:pt x="2236" y="1878"/>
                    <a:pt x="2336" y="1644"/>
                    <a:pt x="2436" y="1311"/>
                  </a:cubicBezTo>
                  <a:cubicBezTo>
                    <a:pt x="2502" y="1010"/>
                    <a:pt x="2603" y="643"/>
                    <a:pt x="2736" y="110"/>
                  </a:cubicBezTo>
                  <a:cubicBezTo>
                    <a:pt x="2545" y="33"/>
                    <a:pt x="2349" y="1"/>
                    <a:pt x="21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804;p61">
              <a:extLst>
                <a:ext uri="{FF2B5EF4-FFF2-40B4-BE49-F238E27FC236}">
                  <a16:creationId xmlns:a16="http://schemas.microsoft.com/office/drawing/2014/main" id="{8C4A097F-46AA-EC1F-3B23-19C5DC325A5C}"/>
                </a:ext>
              </a:extLst>
            </p:cNvPr>
            <p:cNvSpPr/>
            <p:nvPr/>
          </p:nvSpPr>
          <p:spPr>
            <a:xfrm>
              <a:off x="3541323" y="3134576"/>
              <a:ext cx="156744" cy="161973"/>
            </a:xfrm>
            <a:custGeom>
              <a:avLst/>
              <a:gdLst/>
              <a:ahLst/>
              <a:cxnLst/>
              <a:rect l="l" t="t" r="r" b="b"/>
              <a:pathLst>
                <a:path w="3237" h="3345" extrusionOk="0">
                  <a:moveTo>
                    <a:pt x="2070" y="1"/>
                  </a:moveTo>
                  <a:cubicBezTo>
                    <a:pt x="2002" y="1"/>
                    <a:pt x="1935" y="4"/>
                    <a:pt x="1868" y="8"/>
                  </a:cubicBezTo>
                  <a:cubicBezTo>
                    <a:pt x="1368" y="75"/>
                    <a:pt x="934" y="342"/>
                    <a:pt x="601" y="675"/>
                  </a:cubicBezTo>
                  <a:cubicBezTo>
                    <a:pt x="267" y="1042"/>
                    <a:pt x="67" y="1509"/>
                    <a:pt x="34" y="1976"/>
                  </a:cubicBezTo>
                  <a:cubicBezTo>
                    <a:pt x="0" y="2477"/>
                    <a:pt x="134" y="2977"/>
                    <a:pt x="567" y="3344"/>
                  </a:cubicBezTo>
                  <a:cubicBezTo>
                    <a:pt x="968" y="2977"/>
                    <a:pt x="1268" y="2777"/>
                    <a:pt x="1501" y="2577"/>
                  </a:cubicBezTo>
                  <a:cubicBezTo>
                    <a:pt x="1735" y="2377"/>
                    <a:pt x="1935" y="2210"/>
                    <a:pt x="2069" y="2043"/>
                  </a:cubicBezTo>
                  <a:cubicBezTo>
                    <a:pt x="2235" y="1876"/>
                    <a:pt x="2369" y="1676"/>
                    <a:pt x="2569" y="1443"/>
                  </a:cubicBezTo>
                  <a:lnTo>
                    <a:pt x="3236" y="442"/>
                  </a:lnTo>
                  <a:cubicBezTo>
                    <a:pt x="2893" y="99"/>
                    <a:pt x="2476" y="1"/>
                    <a:pt x="20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805;p61">
              <a:extLst>
                <a:ext uri="{FF2B5EF4-FFF2-40B4-BE49-F238E27FC236}">
                  <a16:creationId xmlns:a16="http://schemas.microsoft.com/office/drawing/2014/main" id="{1EF90DC5-CCF3-12FA-F17A-D0D080CC8701}"/>
                </a:ext>
              </a:extLst>
            </p:cNvPr>
            <p:cNvSpPr/>
            <p:nvPr/>
          </p:nvSpPr>
          <p:spPr>
            <a:xfrm>
              <a:off x="3347492" y="3210889"/>
              <a:ext cx="145413" cy="124397"/>
            </a:xfrm>
            <a:custGeom>
              <a:avLst/>
              <a:gdLst/>
              <a:ahLst/>
              <a:cxnLst/>
              <a:rect l="l" t="t" r="r" b="b"/>
              <a:pathLst>
                <a:path w="3003" h="2569" extrusionOk="0">
                  <a:moveTo>
                    <a:pt x="1168" y="0"/>
                  </a:moveTo>
                  <a:cubicBezTo>
                    <a:pt x="801" y="0"/>
                    <a:pt x="367" y="100"/>
                    <a:pt x="1" y="434"/>
                  </a:cubicBezTo>
                  <a:cubicBezTo>
                    <a:pt x="201" y="901"/>
                    <a:pt x="334" y="1201"/>
                    <a:pt x="501" y="1434"/>
                  </a:cubicBezTo>
                  <a:cubicBezTo>
                    <a:pt x="668" y="1668"/>
                    <a:pt x="834" y="1868"/>
                    <a:pt x="1001" y="2002"/>
                  </a:cubicBezTo>
                  <a:cubicBezTo>
                    <a:pt x="1168" y="2135"/>
                    <a:pt x="1402" y="2235"/>
                    <a:pt x="1668" y="2335"/>
                  </a:cubicBezTo>
                  <a:cubicBezTo>
                    <a:pt x="1935" y="2435"/>
                    <a:pt x="2269" y="2502"/>
                    <a:pt x="2769" y="2569"/>
                  </a:cubicBezTo>
                  <a:cubicBezTo>
                    <a:pt x="3003" y="2102"/>
                    <a:pt x="2969" y="1701"/>
                    <a:pt x="2869" y="1301"/>
                  </a:cubicBezTo>
                  <a:cubicBezTo>
                    <a:pt x="2736" y="934"/>
                    <a:pt x="2536" y="634"/>
                    <a:pt x="2235" y="400"/>
                  </a:cubicBezTo>
                  <a:cubicBezTo>
                    <a:pt x="1935" y="167"/>
                    <a:pt x="1568" y="33"/>
                    <a:pt x="1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806;p61">
              <a:extLst>
                <a:ext uri="{FF2B5EF4-FFF2-40B4-BE49-F238E27FC236}">
                  <a16:creationId xmlns:a16="http://schemas.microsoft.com/office/drawing/2014/main" id="{344AC0E9-E06D-C8D4-198F-25DB86B3CA21}"/>
                </a:ext>
              </a:extLst>
            </p:cNvPr>
            <p:cNvSpPr/>
            <p:nvPr/>
          </p:nvSpPr>
          <p:spPr>
            <a:xfrm>
              <a:off x="3237672" y="3222801"/>
              <a:ext cx="190639" cy="123816"/>
            </a:xfrm>
            <a:custGeom>
              <a:avLst/>
              <a:gdLst/>
              <a:ahLst/>
              <a:cxnLst/>
              <a:rect l="l" t="t" r="r" b="b"/>
              <a:pathLst>
                <a:path w="3937" h="2557" extrusionOk="0">
                  <a:moveTo>
                    <a:pt x="1516" y="0"/>
                  </a:moveTo>
                  <a:cubicBezTo>
                    <a:pt x="1421" y="0"/>
                    <a:pt x="1327" y="7"/>
                    <a:pt x="1234" y="21"/>
                  </a:cubicBezTo>
                  <a:cubicBezTo>
                    <a:pt x="767" y="121"/>
                    <a:pt x="300" y="321"/>
                    <a:pt x="0" y="788"/>
                  </a:cubicBezTo>
                  <a:cubicBezTo>
                    <a:pt x="401" y="1155"/>
                    <a:pt x="667" y="1389"/>
                    <a:pt x="934" y="1589"/>
                  </a:cubicBezTo>
                  <a:cubicBezTo>
                    <a:pt x="1201" y="1789"/>
                    <a:pt x="1435" y="1956"/>
                    <a:pt x="1701" y="2056"/>
                  </a:cubicBezTo>
                  <a:cubicBezTo>
                    <a:pt x="1968" y="2189"/>
                    <a:pt x="2235" y="2256"/>
                    <a:pt x="2569" y="2356"/>
                  </a:cubicBezTo>
                  <a:cubicBezTo>
                    <a:pt x="2902" y="2423"/>
                    <a:pt x="3269" y="2489"/>
                    <a:pt x="3803" y="2556"/>
                  </a:cubicBezTo>
                  <a:cubicBezTo>
                    <a:pt x="3936" y="1989"/>
                    <a:pt x="3803" y="1522"/>
                    <a:pt x="3569" y="1122"/>
                  </a:cubicBezTo>
                  <a:cubicBezTo>
                    <a:pt x="3336" y="721"/>
                    <a:pt x="2969" y="421"/>
                    <a:pt x="2569" y="221"/>
                  </a:cubicBezTo>
                  <a:cubicBezTo>
                    <a:pt x="2228" y="90"/>
                    <a:pt x="1866" y="0"/>
                    <a:pt x="1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807;p61">
              <a:extLst>
                <a:ext uri="{FF2B5EF4-FFF2-40B4-BE49-F238E27FC236}">
                  <a16:creationId xmlns:a16="http://schemas.microsoft.com/office/drawing/2014/main" id="{944BC6C3-FF79-88E0-F825-3CF38B3EBE37}"/>
                </a:ext>
              </a:extLst>
            </p:cNvPr>
            <p:cNvSpPr/>
            <p:nvPr/>
          </p:nvSpPr>
          <p:spPr>
            <a:xfrm>
              <a:off x="3436345" y="3080054"/>
              <a:ext cx="96942" cy="163184"/>
            </a:xfrm>
            <a:custGeom>
              <a:avLst/>
              <a:gdLst/>
              <a:ahLst/>
              <a:cxnLst/>
              <a:rect l="l" t="t" r="r" b="b"/>
              <a:pathLst>
                <a:path w="2002" h="3370" extrusionOk="0">
                  <a:moveTo>
                    <a:pt x="1234" y="0"/>
                  </a:moveTo>
                  <a:cubicBezTo>
                    <a:pt x="734" y="167"/>
                    <a:pt x="467" y="467"/>
                    <a:pt x="267" y="734"/>
                  </a:cubicBezTo>
                  <a:cubicBezTo>
                    <a:pt x="100" y="1034"/>
                    <a:pt x="0" y="1368"/>
                    <a:pt x="0" y="1668"/>
                  </a:cubicBezTo>
                  <a:cubicBezTo>
                    <a:pt x="0" y="2002"/>
                    <a:pt x="67" y="2302"/>
                    <a:pt x="267" y="2602"/>
                  </a:cubicBezTo>
                  <a:cubicBezTo>
                    <a:pt x="434" y="2902"/>
                    <a:pt x="701" y="3202"/>
                    <a:pt x="1201" y="3369"/>
                  </a:cubicBezTo>
                  <a:cubicBezTo>
                    <a:pt x="1501" y="3002"/>
                    <a:pt x="1701" y="2735"/>
                    <a:pt x="1835" y="2469"/>
                  </a:cubicBezTo>
                  <a:cubicBezTo>
                    <a:pt x="1935" y="2202"/>
                    <a:pt x="2002" y="1935"/>
                    <a:pt x="2002" y="1701"/>
                  </a:cubicBezTo>
                  <a:cubicBezTo>
                    <a:pt x="2002" y="1435"/>
                    <a:pt x="1968" y="1201"/>
                    <a:pt x="1835" y="934"/>
                  </a:cubicBezTo>
                  <a:cubicBezTo>
                    <a:pt x="1735" y="667"/>
                    <a:pt x="1535" y="400"/>
                    <a:pt x="1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808;p61">
              <a:extLst>
                <a:ext uri="{FF2B5EF4-FFF2-40B4-BE49-F238E27FC236}">
                  <a16:creationId xmlns:a16="http://schemas.microsoft.com/office/drawing/2014/main" id="{1F1075FE-2266-3EB1-EE81-A477A1B00AE8}"/>
                </a:ext>
              </a:extLst>
            </p:cNvPr>
            <p:cNvSpPr/>
            <p:nvPr/>
          </p:nvSpPr>
          <p:spPr>
            <a:xfrm>
              <a:off x="3594635" y="3186485"/>
              <a:ext cx="126044" cy="126189"/>
            </a:xfrm>
            <a:custGeom>
              <a:avLst/>
              <a:gdLst/>
              <a:ahLst/>
              <a:cxnLst/>
              <a:rect l="l" t="t" r="r" b="b"/>
              <a:pathLst>
                <a:path w="2603" h="2606" extrusionOk="0">
                  <a:moveTo>
                    <a:pt x="1787" y="0"/>
                  </a:moveTo>
                  <a:cubicBezTo>
                    <a:pt x="1653" y="0"/>
                    <a:pt x="1523" y="15"/>
                    <a:pt x="1401" y="37"/>
                  </a:cubicBezTo>
                  <a:cubicBezTo>
                    <a:pt x="1034" y="137"/>
                    <a:pt x="734" y="304"/>
                    <a:pt x="501" y="571"/>
                  </a:cubicBezTo>
                  <a:cubicBezTo>
                    <a:pt x="267" y="804"/>
                    <a:pt x="134" y="1105"/>
                    <a:pt x="67" y="1438"/>
                  </a:cubicBezTo>
                  <a:cubicBezTo>
                    <a:pt x="0" y="1772"/>
                    <a:pt x="0" y="2139"/>
                    <a:pt x="167" y="2606"/>
                  </a:cubicBezTo>
                  <a:cubicBezTo>
                    <a:pt x="667" y="2606"/>
                    <a:pt x="1001" y="2506"/>
                    <a:pt x="1301" y="2372"/>
                  </a:cubicBezTo>
                  <a:cubicBezTo>
                    <a:pt x="1568" y="2272"/>
                    <a:pt x="1801" y="2105"/>
                    <a:pt x="1968" y="1938"/>
                  </a:cubicBezTo>
                  <a:cubicBezTo>
                    <a:pt x="2135" y="1772"/>
                    <a:pt x="2235" y="1572"/>
                    <a:pt x="2335" y="1305"/>
                  </a:cubicBezTo>
                  <a:cubicBezTo>
                    <a:pt x="2435" y="1038"/>
                    <a:pt x="2502" y="738"/>
                    <a:pt x="2602" y="237"/>
                  </a:cubicBezTo>
                  <a:cubicBezTo>
                    <a:pt x="2335" y="59"/>
                    <a:pt x="2053"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809;p61">
              <a:extLst>
                <a:ext uri="{FF2B5EF4-FFF2-40B4-BE49-F238E27FC236}">
                  <a16:creationId xmlns:a16="http://schemas.microsoft.com/office/drawing/2014/main" id="{394B3464-894F-E3C7-250E-1CB4363695DD}"/>
                </a:ext>
              </a:extLst>
            </p:cNvPr>
            <p:cNvSpPr/>
            <p:nvPr/>
          </p:nvSpPr>
          <p:spPr>
            <a:xfrm>
              <a:off x="3164991" y="3267058"/>
              <a:ext cx="638063" cy="194223"/>
            </a:xfrm>
            <a:custGeom>
              <a:avLst/>
              <a:gdLst/>
              <a:ahLst/>
              <a:cxnLst/>
              <a:rect l="l" t="t" r="r" b="b"/>
              <a:pathLst>
                <a:path w="13177" h="4011" extrusionOk="0">
                  <a:moveTo>
                    <a:pt x="8128" y="0"/>
                  </a:moveTo>
                  <a:cubicBezTo>
                    <a:pt x="8046" y="0"/>
                    <a:pt x="7961" y="2"/>
                    <a:pt x="7872" y="8"/>
                  </a:cubicBezTo>
                  <a:cubicBezTo>
                    <a:pt x="5537" y="108"/>
                    <a:pt x="3936" y="2309"/>
                    <a:pt x="3936" y="2309"/>
                  </a:cubicBezTo>
                  <a:cubicBezTo>
                    <a:pt x="3936" y="2309"/>
                    <a:pt x="3195" y="1880"/>
                    <a:pt x="2331" y="1880"/>
                  </a:cubicBezTo>
                  <a:cubicBezTo>
                    <a:pt x="1475" y="1880"/>
                    <a:pt x="498" y="2301"/>
                    <a:pt x="0" y="3977"/>
                  </a:cubicBezTo>
                  <a:lnTo>
                    <a:pt x="0" y="4010"/>
                  </a:lnTo>
                  <a:lnTo>
                    <a:pt x="12709" y="4010"/>
                  </a:lnTo>
                  <a:cubicBezTo>
                    <a:pt x="12709" y="4010"/>
                    <a:pt x="13176" y="1976"/>
                    <a:pt x="11909" y="1309"/>
                  </a:cubicBezTo>
                  <a:cubicBezTo>
                    <a:pt x="11575" y="1128"/>
                    <a:pt x="11298" y="1062"/>
                    <a:pt x="11070" y="1062"/>
                  </a:cubicBezTo>
                  <a:cubicBezTo>
                    <a:pt x="10456" y="1062"/>
                    <a:pt x="10207" y="1542"/>
                    <a:pt x="10207" y="1542"/>
                  </a:cubicBezTo>
                  <a:cubicBezTo>
                    <a:pt x="10207" y="1542"/>
                    <a:pt x="10177" y="0"/>
                    <a:pt x="81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810;p61">
              <a:extLst>
                <a:ext uri="{FF2B5EF4-FFF2-40B4-BE49-F238E27FC236}">
                  <a16:creationId xmlns:a16="http://schemas.microsoft.com/office/drawing/2014/main" id="{8847E689-A7DD-B7B7-2EA9-1617A5846820}"/>
                </a:ext>
              </a:extLst>
            </p:cNvPr>
            <p:cNvSpPr/>
            <p:nvPr/>
          </p:nvSpPr>
          <p:spPr>
            <a:xfrm>
              <a:off x="3224743" y="3329910"/>
              <a:ext cx="557295" cy="194029"/>
            </a:xfrm>
            <a:custGeom>
              <a:avLst/>
              <a:gdLst/>
              <a:ahLst/>
              <a:cxnLst/>
              <a:rect l="l" t="t" r="r" b="b"/>
              <a:pathLst>
                <a:path w="11509" h="4007" extrusionOk="0">
                  <a:moveTo>
                    <a:pt x="6898" y="0"/>
                  </a:moveTo>
                  <a:cubicBezTo>
                    <a:pt x="6805" y="0"/>
                    <a:pt x="6707" y="4"/>
                    <a:pt x="6605" y="11"/>
                  </a:cubicBezTo>
                  <a:cubicBezTo>
                    <a:pt x="5104" y="77"/>
                    <a:pt x="3870" y="1078"/>
                    <a:pt x="3203" y="1712"/>
                  </a:cubicBezTo>
                  <a:cubicBezTo>
                    <a:pt x="2981" y="1933"/>
                    <a:pt x="2670" y="2064"/>
                    <a:pt x="2361" y="2064"/>
                  </a:cubicBezTo>
                  <a:cubicBezTo>
                    <a:pt x="2250" y="2064"/>
                    <a:pt x="2140" y="2047"/>
                    <a:pt x="2035" y="2012"/>
                  </a:cubicBezTo>
                  <a:cubicBezTo>
                    <a:pt x="1758" y="1933"/>
                    <a:pt x="1434" y="1865"/>
                    <a:pt x="1098" y="1865"/>
                  </a:cubicBezTo>
                  <a:cubicBezTo>
                    <a:pt x="868" y="1865"/>
                    <a:pt x="631" y="1897"/>
                    <a:pt x="401" y="1979"/>
                  </a:cubicBezTo>
                  <a:cubicBezTo>
                    <a:pt x="0" y="2112"/>
                    <a:pt x="100" y="2679"/>
                    <a:pt x="501" y="2679"/>
                  </a:cubicBezTo>
                  <a:cubicBezTo>
                    <a:pt x="2559" y="3537"/>
                    <a:pt x="4537" y="4006"/>
                    <a:pt x="6418" y="4006"/>
                  </a:cubicBezTo>
                  <a:cubicBezTo>
                    <a:pt x="8196" y="4006"/>
                    <a:pt x="9887" y="3587"/>
                    <a:pt x="11475" y="2679"/>
                  </a:cubicBezTo>
                  <a:cubicBezTo>
                    <a:pt x="11475" y="2679"/>
                    <a:pt x="11475" y="2646"/>
                    <a:pt x="11509" y="2546"/>
                  </a:cubicBezTo>
                  <a:cubicBezTo>
                    <a:pt x="11409" y="2045"/>
                    <a:pt x="11175" y="1578"/>
                    <a:pt x="10675" y="1311"/>
                  </a:cubicBezTo>
                  <a:cubicBezTo>
                    <a:pt x="10341" y="1128"/>
                    <a:pt x="10066" y="1061"/>
                    <a:pt x="9841" y="1061"/>
                  </a:cubicBezTo>
                  <a:cubicBezTo>
                    <a:pt x="9616" y="1061"/>
                    <a:pt x="9440" y="1128"/>
                    <a:pt x="9307" y="1211"/>
                  </a:cubicBezTo>
                  <a:cubicBezTo>
                    <a:pt x="9254" y="1243"/>
                    <a:pt x="9193" y="1258"/>
                    <a:pt x="9134" y="1258"/>
                  </a:cubicBezTo>
                  <a:cubicBezTo>
                    <a:pt x="9008" y="1258"/>
                    <a:pt x="8885" y="1191"/>
                    <a:pt x="8840" y="1078"/>
                  </a:cubicBezTo>
                  <a:cubicBezTo>
                    <a:pt x="8654" y="612"/>
                    <a:pt x="8177" y="0"/>
                    <a:pt x="68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811;p61">
              <a:extLst>
                <a:ext uri="{FF2B5EF4-FFF2-40B4-BE49-F238E27FC236}">
                  <a16:creationId xmlns:a16="http://schemas.microsoft.com/office/drawing/2014/main" id="{7CC87F40-A694-F8B9-528F-335F3883F82F}"/>
                </a:ext>
              </a:extLst>
            </p:cNvPr>
            <p:cNvSpPr/>
            <p:nvPr/>
          </p:nvSpPr>
          <p:spPr>
            <a:xfrm>
              <a:off x="3583304" y="3174524"/>
              <a:ext cx="203568" cy="157518"/>
            </a:xfrm>
            <a:custGeom>
              <a:avLst/>
              <a:gdLst/>
              <a:ahLst/>
              <a:cxnLst/>
              <a:rect l="l" t="t" r="r" b="b"/>
              <a:pathLst>
                <a:path w="4204" h="3253" extrusionOk="0">
                  <a:moveTo>
                    <a:pt x="1725" y="0"/>
                  </a:moveTo>
                  <a:cubicBezTo>
                    <a:pt x="1639" y="0"/>
                    <a:pt x="1553" y="6"/>
                    <a:pt x="1468" y="17"/>
                  </a:cubicBezTo>
                  <a:cubicBezTo>
                    <a:pt x="935" y="51"/>
                    <a:pt x="434" y="217"/>
                    <a:pt x="1" y="684"/>
                  </a:cubicBezTo>
                  <a:cubicBezTo>
                    <a:pt x="434" y="1118"/>
                    <a:pt x="768" y="1418"/>
                    <a:pt x="1035" y="1652"/>
                  </a:cubicBezTo>
                  <a:cubicBezTo>
                    <a:pt x="1335" y="1885"/>
                    <a:pt x="1602" y="2085"/>
                    <a:pt x="1835" y="2219"/>
                  </a:cubicBezTo>
                  <a:cubicBezTo>
                    <a:pt x="2102" y="2386"/>
                    <a:pt x="2336" y="2486"/>
                    <a:pt x="2636" y="2652"/>
                  </a:cubicBezTo>
                  <a:cubicBezTo>
                    <a:pt x="2969" y="2786"/>
                    <a:pt x="3303" y="2986"/>
                    <a:pt x="3870" y="3253"/>
                  </a:cubicBezTo>
                  <a:cubicBezTo>
                    <a:pt x="4170" y="2753"/>
                    <a:pt x="4204" y="2152"/>
                    <a:pt x="4004" y="1618"/>
                  </a:cubicBezTo>
                  <a:cubicBezTo>
                    <a:pt x="3837" y="1118"/>
                    <a:pt x="3436" y="651"/>
                    <a:pt x="2969" y="384"/>
                  </a:cubicBezTo>
                  <a:cubicBezTo>
                    <a:pt x="2581" y="135"/>
                    <a:pt x="2147" y="0"/>
                    <a:pt x="17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812;p61">
              <a:extLst>
                <a:ext uri="{FF2B5EF4-FFF2-40B4-BE49-F238E27FC236}">
                  <a16:creationId xmlns:a16="http://schemas.microsoft.com/office/drawing/2014/main" id="{8055B420-3B99-876F-131E-3DBC544B5D72}"/>
                </a:ext>
              </a:extLst>
            </p:cNvPr>
            <p:cNvSpPr/>
            <p:nvPr/>
          </p:nvSpPr>
          <p:spPr>
            <a:xfrm>
              <a:off x="3958038" y="3103974"/>
              <a:ext cx="130886" cy="142459"/>
            </a:xfrm>
            <a:custGeom>
              <a:avLst/>
              <a:gdLst/>
              <a:ahLst/>
              <a:cxnLst/>
              <a:rect l="l" t="t" r="r" b="b"/>
              <a:pathLst>
                <a:path w="2703" h="2942" extrusionOk="0">
                  <a:moveTo>
                    <a:pt x="2077" y="1"/>
                  </a:moveTo>
                  <a:cubicBezTo>
                    <a:pt x="1801" y="1"/>
                    <a:pt x="1562" y="57"/>
                    <a:pt x="1335" y="140"/>
                  </a:cubicBezTo>
                  <a:cubicBezTo>
                    <a:pt x="1001" y="273"/>
                    <a:pt x="701" y="474"/>
                    <a:pt x="501" y="740"/>
                  </a:cubicBezTo>
                  <a:cubicBezTo>
                    <a:pt x="267" y="974"/>
                    <a:pt x="134" y="1307"/>
                    <a:pt x="34" y="1674"/>
                  </a:cubicBezTo>
                  <a:cubicBezTo>
                    <a:pt x="1" y="2041"/>
                    <a:pt x="1" y="2442"/>
                    <a:pt x="201" y="2942"/>
                  </a:cubicBezTo>
                  <a:cubicBezTo>
                    <a:pt x="768" y="2909"/>
                    <a:pt x="1101" y="2809"/>
                    <a:pt x="1435" y="2675"/>
                  </a:cubicBezTo>
                  <a:cubicBezTo>
                    <a:pt x="1735" y="2542"/>
                    <a:pt x="1969" y="2342"/>
                    <a:pt x="2135" y="2141"/>
                  </a:cubicBezTo>
                  <a:cubicBezTo>
                    <a:pt x="2336" y="1908"/>
                    <a:pt x="2469" y="1641"/>
                    <a:pt x="2569" y="1341"/>
                  </a:cubicBezTo>
                  <a:cubicBezTo>
                    <a:pt x="2636" y="1007"/>
                    <a:pt x="2702" y="640"/>
                    <a:pt x="2636" y="73"/>
                  </a:cubicBezTo>
                  <a:cubicBezTo>
                    <a:pt x="2432" y="22"/>
                    <a:pt x="2247" y="1"/>
                    <a:pt x="2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813;p61">
              <a:extLst>
                <a:ext uri="{FF2B5EF4-FFF2-40B4-BE49-F238E27FC236}">
                  <a16:creationId xmlns:a16="http://schemas.microsoft.com/office/drawing/2014/main" id="{7B3E9E05-1770-E5C8-0DF2-1CC2E8BE24E1}"/>
                </a:ext>
              </a:extLst>
            </p:cNvPr>
            <p:cNvSpPr/>
            <p:nvPr/>
          </p:nvSpPr>
          <p:spPr>
            <a:xfrm>
              <a:off x="4040403" y="3260715"/>
              <a:ext cx="269810" cy="111711"/>
            </a:xfrm>
            <a:custGeom>
              <a:avLst/>
              <a:gdLst/>
              <a:ahLst/>
              <a:cxnLst/>
              <a:rect l="l" t="t" r="r" b="b"/>
              <a:pathLst>
                <a:path w="5572" h="2307" extrusionOk="0">
                  <a:moveTo>
                    <a:pt x="3000" y="0"/>
                  </a:moveTo>
                  <a:cubicBezTo>
                    <a:pt x="2845" y="0"/>
                    <a:pt x="2689" y="13"/>
                    <a:pt x="2536" y="39"/>
                  </a:cubicBezTo>
                  <a:cubicBezTo>
                    <a:pt x="1935" y="105"/>
                    <a:pt x="1368" y="339"/>
                    <a:pt x="901" y="739"/>
                  </a:cubicBezTo>
                  <a:cubicBezTo>
                    <a:pt x="434" y="1106"/>
                    <a:pt x="67" y="1640"/>
                    <a:pt x="1" y="2307"/>
                  </a:cubicBezTo>
                  <a:cubicBezTo>
                    <a:pt x="668" y="2307"/>
                    <a:pt x="1135" y="2307"/>
                    <a:pt x="1602" y="2273"/>
                  </a:cubicBezTo>
                  <a:cubicBezTo>
                    <a:pt x="2036" y="2273"/>
                    <a:pt x="2436" y="2240"/>
                    <a:pt x="2803" y="2173"/>
                  </a:cubicBezTo>
                  <a:cubicBezTo>
                    <a:pt x="3203" y="2140"/>
                    <a:pt x="3603" y="2073"/>
                    <a:pt x="4037" y="1973"/>
                  </a:cubicBezTo>
                  <a:cubicBezTo>
                    <a:pt x="4471" y="1873"/>
                    <a:pt x="4938" y="1773"/>
                    <a:pt x="5571" y="1606"/>
                  </a:cubicBezTo>
                  <a:cubicBezTo>
                    <a:pt x="5338" y="973"/>
                    <a:pt x="4871" y="539"/>
                    <a:pt x="4304" y="305"/>
                  </a:cubicBezTo>
                  <a:cubicBezTo>
                    <a:pt x="3906" y="107"/>
                    <a:pt x="3454" y="0"/>
                    <a:pt x="30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814;p61">
              <a:extLst>
                <a:ext uri="{FF2B5EF4-FFF2-40B4-BE49-F238E27FC236}">
                  <a16:creationId xmlns:a16="http://schemas.microsoft.com/office/drawing/2014/main" id="{9F14706F-21C0-5C73-0B30-83EDE7A73EB3}"/>
                </a:ext>
              </a:extLst>
            </p:cNvPr>
            <p:cNvSpPr/>
            <p:nvPr/>
          </p:nvSpPr>
          <p:spPr>
            <a:xfrm>
              <a:off x="3830447" y="3104313"/>
              <a:ext cx="143815" cy="200275"/>
            </a:xfrm>
            <a:custGeom>
              <a:avLst/>
              <a:gdLst/>
              <a:ahLst/>
              <a:cxnLst/>
              <a:rect l="l" t="t" r="r" b="b"/>
              <a:pathLst>
                <a:path w="2970" h="4136" extrusionOk="0">
                  <a:moveTo>
                    <a:pt x="684" y="0"/>
                  </a:moveTo>
                  <a:cubicBezTo>
                    <a:pt x="467" y="0"/>
                    <a:pt x="239" y="40"/>
                    <a:pt x="0" y="133"/>
                  </a:cubicBezTo>
                  <a:cubicBezTo>
                    <a:pt x="167" y="700"/>
                    <a:pt x="267" y="1100"/>
                    <a:pt x="367" y="1434"/>
                  </a:cubicBezTo>
                  <a:cubicBezTo>
                    <a:pt x="467" y="1767"/>
                    <a:pt x="567" y="2068"/>
                    <a:pt x="734" y="2335"/>
                  </a:cubicBezTo>
                  <a:cubicBezTo>
                    <a:pt x="868" y="2601"/>
                    <a:pt x="1034" y="2835"/>
                    <a:pt x="1235" y="3102"/>
                  </a:cubicBezTo>
                  <a:cubicBezTo>
                    <a:pt x="1468" y="3402"/>
                    <a:pt x="1735" y="3702"/>
                    <a:pt x="2135" y="4136"/>
                  </a:cubicBezTo>
                  <a:cubicBezTo>
                    <a:pt x="2636" y="3802"/>
                    <a:pt x="2836" y="3269"/>
                    <a:pt x="2902" y="2768"/>
                  </a:cubicBezTo>
                  <a:cubicBezTo>
                    <a:pt x="2969" y="2268"/>
                    <a:pt x="2869" y="1767"/>
                    <a:pt x="2636" y="1300"/>
                  </a:cubicBezTo>
                  <a:cubicBezTo>
                    <a:pt x="2402" y="867"/>
                    <a:pt x="2035" y="467"/>
                    <a:pt x="1601" y="233"/>
                  </a:cubicBezTo>
                  <a:cubicBezTo>
                    <a:pt x="1320" y="92"/>
                    <a:pt x="1014" y="0"/>
                    <a:pt x="6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815;p61">
              <a:extLst>
                <a:ext uri="{FF2B5EF4-FFF2-40B4-BE49-F238E27FC236}">
                  <a16:creationId xmlns:a16="http://schemas.microsoft.com/office/drawing/2014/main" id="{CEF10218-144A-54FA-1D1E-FD98C28F69AB}"/>
                </a:ext>
              </a:extLst>
            </p:cNvPr>
            <p:cNvSpPr/>
            <p:nvPr/>
          </p:nvSpPr>
          <p:spPr>
            <a:xfrm>
              <a:off x="3728665" y="3108187"/>
              <a:ext cx="168026" cy="175435"/>
            </a:xfrm>
            <a:custGeom>
              <a:avLst/>
              <a:gdLst/>
              <a:ahLst/>
              <a:cxnLst/>
              <a:rect l="l" t="t" r="r" b="b"/>
              <a:pathLst>
                <a:path w="3470" h="3623" extrusionOk="0">
                  <a:moveTo>
                    <a:pt x="1209" y="1"/>
                  </a:moveTo>
                  <a:cubicBezTo>
                    <a:pt x="776" y="1"/>
                    <a:pt x="355" y="132"/>
                    <a:pt x="1" y="487"/>
                  </a:cubicBezTo>
                  <a:lnTo>
                    <a:pt x="735" y="1554"/>
                  </a:lnTo>
                  <a:cubicBezTo>
                    <a:pt x="935" y="1821"/>
                    <a:pt x="1068" y="2054"/>
                    <a:pt x="1235" y="2221"/>
                  </a:cubicBezTo>
                  <a:cubicBezTo>
                    <a:pt x="1435" y="2421"/>
                    <a:pt x="1635" y="2588"/>
                    <a:pt x="1869" y="2788"/>
                  </a:cubicBezTo>
                  <a:cubicBezTo>
                    <a:pt x="2136" y="2988"/>
                    <a:pt x="2436" y="3222"/>
                    <a:pt x="2903" y="3622"/>
                  </a:cubicBezTo>
                  <a:cubicBezTo>
                    <a:pt x="3337" y="3222"/>
                    <a:pt x="3470" y="2688"/>
                    <a:pt x="3470" y="2154"/>
                  </a:cubicBezTo>
                  <a:cubicBezTo>
                    <a:pt x="3437" y="1654"/>
                    <a:pt x="3203" y="1154"/>
                    <a:pt x="2836" y="753"/>
                  </a:cubicBezTo>
                  <a:cubicBezTo>
                    <a:pt x="2503" y="353"/>
                    <a:pt x="2002" y="120"/>
                    <a:pt x="1502" y="20"/>
                  </a:cubicBezTo>
                  <a:cubicBezTo>
                    <a:pt x="1404" y="7"/>
                    <a:pt x="1306" y="1"/>
                    <a:pt x="12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816;p61">
              <a:extLst>
                <a:ext uri="{FF2B5EF4-FFF2-40B4-BE49-F238E27FC236}">
                  <a16:creationId xmlns:a16="http://schemas.microsoft.com/office/drawing/2014/main" id="{FEB8D757-29A6-5111-BB87-F8B5205D5AF5}"/>
                </a:ext>
              </a:extLst>
            </p:cNvPr>
            <p:cNvSpPr/>
            <p:nvPr/>
          </p:nvSpPr>
          <p:spPr>
            <a:xfrm>
              <a:off x="3949952" y="3191472"/>
              <a:ext cx="158342" cy="134130"/>
            </a:xfrm>
            <a:custGeom>
              <a:avLst/>
              <a:gdLst/>
              <a:ahLst/>
              <a:cxnLst/>
              <a:rect l="l" t="t" r="r" b="b"/>
              <a:pathLst>
                <a:path w="3270" h="2770" extrusionOk="0">
                  <a:moveTo>
                    <a:pt x="1969" y="1"/>
                  </a:moveTo>
                  <a:cubicBezTo>
                    <a:pt x="1535" y="34"/>
                    <a:pt x="1168" y="168"/>
                    <a:pt x="835" y="434"/>
                  </a:cubicBezTo>
                  <a:cubicBezTo>
                    <a:pt x="501" y="668"/>
                    <a:pt x="268" y="1002"/>
                    <a:pt x="134" y="1402"/>
                  </a:cubicBezTo>
                  <a:cubicBezTo>
                    <a:pt x="34" y="1802"/>
                    <a:pt x="1" y="2269"/>
                    <a:pt x="268" y="2769"/>
                  </a:cubicBezTo>
                  <a:cubicBezTo>
                    <a:pt x="801" y="2703"/>
                    <a:pt x="1135" y="2603"/>
                    <a:pt x="1435" y="2503"/>
                  </a:cubicBezTo>
                  <a:cubicBezTo>
                    <a:pt x="1735" y="2403"/>
                    <a:pt x="1969" y="2302"/>
                    <a:pt x="2169" y="2136"/>
                  </a:cubicBezTo>
                  <a:cubicBezTo>
                    <a:pt x="2369" y="2002"/>
                    <a:pt x="2536" y="1802"/>
                    <a:pt x="2703" y="1535"/>
                  </a:cubicBezTo>
                  <a:cubicBezTo>
                    <a:pt x="2869" y="1302"/>
                    <a:pt x="3036" y="968"/>
                    <a:pt x="3270" y="468"/>
                  </a:cubicBezTo>
                  <a:cubicBezTo>
                    <a:pt x="2836" y="101"/>
                    <a:pt x="2402" y="1"/>
                    <a:pt x="19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817;p61">
              <a:extLst>
                <a:ext uri="{FF2B5EF4-FFF2-40B4-BE49-F238E27FC236}">
                  <a16:creationId xmlns:a16="http://schemas.microsoft.com/office/drawing/2014/main" id="{C985F862-2388-A90D-6807-54A6B6A9E565}"/>
                </a:ext>
              </a:extLst>
            </p:cNvPr>
            <p:cNvSpPr/>
            <p:nvPr/>
          </p:nvSpPr>
          <p:spPr>
            <a:xfrm>
              <a:off x="4019436" y="3204836"/>
              <a:ext cx="206764" cy="132048"/>
            </a:xfrm>
            <a:custGeom>
              <a:avLst/>
              <a:gdLst/>
              <a:ahLst/>
              <a:cxnLst/>
              <a:rect l="l" t="t" r="r" b="b"/>
              <a:pathLst>
                <a:path w="4270" h="2727" extrusionOk="0">
                  <a:moveTo>
                    <a:pt x="2561" y="0"/>
                  </a:moveTo>
                  <a:cubicBezTo>
                    <a:pt x="2189" y="0"/>
                    <a:pt x="1826" y="75"/>
                    <a:pt x="1501" y="225"/>
                  </a:cubicBezTo>
                  <a:cubicBezTo>
                    <a:pt x="1068" y="425"/>
                    <a:pt x="667" y="759"/>
                    <a:pt x="400" y="1193"/>
                  </a:cubicBezTo>
                  <a:cubicBezTo>
                    <a:pt x="167" y="1626"/>
                    <a:pt x="0" y="2127"/>
                    <a:pt x="134" y="2727"/>
                  </a:cubicBezTo>
                  <a:cubicBezTo>
                    <a:pt x="734" y="2660"/>
                    <a:pt x="1134" y="2594"/>
                    <a:pt x="1501" y="2493"/>
                  </a:cubicBezTo>
                  <a:cubicBezTo>
                    <a:pt x="1835" y="2427"/>
                    <a:pt x="2135" y="2327"/>
                    <a:pt x="2402" y="2193"/>
                  </a:cubicBezTo>
                  <a:cubicBezTo>
                    <a:pt x="2702" y="2093"/>
                    <a:pt x="2936" y="1926"/>
                    <a:pt x="3236" y="1693"/>
                  </a:cubicBezTo>
                  <a:cubicBezTo>
                    <a:pt x="3536" y="1493"/>
                    <a:pt x="3836" y="1226"/>
                    <a:pt x="4270" y="826"/>
                  </a:cubicBezTo>
                  <a:cubicBezTo>
                    <a:pt x="3936" y="325"/>
                    <a:pt x="3436" y="125"/>
                    <a:pt x="2936" y="25"/>
                  </a:cubicBezTo>
                  <a:cubicBezTo>
                    <a:pt x="2810" y="8"/>
                    <a:pt x="2685" y="0"/>
                    <a:pt x="25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818;p61">
              <a:extLst>
                <a:ext uri="{FF2B5EF4-FFF2-40B4-BE49-F238E27FC236}">
                  <a16:creationId xmlns:a16="http://schemas.microsoft.com/office/drawing/2014/main" id="{C6CB23EC-BACD-AB50-D500-F19F5A43126F}"/>
                </a:ext>
              </a:extLst>
            </p:cNvPr>
            <p:cNvSpPr/>
            <p:nvPr/>
          </p:nvSpPr>
          <p:spPr>
            <a:xfrm>
              <a:off x="3906372" y="3049354"/>
              <a:ext cx="105028" cy="176113"/>
            </a:xfrm>
            <a:custGeom>
              <a:avLst/>
              <a:gdLst/>
              <a:ahLst/>
              <a:cxnLst/>
              <a:rect l="l" t="t" r="r" b="b"/>
              <a:pathLst>
                <a:path w="2169" h="3637" extrusionOk="0">
                  <a:moveTo>
                    <a:pt x="834" y="0"/>
                  </a:moveTo>
                  <a:cubicBezTo>
                    <a:pt x="500" y="434"/>
                    <a:pt x="300" y="701"/>
                    <a:pt x="167" y="1001"/>
                  </a:cubicBezTo>
                  <a:cubicBezTo>
                    <a:pt x="33" y="1301"/>
                    <a:pt x="0" y="1568"/>
                    <a:pt x="0" y="1835"/>
                  </a:cubicBezTo>
                  <a:cubicBezTo>
                    <a:pt x="0" y="2102"/>
                    <a:pt x="67" y="2369"/>
                    <a:pt x="200" y="2669"/>
                  </a:cubicBezTo>
                  <a:cubicBezTo>
                    <a:pt x="334" y="2969"/>
                    <a:pt x="534" y="3236"/>
                    <a:pt x="867" y="3636"/>
                  </a:cubicBezTo>
                  <a:cubicBezTo>
                    <a:pt x="1401" y="3470"/>
                    <a:pt x="1701" y="3136"/>
                    <a:pt x="1901" y="2836"/>
                  </a:cubicBezTo>
                  <a:cubicBezTo>
                    <a:pt x="2068" y="2502"/>
                    <a:pt x="2168" y="2169"/>
                    <a:pt x="2168" y="1835"/>
                  </a:cubicBezTo>
                  <a:cubicBezTo>
                    <a:pt x="2168" y="1468"/>
                    <a:pt x="2068" y="1135"/>
                    <a:pt x="1868" y="801"/>
                  </a:cubicBezTo>
                  <a:cubicBezTo>
                    <a:pt x="1668" y="501"/>
                    <a:pt x="1368" y="167"/>
                    <a:pt x="8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819;p61">
              <a:extLst>
                <a:ext uri="{FF2B5EF4-FFF2-40B4-BE49-F238E27FC236}">
                  <a16:creationId xmlns:a16="http://schemas.microsoft.com/office/drawing/2014/main" id="{F1CAA14C-E114-15C2-D50B-D43A5F10F1AC}"/>
                </a:ext>
              </a:extLst>
            </p:cNvPr>
            <p:cNvSpPr/>
            <p:nvPr/>
          </p:nvSpPr>
          <p:spPr>
            <a:xfrm>
              <a:off x="3702857" y="3164356"/>
              <a:ext cx="137326" cy="137036"/>
            </a:xfrm>
            <a:custGeom>
              <a:avLst/>
              <a:gdLst/>
              <a:ahLst/>
              <a:cxnLst/>
              <a:rect l="l" t="t" r="r" b="b"/>
              <a:pathLst>
                <a:path w="2836" h="2830" extrusionOk="0">
                  <a:moveTo>
                    <a:pt x="871" y="1"/>
                  </a:moveTo>
                  <a:cubicBezTo>
                    <a:pt x="592" y="1"/>
                    <a:pt x="296" y="70"/>
                    <a:pt x="0" y="261"/>
                  </a:cubicBezTo>
                  <a:cubicBezTo>
                    <a:pt x="134" y="794"/>
                    <a:pt x="200" y="1128"/>
                    <a:pt x="300" y="1428"/>
                  </a:cubicBezTo>
                  <a:cubicBezTo>
                    <a:pt x="400" y="1695"/>
                    <a:pt x="534" y="1895"/>
                    <a:pt x="734" y="2095"/>
                  </a:cubicBezTo>
                  <a:cubicBezTo>
                    <a:pt x="901" y="2295"/>
                    <a:pt x="1134" y="2429"/>
                    <a:pt x="1434" y="2596"/>
                  </a:cubicBezTo>
                  <a:cubicBezTo>
                    <a:pt x="1735" y="2696"/>
                    <a:pt x="2102" y="2829"/>
                    <a:pt x="2635" y="2829"/>
                  </a:cubicBezTo>
                  <a:cubicBezTo>
                    <a:pt x="2835" y="2295"/>
                    <a:pt x="2835" y="1928"/>
                    <a:pt x="2769" y="1562"/>
                  </a:cubicBezTo>
                  <a:cubicBezTo>
                    <a:pt x="2702" y="1195"/>
                    <a:pt x="2535" y="861"/>
                    <a:pt x="2302" y="594"/>
                  </a:cubicBezTo>
                  <a:cubicBezTo>
                    <a:pt x="2068" y="361"/>
                    <a:pt x="1735" y="127"/>
                    <a:pt x="1334" y="60"/>
                  </a:cubicBezTo>
                  <a:cubicBezTo>
                    <a:pt x="1188" y="24"/>
                    <a:pt x="1032" y="1"/>
                    <a:pt x="8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820;p61">
              <a:extLst>
                <a:ext uri="{FF2B5EF4-FFF2-40B4-BE49-F238E27FC236}">
                  <a16:creationId xmlns:a16="http://schemas.microsoft.com/office/drawing/2014/main" id="{37E0EDD6-8975-631F-BE16-DC5DE977352B}"/>
                </a:ext>
              </a:extLst>
            </p:cNvPr>
            <p:cNvSpPr/>
            <p:nvPr/>
          </p:nvSpPr>
          <p:spPr>
            <a:xfrm>
              <a:off x="3615601" y="3250885"/>
              <a:ext cx="688132" cy="208798"/>
            </a:xfrm>
            <a:custGeom>
              <a:avLst/>
              <a:gdLst/>
              <a:ahLst/>
              <a:cxnLst/>
              <a:rect l="l" t="t" r="r" b="b"/>
              <a:pathLst>
                <a:path w="14211" h="4312" extrusionOk="0">
                  <a:moveTo>
                    <a:pt x="5480" y="1"/>
                  </a:moveTo>
                  <a:cubicBezTo>
                    <a:pt x="3234" y="1"/>
                    <a:pt x="3203" y="1676"/>
                    <a:pt x="3203" y="1676"/>
                  </a:cubicBezTo>
                  <a:cubicBezTo>
                    <a:pt x="3203" y="1676"/>
                    <a:pt x="2915" y="1154"/>
                    <a:pt x="2234" y="1154"/>
                  </a:cubicBezTo>
                  <a:cubicBezTo>
                    <a:pt x="1988" y="1154"/>
                    <a:pt x="1690" y="1223"/>
                    <a:pt x="1335" y="1409"/>
                  </a:cubicBezTo>
                  <a:cubicBezTo>
                    <a:pt x="1" y="2143"/>
                    <a:pt x="501" y="4311"/>
                    <a:pt x="501" y="4311"/>
                  </a:cubicBezTo>
                  <a:lnTo>
                    <a:pt x="14211" y="4311"/>
                  </a:lnTo>
                  <a:cubicBezTo>
                    <a:pt x="13677" y="2476"/>
                    <a:pt x="12618" y="2018"/>
                    <a:pt x="11693" y="2018"/>
                  </a:cubicBezTo>
                  <a:cubicBezTo>
                    <a:pt x="10767" y="2018"/>
                    <a:pt x="9975" y="2476"/>
                    <a:pt x="9975" y="2476"/>
                  </a:cubicBezTo>
                  <a:cubicBezTo>
                    <a:pt x="9975" y="2476"/>
                    <a:pt x="8240" y="141"/>
                    <a:pt x="5738" y="8"/>
                  </a:cubicBezTo>
                  <a:cubicBezTo>
                    <a:pt x="5649" y="3"/>
                    <a:pt x="5563" y="1"/>
                    <a:pt x="54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821;p61">
              <a:extLst>
                <a:ext uri="{FF2B5EF4-FFF2-40B4-BE49-F238E27FC236}">
                  <a16:creationId xmlns:a16="http://schemas.microsoft.com/office/drawing/2014/main" id="{A3AB40DF-1696-78AF-4A43-0B294F55DECE}"/>
                </a:ext>
              </a:extLst>
            </p:cNvPr>
            <p:cNvSpPr/>
            <p:nvPr/>
          </p:nvSpPr>
          <p:spPr>
            <a:xfrm>
              <a:off x="3638214" y="3318869"/>
              <a:ext cx="600923" cy="205602"/>
            </a:xfrm>
            <a:custGeom>
              <a:avLst/>
              <a:gdLst/>
              <a:ahLst/>
              <a:cxnLst/>
              <a:rect l="l" t="t" r="r" b="b"/>
              <a:pathLst>
                <a:path w="12410" h="4246" extrusionOk="0">
                  <a:moveTo>
                    <a:pt x="5063" y="1"/>
                  </a:moveTo>
                  <a:cubicBezTo>
                    <a:pt x="3617" y="1"/>
                    <a:pt x="3061" y="663"/>
                    <a:pt x="2870" y="1173"/>
                  </a:cubicBezTo>
                  <a:cubicBezTo>
                    <a:pt x="2802" y="1285"/>
                    <a:pt x="2673" y="1368"/>
                    <a:pt x="2545" y="1368"/>
                  </a:cubicBezTo>
                  <a:cubicBezTo>
                    <a:pt x="2484" y="1368"/>
                    <a:pt x="2423" y="1349"/>
                    <a:pt x="2369" y="1306"/>
                  </a:cubicBezTo>
                  <a:cubicBezTo>
                    <a:pt x="2219" y="1223"/>
                    <a:pt x="2027" y="1156"/>
                    <a:pt x="1781" y="1156"/>
                  </a:cubicBezTo>
                  <a:cubicBezTo>
                    <a:pt x="1535" y="1156"/>
                    <a:pt x="1235" y="1223"/>
                    <a:pt x="868" y="1406"/>
                  </a:cubicBezTo>
                  <a:cubicBezTo>
                    <a:pt x="334" y="1706"/>
                    <a:pt x="101" y="2240"/>
                    <a:pt x="1" y="2774"/>
                  </a:cubicBezTo>
                  <a:cubicBezTo>
                    <a:pt x="1" y="2874"/>
                    <a:pt x="34" y="2907"/>
                    <a:pt x="34" y="2907"/>
                  </a:cubicBezTo>
                  <a:cubicBezTo>
                    <a:pt x="1976" y="3804"/>
                    <a:pt x="3985" y="4246"/>
                    <a:pt x="5977" y="4246"/>
                  </a:cubicBezTo>
                  <a:cubicBezTo>
                    <a:pt x="7988" y="4246"/>
                    <a:pt x="9982" y="3795"/>
                    <a:pt x="11876" y="2907"/>
                  </a:cubicBezTo>
                  <a:cubicBezTo>
                    <a:pt x="12310" y="2907"/>
                    <a:pt x="12410" y="2307"/>
                    <a:pt x="12009" y="2173"/>
                  </a:cubicBezTo>
                  <a:cubicBezTo>
                    <a:pt x="11743" y="2075"/>
                    <a:pt x="11470" y="2036"/>
                    <a:pt x="11209" y="2036"/>
                  </a:cubicBezTo>
                  <a:cubicBezTo>
                    <a:pt x="10850" y="2036"/>
                    <a:pt x="10512" y="2110"/>
                    <a:pt x="10241" y="2207"/>
                  </a:cubicBezTo>
                  <a:cubicBezTo>
                    <a:pt x="10121" y="2241"/>
                    <a:pt x="10000" y="2258"/>
                    <a:pt x="9881" y="2258"/>
                  </a:cubicBezTo>
                  <a:cubicBezTo>
                    <a:pt x="9540" y="2258"/>
                    <a:pt x="9213" y="2120"/>
                    <a:pt x="8941" y="1873"/>
                  </a:cubicBezTo>
                  <a:cubicBezTo>
                    <a:pt x="8240" y="1173"/>
                    <a:pt x="6906" y="105"/>
                    <a:pt x="5271" y="5"/>
                  </a:cubicBezTo>
                  <a:cubicBezTo>
                    <a:pt x="5200" y="2"/>
                    <a:pt x="5130" y="1"/>
                    <a:pt x="50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822;p61">
              <a:extLst>
                <a:ext uri="{FF2B5EF4-FFF2-40B4-BE49-F238E27FC236}">
                  <a16:creationId xmlns:a16="http://schemas.microsoft.com/office/drawing/2014/main" id="{8001E4C2-6616-6084-FCFF-23B7FAB75DC6}"/>
                </a:ext>
              </a:extLst>
            </p:cNvPr>
            <p:cNvSpPr/>
            <p:nvPr/>
          </p:nvSpPr>
          <p:spPr>
            <a:xfrm>
              <a:off x="1956827" y="3861822"/>
              <a:ext cx="1237292" cy="927727"/>
            </a:xfrm>
            <a:custGeom>
              <a:avLst/>
              <a:gdLst/>
              <a:ahLst/>
              <a:cxnLst/>
              <a:rect l="l" t="t" r="r" b="b"/>
              <a:pathLst>
                <a:path w="25552" h="19159" extrusionOk="0">
                  <a:moveTo>
                    <a:pt x="1668" y="0"/>
                  </a:moveTo>
                  <a:lnTo>
                    <a:pt x="0" y="14077"/>
                  </a:lnTo>
                  <a:cubicBezTo>
                    <a:pt x="0" y="14077"/>
                    <a:pt x="7305" y="18180"/>
                    <a:pt x="14143" y="18847"/>
                  </a:cubicBezTo>
                  <a:cubicBezTo>
                    <a:pt x="15845" y="19025"/>
                    <a:pt x="17435" y="19158"/>
                    <a:pt x="18848" y="19158"/>
                  </a:cubicBezTo>
                  <a:cubicBezTo>
                    <a:pt x="21675" y="19158"/>
                    <a:pt x="23795" y="18624"/>
                    <a:pt x="24684" y="16845"/>
                  </a:cubicBezTo>
                  <a:cubicBezTo>
                    <a:pt x="25552" y="15111"/>
                    <a:pt x="24818" y="12976"/>
                    <a:pt x="23150" y="12042"/>
                  </a:cubicBezTo>
                  <a:lnTo>
                    <a:pt x="16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823;p61">
              <a:extLst>
                <a:ext uri="{FF2B5EF4-FFF2-40B4-BE49-F238E27FC236}">
                  <a16:creationId xmlns:a16="http://schemas.microsoft.com/office/drawing/2014/main" id="{0A2D167B-F2CF-7773-BBBE-0AD1D902FCEB}"/>
                </a:ext>
              </a:extLst>
            </p:cNvPr>
            <p:cNvSpPr/>
            <p:nvPr/>
          </p:nvSpPr>
          <p:spPr>
            <a:xfrm>
              <a:off x="2470433" y="2618111"/>
              <a:ext cx="415175" cy="1006316"/>
            </a:xfrm>
            <a:custGeom>
              <a:avLst/>
              <a:gdLst/>
              <a:ahLst/>
              <a:cxnLst/>
              <a:rect l="l" t="t" r="r" b="b"/>
              <a:pathLst>
                <a:path w="8574" h="20782" extrusionOk="0">
                  <a:moveTo>
                    <a:pt x="5805" y="0"/>
                  </a:moveTo>
                  <a:lnTo>
                    <a:pt x="1" y="20014"/>
                  </a:lnTo>
                  <a:lnTo>
                    <a:pt x="4937" y="20782"/>
                  </a:lnTo>
                  <a:lnTo>
                    <a:pt x="8173" y="6004"/>
                  </a:lnTo>
                  <a:cubicBezTo>
                    <a:pt x="8573" y="4236"/>
                    <a:pt x="8040" y="2402"/>
                    <a:pt x="6805" y="1067"/>
                  </a:cubicBezTo>
                  <a:lnTo>
                    <a:pt x="58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824;p61">
              <a:extLst>
                <a:ext uri="{FF2B5EF4-FFF2-40B4-BE49-F238E27FC236}">
                  <a16:creationId xmlns:a16="http://schemas.microsoft.com/office/drawing/2014/main" id="{471582C2-BA90-10EE-63D1-82BC8D94B690}"/>
                </a:ext>
              </a:extLst>
            </p:cNvPr>
            <p:cNvSpPr/>
            <p:nvPr/>
          </p:nvSpPr>
          <p:spPr>
            <a:xfrm>
              <a:off x="1817905" y="4396204"/>
              <a:ext cx="985349" cy="435076"/>
            </a:xfrm>
            <a:custGeom>
              <a:avLst/>
              <a:gdLst/>
              <a:ahLst/>
              <a:cxnLst/>
              <a:rect l="l" t="t" r="r" b="b"/>
              <a:pathLst>
                <a:path w="20349" h="8985" extrusionOk="0">
                  <a:moveTo>
                    <a:pt x="2734" y="0"/>
                  </a:moveTo>
                  <a:cubicBezTo>
                    <a:pt x="2429" y="0"/>
                    <a:pt x="2112" y="132"/>
                    <a:pt x="1902" y="372"/>
                  </a:cubicBezTo>
                  <a:cubicBezTo>
                    <a:pt x="67" y="2374"/>
                    <a:pt x="0" y="5109"/>
                    <a:pt x="134" y="6577"/>
                  </a:cubicBezTo>
                  <a:cubicBezTo>
                    <a:pt x="167" y="7177"/>
                    <a:pt x="667" y="7644"/>
                    <a:pt x="1268" y="7711"/>
                  </a:cubicBezTo>
                  <a:cubicBezTo>
                    <a:pt x="1268" y="7711"/>
                    <a:pt x="6990" y="8985"/>
                    <a:pt x="12024" y="8985"/>
                  </a:cubicBezTo>
                  <a:cubicBezTo>
                    <a:pt x="13031" y="8985"/>
                    <a:pt x="14010" y="8934"/>
                    <a:pt x="14911" y="8812"/>
                  </a:cubicBezTo>
                  <a:cubicBezTo>
                    <a:pt x="17379" y="8478"/>
                    <a:pt x="19681" y="7311"/>
                    <a:pt x="20181" y="4842"/>
                  </a:cubicBezTo>
                  <a:lnTo>
                    <a:pt x="20348" y="3908"/>
                  </a:lnTo>
                  <a:lnTo>
                    <a:pt x="17313" y="773"/>
                  </a:lnTo>
                  <a:lnTo>
                    <a:pt x="2836" y="5"/>
                  </a:lnTo>
                  <a:cubicBezTo>
                    <a:pt x="2802" y="2"/>
                    <a:pt x="2768" y="0"/>
                    <a:pt x="2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825;p61">
              <a:extLst>
                <a:ext uri="{FF2B5EF4-FFF2-40B4-BE49-F238E27FC236}">
                  <a16:creationId xmlns:a16="http://schemas.microsoft.com/office/drawing/2014/main" id="{3ACAE3BD-49A3-03E4-753E-CAB2CFB84AA6}"/>
                </a:ext>
              </a:extLst>
            </p:cNvPr>
            <p:cNvSpPr/>
            <p:nvPr/>
          </p:nvSpPr>
          <p:spPr>
            <a:xfrm>
              <a:off x="984475" y="4368845"/>
              <a:ext cx="951405" cy="406458"/>
            </a:xfrm>
            <a:custGeom>
              <a:avLst/>
              <a:gdLst/>
              <a:ahLst/>
              <a:cxnLst/>
              <a:rect l="l" t="t" r="r" b="b"/>
              <a:pathLst>
                <a:path w="19648" h="8394" extrusionOk="0">
                  <a:moveTo>
                    <a:pt x="8129" y="1"/>
                  </a:moveTo>
                  <a:cubicBezTo>
                    <a:pt x="7936" y="1"/>
                    <a:pt x="7743" y="50"/>
                    <a:pt x="7539" y="170"/>
                  </a:cubicBezTo>
                  <a:cubicBezTo>
                    <a:pt x="6204" y="904"/>
                    <a:pt x="5671" y="2472"/>
                    <a:pt x="3402" y="3439"/>
                  </a:cubicBezTo>
                  <a:cubicBezTo>
                    <a:pt x="1935" y="4073"/>
                    <a:pt x="867" y="5140"/>
                    <a:pt x="300" y="5774"/>
                  </a:cubicBezTo>
                  <a:cubicBezTo>
                    <a:pt x="0" y="6108"/>
                    <a:pt x="0" y="6608"/>
                    <a:pt x="267" y="6942"/>
                  </a:cubicBezTo>
                  <a:lnTo>
                    <a:pt x="300" y="6942"/>
                  </a:lnTo>
                  <a:cubicBezTo>
                    <a:pt x="466" y="7163"/>
                    <a:pt x="723" y="7292"/>
                    <a:pt x="996" y="7292"/>
                  </a:cubicBezTo>
                  <a:cubicBezTo>
                    <a:pt x="1053" y="7292"/>
                    <a:pt x="1110" y="7287"/>
                    <a:pt x="1168" y="7275"/>
                  </a:cubicBezTo>
                  <a:cubicBezTo>
                    <a:pt x="2451" y="7002"/>
                    <a:pt x="5792" y="6371"/>
                    <a:pt x="7931" y="6371"/>
                  </a:cubicBezTo>
                  <a:cubicBezTo>
                    <a:pt x="8405" y="6371"/>
                    <a:pt x="8819" y="6402"/>
                    <a:pt x="9140" y="6475"/>
                  </a:cubicBezTo>
                  <a:cubicBezTo>
                    <a:pt x="10808" y="6841"/>
                    <a:pt x="15745" y="7942"/>
                    <a:pt x="17713" y="8376"/>
                  </a:cubicBezTo>
                  <a:cubicBezTo>
                    <a:pt x="17761" y="8388"/>
                    <a:pt x="17810" y="8394"/>
                    <a:pt x="17857" y="8394"/>
                  </a:cubicBezTo>
                  <a:cubicBezTo>
                    <a:pt x="18196" y="8394"/>
                    <a:pt x="18476" y="8094"/>
                    <a:pt x="18447" y="7742"/>
                  </a:cubicBezTo>
                  <a:cubicBezTo>
                    <a:pt x="18313" y="6241"/>
                    <a:pt x="18246" y="3105"/>
                    <a:pt x="19647" y="804"/>
                  </a:cubicBezTo>
                  <a:cubicBezTo>
                    <a:pt x="19647" y="804"/>
                    <a:pt x="18047" y="438"/>
                    <a:pt x="16010" y="438"/>
                  </a:cubicBezTo>
                  <a:cubicBezTo>
                    <a:pt x="15034" y="438"/>
                    <a:pt x="13957" y="522"/>
                    <a:pt x="12909" y="770"/>
                  </a:cubicBezTo>
                  <a:cubicBezTo>
                    <a:pt x="12407" y="891"/>
                    <a:pt x="11963" y="940"/>
                    <a:pt x="11565" y="940"/>
                  </a:cubicBezTo>
                  <a:cubicBezTo>
                    <a:pt x="9822" y="940"/>
                    <a:pt x="8976" y="1"/>
                    <a:pt x="8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826;p61">
              <a:extLst>
                <a:ext uri="{FF2B5EF4-FFF2-40B4-BE49-F238E27FC236}">
                  <a16:creationId xmlns:a16="http://schemas.microsoft.com/office/drawing/2014/main" id="{2E59AD14-2631-37B1-EF57-5F62676D8C5C}"/>
                </a:ext>
              </a:extLst>
            </p:cNvPr>
            <p:cNvSpPr/>
            <p:nvPr/>
          </p:nvSpPr>
          <p:spPr>
            <a:xfrm>
              <a:off x="1942252" y="2023250"/>
              <a:ext cx="906227" cy="880757"/>
            </a:xfrm>
            <a:custGeom>
              <a:avLst/>
              <a:gdLst/>
              <a:ahLst/>
              <a:cxnLst/>
              <a:rect l="l" t="t" r="r" b="b"/>
              <a:pathLst>
                <a:path w="18715" h="18189" extrusionOk="0">
                  <a:moveTo>
                    <a:pt x="11304" y="1"/>
                  </a:moveTo>
                  <a:cubicBezTo>
                    <a:pt x="6482" y="1"/>
                    <a:pt x="5267" y="5556"/>
                    <a:pt x="5104" y="7415"/>
                  </a:cubicBezTo>
                  <a:cubicBezTo>
                    <a:pt x="4871" y="9450"/>
                    <a:pt x="1" y="8749"/>
                    <a:pt x="835" y="13719"/>
                  </a:cubicBezTo>
                  <a:cubicBezTo>
                    <a:pt x="1315" y="16680"/>
                    <a:pt x="5526" y="18189"/>
                    <a:pt x="9360" y="18189"/>
                  </a:cubicBezTo>
                  <a:cubicBezTo>
                    <a:pt x="11919" y="18189"/>
                    <a:pt x="14310" y="17516"/>
                    <a:pt x="15312" y="16154"/>
                  </a:cubicBezTo>
                  <a:cubicBezTo>
                    <a:pt x="18481" y="11818"/>
                    <a:pt x="16246" y="7415"/>
                    <a:pt x="16246" y="7415"/>
                  </a:cubicBezTo>
                  <a:cubicBezTo>
                    <a:pt x="16246" y="7415"/>
                    <a:pt x="18714" y="1911"/>
                    <a:pt x="12977" y="243"/>
                  </a:cubicBezTo>
                  <a:cubicBezTo>
                    <a:pt x="12543" y="110"/>
                    <a:pt x="12076" y="43"/>
                    <a:pt x="11642" y="10"/>
                  </a:cubicBezTo>
                  <a:cubicBezTo>
                    <a:pt x="11528" y="4"/>
                    <a:pt x="11415" y="1"/>
                    <a:pt x="11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827;p61">
              <a:extLst>
                <a:ext uri="{FF2B5EF4-FFF2-40B4-BE49-F238E27FC236}">
                  <a16:creationId xmlns:a16="http://schemas.microsoft.com/office/drawing/2014/main" id="{4606AB42-38A9-6BA7-9E1E-403D4B3CF378}"/>
                </a:ext>
              </a:extLst>
            </p:cNvPr>
            <p:cNvSpPr/>
            <p:nvPr/>
          </p:nvSpPr>
          <p:spPr>
            <a:xfrm>
              <a:off x="2123154" y="2488873"/>
              <a:ext cx="628379" cy="620002"/>
            </a:xfrm>
            <a:custGeom>
              <a:avLst/>
              <a:gdLst/>
              <a:ahLst/>
              <a:cxnLst/>
              <a:rect l="l" t="t" r="r" b="b"/>
              <a:pathLst>
                <a:path w="12977" h="12804" extrusionOk="0">
                  <a:moveTo>
                    <a:pt x="5672" y="0"/>
                  </a:moveTo>
                  <a:lnTo>
                    <a:pt x="1" y="2202"/>
                  </a:lnTo>
                  <a:cubicBezTo>
                    <a:pt x="1368" y="3736"/>
                    <a:pt x="1569" y="6505"/>
                    <a:pt x="1469" y="8707"/>
                  </a:cubicBezTo>
                  <a:cubicBezTo>
                    <a:pt x="1368" y="10508"/>
                    <a:pt x="2703" y="12076"/>
                    <a:pt x="4504" y="12343"/>
                  </a:cubicBezTo>
                  <a:lnTo>
                    <a:pt x="7840" y="12776"/>
                  </a:lnTo>
                  <a:cubicBezTo>
                    <a:pt x="7988" y="12795"/>
                    <a:pt x="8137" y="12804"/>
                    <a:pt x="8283" y="12804"/>
                  </a:cubicBezTo>
                  <a:cubicBezTo>
                    <a:pt x="9718" y="12804"/>
                    <a:pt x="11028" y="11936"/>
                    <a:pt x="11542" y="10575"/>
                  </a:cubicBezTo>
                  <a:cubicBezTo>
                    <a:pt x="12510" y="8140"/>
                    <a:pt x="12977" y="5471"/>
                    <a:pt x="12977" y="2669"/>
                  </a:cubicBezTo>
                  <a:lnTo>
                    <a:pt x="9541" y="34"/>
                  </a:lnTo>
                  <a:lnTo>
                    <a:pt x="56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828;p61">
              <a:extLst>
                <a:ext uri="{FF2B5EF4-FFF2-40B4-BE49-F238E27FC236}">
                  <a16:creationId xmlns:a16="http://schemas.microsoft.com/office/drawing/2014/main" id="{001AE482-C21E-E004-1E68-702F980ED703}"/>
                </a:ext>
              </a:extLst>
            </p:cNvPr>
            <p:cNvSpPr/>
            <p:nvPr/>
          </p:nvSpPr>
          <p:spPr>
            <a:xfrm>
              <a:off x="2336354" y="2488873"/>
              <a:ext cx="294021" cy="103430"/>
            </a:xfrm>
            <a:custGeom>
              <a:avLst/>
              <a:gdLst/>
              <a:ahLst/>
              <a:cxnLst/>
              <a:rect l="l" t="t" r="r" b="b"/>
              <a:pathLst>
                <a:path w="6072" h="2136" extrusionOk="0">
                  <a:moveTo>
                    <a:pt x="1269" y="0"/>
                  </a:moveTo>
                  <a:lnTo>
                    <a:pt x="1" y="501"/>
                  </a:lnTo>
                  <a:cubicBezTo>
                    <a:pt x="701" y="1468"/>
                    <a:pt x="1836" y="2135"/>
                    <a:pt x="3137" y="2135"/>
                  </a:cubicBezTo>
                  <a:cubicBezTo>
                    <a:pt x="4304" y="2135"/>
                    <a:pt x="5371" y="1602"/>
                    <a:pt x="6072" y="734"/>
                  </a:cubicBezTo>
                  <a:lnTo>
                    <a:pt x="5138" y="34"/>
                  </a:lnTo>
                  <a:lnTo>
                    <a:pt x="12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829;p61">
              <a:extLst>
                <a:ext uri="{FF2B5EF4-FFF2-40B4-BE49-F238E27FC236}">
                  <a16:creationId xmlns:a16="http://schemas.microsoft.com/office/drawing/2014/main" id="{DCB5C4AD-02FD-054C-3773-86119F53329D}"/>
                </a:ext>
              </a:extLst>
            </p:cNvPr>
            <p:cNvSpPr/>
            <p:nvPr/>
          </p:nvSpPr>
          <p:spPr>
            <a:xfrm>
              <a:off x="2268806" y="2304677"/>
              <a:ext cx="306660" cy="114907"/>
            </a:xfrm>
            <a:custGeom>
              <a:avLst/>
              <a:gdLst/>
              <a:ahLst/>
              <a:cxnLst/>
              <a:rect l="l" t="t" r="r" b="b"/>
              <a:pathLst>
                <a:path w="6333" h="2373" extrusionOk="0">
                  <a:moveTo>
                    <a:pt x="1248" y="1"/>
                  </a:moveTo>
                  <a:cubicBezTo>
                    <a:pt x="507" y="1"/>
                    <a:pt x="1" y="750"/>
                    <a:pt x="262" y="1436"/>
                  </a:cubicBezTo>
                  <a:cubicBezTo>
                    <a:pt x="429" y="1836"/>
                    <a:pt x="762" y="2103"/>
                    <a:pt x="1196" y="2137"/>
                  </a:cubicBezTo>
                  <a:lnTo>
                    <a:pt x="5032" y="2370"/>
                  </a:lnTo>
                  <a:cubicBezTo>
                    <a:pt x="5053" y="2372"/>
                    <a:pt x="5075" y="2372"/>
                    <a:pt x="5096" y="2372"/>
                  </a:cubicBezTo>
                  <a:cubicBezTo>
                    <a:pt x="5541" y="2372"/>
                    <a:pt x="5972" y="2048"/>
                    <a:pt x="6099" y="1603"/>
                  </a:cubicBezTo>
                  <a:lnTo>
                    <a:pt x="6133" y="1536"/>
                  </a:lnTo>
                  <a:cubicBezTo>
                    <a:pt x="6333" y="869"/>
                    <a:pt x="5866" y="168"/>
                    <a:pt x="5165" y="168"/>
                  </a:cubicBezTo>
                  <a:lnTo>
                    <a:pt x="1296" y="2"/>
                  </a:lnTo>
                  <a:cubicBezTo>
                    <a:pt x="1280" y="1"/>
                    <a:pt x="1264" y="1"/>
                    <a:pt x="1248" y="1"/>
                  </a:cubicBezTo>
                  <a:close/>
                </a:path>
              </a:pathLst>
            </a:custGeom>
            <a:solidFill>
              <a:srgbClr val="D25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830;p61">
              <a:extLst>
                <a:ext uri="{FF2B5EF4-FFF2-40B4-BE49-F238E27FC236}">
                  <a16:creationId xmlns:a16="http://schemas.microsoft.com/office/drawing/2014/main" id="{4A11CAE8-607C-A8F4-1F65-A04C5F16F132}"/>
                </a:ext>
              </a:extLst>
            </p:cNvPr>
            <p:cNvSpPr/>
            <p:nvPr/>
          </p:nvSpPr>
          <p:spPr>
            <a:xfrm>
              <a:off x="2342843" y="2127066"/>
              <a:ext cx="339248" cy="424859"/>
            </a:xfrm>
            <a:custGeom>
              <a:avLst/>
              <a:gdLst/>
              <a:ahLst/>
              <a:cxnLst/>
              <a:rect l="l" t="t" r="r" b="b"/>
              <a:pathLst>
                <a:path w="7006" h="8774" extrusionOk="0">
                  <a:moveTo>
                    <a:pt x="2035" y="0"/>
                  </a:moveTo>
                  <a:cubicBezTo>
                    <a:pt x="901" y="0"/>
                    <a:pt x="0" y="901"/>
                    <a:pt x="0" y="2002"/>
                  </a:cubicBezTo>
                  <a:lnTo>
                    <a:pt x="0" y="5771"/>
                  </a:lnTo>
                  <a:cubicBezTo>
                    <a:pt x="0" y="7439"/>
                    <a:pt x="1335" y="8773"/>
                    <a:pt x="3003" y="8773"/>
                  </a:cubicBezTo>
                  <a:cubicBezTo>
                    <a:pt x="4437" y="8773"/>
                    <a:pt x="5671" y="7773"/>
                    <a:pt x="5971" y="6372"/>
                  </a:cubicBezTo>
                  <a:lnTo>
                    <a:pt x="6739" y="2402"/>
                  </a:lnTo>
                  <a:cubicBezTo>
                    <a:pt x="7005" y="1168"/>
                    <a:pt x="6038" y="0"/>
                    <a:pt x="4770" y="0"/>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831;p61">
              <a:extLst>
                <a:ext uri="{FF2B5EF4-FFF2-40B4-BE49-F238E27FC236}">
                  <a16:creationId xmlns:a16="http://schemas.microsoft.com/office/drawing/2014/main" id="{2641DB6D-1A43-D1D6-AFCB-F8B47E30635F}"/>
                </a:ext>
              </a:extLst>
            </p:cNvPr>
            <p:cNvSpPr/>
            <p:nvPr/>
          </p:nvSpPr>
          <p:spPr>
            <a:xfrm>
              <a:off x="2331512" y="2081840"/>
              <a:ext cx="431348" cy="285547"/>
            </a:xfrm>
            <a:custGeom>
              <a:avLst/>
              <a:gdLst/>
              <a:ahLst/>
              <a:cxnLst/>
              <a:rect l="l" t="t" r="r" b="b"/>
              <a:pathLst>
                <a:path w="8908" h="5897" extrusionOk="0">
                  <a:moveTo>
                    <a:pt x="2836" y="0"/>
                  </a:moveTo>
                  <a:cubicBezTo>
                    <a:pt x="1268" y="0"/>
                    <a:pt x="1" y="1268"/>
                    <a:pt x="1" y="2836"/>
                  </a:cubicBezTo>
                  <a:lnTo>
                    <a:pt x="1" y="4604"/>
                  </a:lnTo>
                  <a:cubicBezTo>
                    <a:pt x="3503" y="4203"/>
                    <a:pt x="1702" y="1535"/>
                    <a:pt x="3670" y="1001"/>
                  </a:cubicBezTo>
                  <a:cubicBezTo>
                    <a:pt x="3804" y="2569"/>
                    <a:pt x="4504" y="3369"/>
                    <a:pt x="5071" y="3736"/>
                  </a:cubicBezTo>
                  <a:cubicBezTo>
                    <a:pt x="5471" y="4037"/>
                    <a:pt x="5738" y="4470"/>
                    <a:pt x="5872" y="4937"/>
                  </a:cubicBezTo>
                  <a:cubicBezTo>
                    <a:pt x="5938" y="5237"/>
                    <a:pt x="6072" y="5538"/>
                    <a:pt x="6372" y="5771"/>
                  </a:cubicBezTo>
                  <a:cubicBezTo>
                    <a:pt x="6481" y="5856"/>
                    <a:pt x="6608" y="5897"/>
                    <a:pt x="6733" y="5897"/>
                  </a:cubicBezTo>
                  <a:cubicBezTo>
                    <a:pt x="6952" y="5897"/>
                    <a:pt x="7167" y="5771"/>
                    <a:pt x="7273" y="5538"/>
                  </a:cubicBezTo>
                  <a:cubicBezTo>
                    <a:pt x="7840" y="4137"/>
                    <a:pt x="8907" y="467"/>
                    <a:pt x="4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832;p61">
              <a:extLst>
                <a:ext uri="{FF2B5EF4-FFF2-40B4-BE49-F238E27FC236}">
                  <a16:creationId xmlns:a16="http://schemas.microsoft.com/office/drawing/2014/main" id="{0501CF41-ACEE-5735-86D2-0CE4E9C9129B}"/>
                </a:ext>
              </a:extLst>
            </p:cNvPr>
            <p:cNvSpPr/>
            <p:nvPr/>
          </p:nvSpPr>
          <p:spPr>
            <a:xfrm>
              <a:off x="1523939" y="2565815"/>
              <a:ext cx="1314865" cy="2171846"/>
            </a:xfrm>
            <a:custGeom>
              <a:avLst/>
              <a:gdLst/>
              <a:ahLst/>
              <a:cxnLst/>
              <a:rect l="l" t="t" r="r" b="b"/>
              <a:pathLst>
                <a:path w="27154" h="44852" extrusionOk="0">
                  <a:moveTo>
                    <a:pt x="13061" y="0"/>
                  </a:moveTo>
                  <a:cubicBezTo>
                    <a:pt x="13030" y="0"/>
                    <a:pt x="13001" y="4"/>
                    <a:pt x="12976" y="13"/>
                  </a:cubicBezTo>
                  <a:lnTo>
                    <a:pt x="11375" y="646"/>
                  </a:lnTo>
                  <a:cubicBezTo>
                    <a:pt x="11142" y="713"/>
                    <a:pt x="11108" y="980"/>
                    <a:pt x="11242" y="1147"/>
                  </a:cubicBezTo>
                  <a:cubicBezTo>
                    <a:pt x="11942" y="1914"/>
                    <a:pt x="13443" y="4149"/>
                    <a:pt x="12376" y="8786"/>
                  </a:cubicBezTo>
                  <a:cubicBezTo>
                    <a:pt x="11492" y="10475"/>
                    <a:pt x="9959" y="10823"/>
                    <a:pt x="8849" y="10823"/>
                  </a:cubicBezTo>
                  <a:cubicBezTo>
                    <a:pt x="8075" y="10823"/>
                    <a:pt x="7506" y="10654"/>
                    <a:pt x="7506" y="10654"/>
                  </a:cubicBezTo>
                  <a:lnTo>
                    <a:pt x="1935" y="26865"/>
                  </a:lnTo>
                  <a:cubicBezTo>
                    <a:pt x="0" y="33470"/>
                    <a:pt x="5204" y="37239"/>
                    <a:pt x="10675" y="39741"/>
                  </a:cubicBezTo>
                  <a:cubicBezTo>
                    <a:pt x="14144" y="41309"/>
                    <a:pt x="18914" y="43310"/>
                    <a:pt x="21949" y="44611"/>
                  </a:cubicBezTo>
                  <a:cubicBezTo>
                    <a:pt x="22349" y="44774"/>
                    <a:pt x="22760" y="44852"/>
                    <a:pt x="23163" y="44852"/>
                  </a:cubicBezTo>
                  <a:cubicBezTo>
                    <a:pt x="24411" y="44852"/>
                    <a:pt x="25581" y="44112"/>
                    <a:pt x="26086" y="42877"/>
                  </a:cubicBezTo>
                  <a:cubicBezTo>
                    <a:pt x="27153" y="40341"/>
                    <a:pt x="26119" y="37406"/>
                    <a:pt x="23717" y="36072"/>
                  </a:cubicBezTo>
                  <a:lnTo>
                    <a:pt x="17446" y="32569"/>
                  </a:lnTo>
                  <a:cubicBezTo>
                    <a:pt x="16279" y="31935"/>
                    <a:pt x="16312" y="30201"/>
                    <a:pt x="17546" y="29634"/>
                  </a:cubicBezTo>
                  <a:cubicBezTo>
                    <a:pt x="19814" y="28600"/>
                    <a:pt x="20582" y="26865"/>
                    <a:pt x="20582" y="26865"/>
                  </a:cubicBezTo>
                  <a:lnTo>
                    <a:pt x="24051" y="9886"/>
                  </a:lnTo>
                  <a:cubicBezTo>
                    <a:pt x="26019" y="4849"/>
                    <a:pt x="25719" y="1580"/>
                    <a:pt x="25652" y="1047"/>
                  </a:cubicBezTo>
                  <a:cubicBezTo>
                    <a:pt x="25652" y="980"/>
                    <a:pt x="25619" y="947"/>
                    <a:pt x="25585" y="913"/>
                  </a:cubicBezTo>
                  <a:lnTo>
                    <a:pt x="24384" y="46"/>
                  </a:lnTo>
                  <a:cubicBezTo>
                    <a:pt x="24348" y="18"/>
                    <a:pt x="24308" y="6"/>
                    <a:pt x="24271" y="6"/>
                  </a:cubicBezTo>
                  <a:cubicBezTo>
                    <a:pt x="24174" y="6"/>
                    <a:pt x="24093" y="92"/>
                    <a:pt x="24118" y="213"/>
                  </a:cubicBezTo>
                  <a:cubicBezTo>
                    <a:pt x="24418" y="2948"/>
                    <a:pt x="23317" y="6684"/>
                    <a:pt x="22616" y="8619"/>
                  </a:cubicBezTo>
                  <a:cubicBezTo>
                    <a:pt x="22498" y="9033"/>
                    <a:pt x="22143" y="9264"/>
                    <a:pt x="21738" y="9264"/>
                  </a:cubicBezTo>
                  <a:cubicBezTo>
                    <a:pt x="21687" y="9264"/>
                    <a:pt x="21635" y="9260"/>
                    <a:pt x="21582" y="9253"/>
                  </a:cubicBezTo>
                  <a:cubicBezTo>
                    <a:pt x="19681" y="8919"/>
                    <a:pt x="17179" y="8786"/>
                    <a:pt x="15778" y="8719"/>
                  </a:cubicBezTo>
                  <a:cubicBezTo>
                    <a:pt x="15245" y="8719"/>
                    <a:pt x="14811" y="8218"/>
                    <a:pt x="14911" y="7651"/>
                  </a:cubicBezTo>
                  <a:cubicBezTo>
                    <a:pt x="15545" y="3382"/>
                    <a:pt x="13844" y="780"/>
                    <a:pt x="13310" y="113"/>
                  </a:cubicBezTo>
                  <a:cubicBezTo>
                    <a:pt x="13260" y="38"/>
                    <a:pt x="13153" y="0"/>
                    <a:pt x="130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833;p61">
              <a:extLst>
                <a:ext uri="{FF2B5EF4-FFF2-40B4-BE49-F238E27FC236}">
                  <a16:creationId xmlns:a16="http://schemas.microsoft.com/office/drawing/2014/main" id="{A229E1BD-DD9F-E141-7BA2-FB658B6BE59A}"/>
                </a:ext>
              </a:extLst>
            </p:cNvPr>
            <p:cNvSpPr/>
            <p:nvPr/>
          </p:nvSpPr>
          <p:spPr>
            <a:xfrm>
              <a:off x="2127173" y="3202803"/>
              <a:ext cx="433769" cy="421905"/>
            </a:xfrm>
            <a:custGeom>
              <a:avLst/>
              <a:gdLst/>
              <a:ahLst/>
              <a:cxnLst/>
              <a:rect l="l" t="t" r="r" b="b"/>
              <a:pathLst>
                <a:path w="8958" h="8713" extrusionOk="0">
                  <a:moveTo>
                    <a:pt x="2153" y="0"/>
                  </a:moveTo>
                  <a:cubicBezTo>
                    <a:pt x="1819" y="0"/>
                    <a:pt x="1486" y="234"/>
                    <a:pt x="1419" y="567"/>
                  </a:cubicBezTo>
                  <a:lnTo>
                    <a:pt x="518" y="4403"/>
                  </a:lnTo>
                  <a:cubicBezTo>
                    <a:pt x="0" y="6605"/>
                    <a:pt x="1650" y="8712"/>
                    <a:pt x="3883" y="8712"/>
                  </a:cubicBezTo>
                  <a:cubicBezTo>
                    <a:pt x="3951" y="8712"/>
                    <a:pt x="4019" y="8710"/>
                    <a:pt x="4087" y="8707"/>
                  </a:cubicBezTo>
                  <a:cubicBezTo>
                    <a:pt x="5555" y="8640"/>
                    <a:pt x="6823" y="7672"/>
                    <a:pt x="7290" y="6238"/>
                  </a:cubicBezTo>
                  <a:lnTo>
                    <a:pt x="8824" y="1268"/>
                  </a:lnTo>
                  <a:cubicBezTo>
                    <a:pt x="8958" y="801"/>
                    <a:pt x="8657" y="367"/>
                    <a:pt x="8190" y="334"/>
                  </a:cubicBezTo>
                  <a:lnTo>
                    <a:pt x="21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834;p61">
              <a:extLst>
                <a:ext uri="{FF2B5EF4-FFF2-40B4-BE49-F238E27FC236}">
                  <a16:creationId xmlns:a16="http://schemas.microsoft.com/office/drawing/2014/main" id="{88698221-09E2-818D-E625-2A09B92A1262}"/>
                </a:ext>
              </a:extLst>
            </p:cNvPr>
            <p:cNvSpPr/>
            <p:nvPr/>
          </p:nvSpPr>
          <p:spPr>
            <a:xfrm>
              <a:off x="2166782" y="2978271"/>
              <a:ext cx="42031" cy="40433"/>
            </a:xfrm>
            <a:custGeom>
              <a:avLst/>
              <a:gdLst/>
              <a:ahLst/>
              <a:cxnLst/>
              <a:rect l="l" t="t" r="r" b="b"/>
              <a:pathLst>
                <a:path w="868" h="835" extrusionOk="0">
                  <a:moveTo>
                    <a:pt x="434" y="1"/>
                  </a:moveTo>
                  <a:cubicBezTo>
                    <a:pt x="201" y="1"/>
                    <a:pt x="0" y="201"/>
                    <a:pt x="0" y="434"/>
                  </a:cubicBezTo>
                  <a:cubicBezTo>
                    <a:pt x="0" y="668"/>
                    <a:pt x="201" y="835"/>
                    <a:pt x="434" y="835"/>
                  </a:cubicBezTo>
                  <a:cubicBezTo>
                    <a:pt x="668" y="835"/>
                    <a:pt x="868" y="668"/>
                    <a:pt x="868" y="434"/>
                  </a:cubicBezTo>
                  <a:cubicBezTo>
                    <a:pt x="868" y="201"/>
                    <a:pt x="668" y="1"/>
                    <a:pt x="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835;p61">
              <a:extLst>
                <a:ext uri="{FF2B5EF4-FFF2-40B4-BE49-F238E27FC236}">
                  <a16:creationId xmlns:a16="http://schemas.microsoft.com/office/drawing/2014/main" id="{F30249A1-9AD0-95EE-2B97-D047E831145D}"/>
                </a:ext>
              </a:extLst>
            </p:cNvPr>
            <p:cNvSpPr/>
            <p:nvPr/>
          </p:nvSpPr>
          <p:spPr>
            <a:xfrm>
              <a:off x="2615795" y="3028339"/>
              <a:ext cx="40433" cy="40433"/>
            </a:xfrm>
            <a:custGeom>
              <a:avLst/>
              <a:gdLst/>
              <a:ahLst/>
              <a:cxnLst/>
              <a:rect l="l" t="t" r="r" b="b"/>
              <a:pathLst>
                <a:path w="835" h="835" extrusionOk="0">
                  <a:moveTo>
                    <a:pt x="434" y="1"/>
                  </a:moveTo>
                  <a:cubicBezTo>
                    <a:pt x="201" y="1"/>
                    <a:pt x="1" y="201"/>
                    <a:pt x="1" y="434"/>
                  </a:cubicBezTo>
                  <a:cubicBezTo>
                    <a:pt x="1" y="668"/>
                    <a:pt x="201" y="835"/>
                    <a:pt x="434" y="835"/>
                  </a:cubicBezTo>
                  <a:cubicBezTo>
                    <a:pt x="635" y="835"/>
                    <a:pt x="835" y="668"/>
                    <a:pt x="835" y="434"/>
                  </a:cubicBezTo>
                  <a:cubicBezTo>
                    <a:pt x="835" y="201"/>
                    <a:pt x="635" y="1"/>
                    <a:pt x="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836;p61">
              <a:extLst>
                <a:ext uri="{FF2B5EF4-FFF2-40B4-BE49-F238E27FC236}">
                  <a16:creationId xmlns:a16="http://schemas.microsoft.com/office/drawing/2014/main" id="{8625FD14-83F9-DBDC-A421-7CA50F554CF9}"/>
                </a:ext>
              </a:extLst>
            </p:cNvPr>
            <p:cNvSpPr/>
            <p:nvPr/>
          </p:nvSpPr>
          <p:spPr>
            <a:xfrm>
              <a:off x="1533623" y="2621307"/>
              <a:ext cx="680046" cy="1271236"/>
            </a:xfrm>
            <a:custGeom>
              <a:avLst/>
              <a:gdLst/>
              <a:ahLst/>
              <a:cxnLst/>
              <a:rect l="l" t="t" r="r" b="b"/>
              <a:pathLst>
                <a:path w="14044" h="26253" extrusionOk="0">
                  <a:moveTo>
                    <a:pt x="11042" y="1"/>
                  </a:moveTo>
                  <a:cubicBezTo>
                    <a:pt x="9174" y="34"/>
                    <a:pt x="7506" y="1202"/>
                    <a:pt x="6839" y="2936"/>
                  </a:cubicBezTo>
                  <a:lnTo>
                    <a:pt x="1135" y="17780"/>
                  </a:lnTo>
                  <a:cubicBezTo>
                    <a:pt x="0" y="20749"/>
                    <a:pt x="1268" y="24118"/>
                    <a:pt x="4103" y="25619"/>
                  </a:cubicBezTo>
                  <a:lnTo>
                    <a:pt x="5371" y="26253"/>
                  </a:lnTo>
                  <a:lnTo>
                    <a:pt x="12176" y="7640"/>
                  </a:lnTo>
                  <a:cubicBezTo>
                    <a:pt x="14044" y="1435"/>
                    <a:pt x="11042" y="1"/>
                    <a:pt x="110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837;p61">
              <a:extLst>
                <a:ext uri="{FF2B5EF4-FFF2-40B4-BE49-F238E27FC236}">
                  <a16:creationId xmlns:a16="http://schemas.microsoft.com/office/drawing/2014/main" id="{53A4B722-061B-0410-6DDF-CBF326B7A05E}"/>
                </a:ext>
              </a:extLst>
            </p:cNvPr>
            <p:cNvSpPr/>
            <p:nvPr/>
          </p:nvSpPr>
          <p:spPr>
            <a:xfrm>
              <a:off x="2202324" y="3498369"/>
              <a:ext cx="1540998" cy="998278"/>
            </a:xfrm>
            <a:custGeom>
              <a:avLst/>
              <a:gdLst/>
              <a:ahLst/>
              <a:cxnLst/>
              <a:rect l="l" t="t" r="r" b="b"/>
              <a:pathLst>
                <a:path w="31824" h="20616" extrusionOk="0">
                  <a:moveTo>
                    <a:pt x="11642" y="1"/>
                  </a:moveTo>
                  <a:lnTo>
                    <a:pt x="0" y="868"/>
                  </a:lnTo>
                  <a:lnTo>
                    <a:pt x="19414" y="20615"/>
                  </a:lnTo>
                  <a:lnTo>
                    <a:pt x="26920" y="17880"/>
                  </a:lnTo>
                  <a:lnTo>
                    <a:pt x="31823" y="11509"/>
                  </a:lnTo>
                  <a:lnTo>
                    <a:pt x="116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838;p61">
              <a:extLst>
                <a:ext uri="{FF2B5EF4-FFF2-40B4-BE49-F238E27FC236}">
                  <a16:creationId xmlns:a16="http://schemas.microsoft.com/office/drawing/2014/main" id="{D5628B8B-F553-648D-6C9A-206798F6BBEE}"/>
                </a:ext>
              </a:extLst>
            </p:cNvPr>
            <p:cNvSpPr/>
            <p:nvPr/>
          </p:nvSpPr>
          <p:spPr>
            <a:xfrm>
              <a:off x="2765998" y="3621118"/>
              <a:ext cx="258528" cy="256881"/>
            </a:xfrm>
            <a:custGeom>
              <a:avLst/>
              <a:gdLst/>
              <a:ahLst/>
              <a:cxnLst/>
              <a:rect l="l" t="t" r="r" b="b"/>
              <a:pathLst>
                <a:path w="5339" h="5305" extrusionOk="0">
                  <a:moveTo>
                    <a:pt x="2670" y="1"/>
                  </a:moveTo>
                  <a:cubicBezTo>
                    <a:pt x="1202" y="1"/>
                    <a:pt x="1" y="1202"/>
                    <a:pt x="1" y="2669"/>
                  </a:cubicBezTo>
                  <a:cubicBezTo>
                    <a:pt x="1" y="4137"/>
                    <a:pt x="1202" y="5305"/>
                    <a:pt x="2670" y="5305"/>
                  </a:cubicBezTo>
                  <a:cubicBezTo>
                    <a:pt x="4137" y="5305"/>
                    <a:pt x="5338" y="4137"/>
                    <a:pt x="5338" y="2669"/>
                  </a:cubicBezTo>
                  <a:cubicBezTo>
                    <a:pt x="5338" y="1202"/>
                    <a:pt x="4137" y="1"/>
                    <a:pt x="26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839;p61">
              <a:extLst>
                <a:ext uri="{FF2B5EF4-FFF2-40B4-BE49-F238E27FC236}">
                  <a16:creationId xmlns:a16="http://schemas.microsoft.com/office/drawing/2014/main" id="{109B58E8-C01E-E777-0074-DB1553265F0D}"/>
                </a:ext>
              </a:extLst>
            </p:cNvPr>
            <p:cNvSpPr/>
            <p:nvPr/>
          </p:nvSpPr>
          <p:spPr>
            <a:xfrm>
              <a:off x="2564129" y="3535508"/>
              <a:ext cx="258479" cy="258528"/>
            </a:xfrm>
            <a:custGeom>
              <a:avLst/>
              <a:gdLst/>
              <a:ahLst/>
              <a:cxnLst/>
              <a:rect l="l" t="t" r="r" b="b"/>
              <a:pathLst>
                <a:path w="5338" h="5339" extrusionOk="0">
                  <a:moveTo>
                    <a:pt x="2669" y="1"/>
                  </a:moveTo>
                  <a:cubicBezTo>
                    <a:pt x="1201" y="1"/>
                    <a:pt x="0" y="1202"/>
                    <a:pt x="0" y="2669"/>
                  </a:cubicBezTo>
                  <a:cubicBezTo>
                    <a:pt x="0" y="4137"/>
                    <a:pt x="1201" y="5338"/>
                    <a:pt x="2669" y="5338"/>
                  </a:cubicBezTo>
                  <a:cubicBezTo>
                    <a:pt x="4137" y="5338"/>
                    <a:pt x="5337" y="4137"/>
                    <a:pt x="5337" y="2669"/>
                  </a:cubicBezTo>
                  <a:cubicBezTo>
                    <a:pt x="5337" y="1202"/>
                    <a:pt x="4137" y="1"/>
                    <a:pt x="26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840;p61">
              <a:extLst>
                <a:ext uri="{FF2B5EF4-FFF2-40B4-BE49-F238E27FC236}">
                  <a16:creationId xmlns:a16="http://schemas.microsoft.com/office/drawing/2014/main" id="{F2F8511F-1E73-00A8-4CE8-A781BCA1A4E5}"/>
                </a:ext>
              </a:extLst>
            </p:cNvPr>
            <p:cNvSpPr/>
            <p:nvPr/>
          </p:nvSpPr>
          <p:spPr>
            <a:xfrm>
              <a:off x="2724017" y="3703531"/>
              <a:ext cx="256881" cy="258479"/>
            </a:xfrm>
            <a:custGeom>
              <a:avLst/>
              <a:gdLst/>
              <a:ahLst/>
              <a:cxnLst/>
              <a:rect l="l" t="t" r="r" b="b"/>
              <a:pathLst>
                <a:path w="5305" h="5338" extrusionOk="0">
                  <a:moveTo>
                    <a:pt x="2669" y="0"/>
                  </a:moveTo>
                  <a:cubicBezTo>
                    <a:pt x="1168" y="0"/>
                    <a:pt x="1" y="1201"/>
                    <a:pt x="1" y="2669"/>
                  </a:cubicBezTo>
                  <a:cubicBezTo>
                    <a:pt x="1" y="4136"/>
                    <a:pt x="1168" y="5337"/>
                    <a:pt x="2669" y="5337"/>
                  </a:cubicBezTo>
                  <a:cubicBezTo>
                    <a:pt x="4137" y="5337"/>
                    <a:pt x="5304" y="4136"/>
                    <a:pt x="5304" y="2669"/>
                  </a:cubicBezTo>
                  <a:cubicBezTo>
                    <a:pt x="5304" y="1201"/>
                    <a:pt x="4137" y="0"/>
                    <a:pt x="26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841;p61">
              <a:extLst>
                <a:ext uri="{FF2B5EF4-FFF2-40B4-BE49-F238E27FC236}">
                  <a16:creationId xmlns:a16="http://schemas.microsoft.com/office/drawing/2014/main" id="{DF27251F-7BEE-BB40-6591-37B9A76DCF33}"/>
                </a:ext>
              </a:extLst>
            </p:cNvPr>
            <p:cNvSpPr/>
            <p:nvPr/>
          </p:nvSpPr>
          <p:spPr>
            <a:xfrm>
              <a:off x="3260284" y="3911890"/>
              <a:ext cx="256881" cy="258479"/>
            </a:xfrm>
            <a:custGeom>
              <a:avLst/>
              <a:gdLst/>
              <a:ahLst/>
              <a:cxnLst/>
              <a:rect l="l" t="t" r="r" b="b"/>
              <a:pathLst>
                <a:path w="5305" h="5338" extrusionOk="0">
                  <a:moveTo>
                    <a:pt x="2669" y="0"/>
                  </a:moveTo>
                  <a:cubicBezTo>
                    <a:pt x="1201" y="0"/>
                    <a:pt x="0" y="1201"/>
                    <a:pt x="0" y="2669"/>
                  </a:cubicBezTo>
                  <a:cubicBezTo>
                    <a:pt x="0" y="4136"/>
                    <a:pt x="1201" y="5337"/>
                    <a:pt x="2669" y="5337"/>
                  </a:cubicBezTo>
                  <a:cubicBezTo>
                    <a:pt x="4137" y="5337"/>
                    <a:pt x="5304" y="4136"/>
                    <a:pt x="5304" y="2669"/>
                  </a:cubicBezTo>
                  <a:cubicBezTo>
                    <a:pt x="5304" y="1201"/>
                    <a:pt x="4137" y="0"/>
                    <a:pt x="26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842;p61">
              <a:extLst>
                <a:ext uri="{FF2B5EF4-FFF2-40B4-BE49-F238E27FC236}">
                  <a16:creationId xmlns:a16="http://schemas.microsoft.com/office/drawing/2014/main" id="{9CE52D02-120A-8368-6B47-82C97A76CCD4}"/>
                </a:ext>
              </a:extLst>
            </p:cNvPr>
            <p:cNvSpPr/>
            <p:nvPr/>
          </p:nvSpPr>
          <p:spPr>
            <a:xfrm>
              <a:off x="3131048" y="3777810"/>
              <a:ext cx="258479" cy="258479"/>
            </a:xfrm>
            <a:custGeom>
              <a:avLst/>
              <a:gdLst/>
              <a:ahLst/>
              <a:cxnLst/>
              <a:rect l="l" t="t" r="r" b="b"/>
              <a:pathLst>
                <a:path w="5338" h="5338" extrusionOk="0">
                  <a:moveTo>
                    <a:pt x="2669" y="0"/>
                  </a:moveTo>
                  <a:cubicBezTo>
                    <a:pt x="1202" y="0"/>
                    <a:pt x="1" y="1201"/>
                    <a:pt x="1" y="2669"/>
                  </a:cubicBezTo>
                  <a:cubicBezTo>
                    <a:pt x="1" y="4137"/>
                    <a:pt x="1202" y="5338"/>
                    <a:pt x="2669" y="5338"/>
                  </a:cubicBezTo>
                  <a:cubicBezTo>
                    <a:pt x="4137" y="5338"/>
                    <a:pt x="5338" y="4137"/>
                    <a:pt x="5338" y="2669"/>
                  </a:cubicBezTo>
                  <a:cubicBezTo>
                    <a:pt x="5338" y="1201"/>
                    <a:pt x="4137" y="0"/>
                    <a:pt x="26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843;p61">
              <a:extLst>
                <a:ext uri="{FF2B5EF4-FFF2-40B4-BE49-F238E27FC236}">
                  <a16:creationId xmlns:a16="http://schemas.microsoft.com/office/drawing/2014/main" id="{C59993DD-D88B-192F-B3A6-F19936F331F9}"/>
                </a:ext>
              </a:extLst>
            </p:cNvPr>
            <p:cNvSpPr/>
            <p:nvPr/>
          </p:nvSpPr>
          <p:spPr>
            <a:xfrm>
              <a:off x="3155307" y="4005538"/>
              <a:ext cx="258479" cy="256881"/>
            </a:xfrm>
            <a:custGeom>
              <a:avLst/>
              <a:gdLst/>
              <a:ahLst/>
              <a:cxnLst/>
              <a:rect l="l" t="t" r="r" b="b"/>
              <a:pathLst>
                <a:path w="5338" h="5305" extrusionOk="0">
                  <a:moveTo>
                    <a:pt x="2669" y="1"/>
                  </a:moveTo>
                  <a:cubicBezTo>
                    <a:pt x="1201" y="1"/>
                    <a:pt x="0" y="1168"/>
                    <a:pt x="0" y="2636"/>
                  </a:cubicBezTo>
                  <a:cubicBezTo>
                    <a:pt x="0" y="4137"/>
                    <a:pt x="1201" y="5305"/>
                    <a:pt x="2669" y="5305"/>
                  </a:cubicBezTo>
                  <a:cubicBezTo>
                    <a:pt x="4136" y="5305"/>
                    <a:pt x="5337" y="4137"/>
                    <a:pt x="5337" y="2636"/>
                  </a:cubicBezTo>
                  <a:cubicBezTo>
                    <a:pt x="5337" y="1168"/>
                    <a:pt x="4136" y="1"/>
                    <a:pt x="2669" y="1"/>
                  </a:cubicBezTo>
                  <a:close/>
                </a:path>
              </a:pathLst>
            </a:custGeom>
            <a:solidFill>
              <a:srgbClr val="DC9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844;p61">
              <a:extLst>
                <a:ext uri="{FF2B5EF4-FFF2-40B4-BE49-F238E27FC236}">
                  <a16:creationId xmlns:a16="http://schemas.microsoft.com/office/drawing/2014/main" id="{2EF78AA6-4944-92F7-DAB3-1EA050A6A65E}"/>
                </a:ext>
              </a:extLst>
            </p:cNvPr>
            <p:cNvSpPr/>
            <p:nvPr/>
          </p:nvSpPr>
          <p:spPr>
            <a:xfrm>
              <a:off x="2362211" y="3574294"/>
              <a:ext cx="258479" cy="258479"/>
            </a:xfrm>
            <a:custGeom>
              <a:avLst/>
              <a:gdLst/>
              <a:ahLst/>
              <a:cxnLst/>
              <a:rect l="l" t="t" r="r" b="b"/>
              <a:pathLst>
                <a:path w="5338" h="5338" extrusionOk="0">
                  <a:moveTo>
                    <a:pt x="2669" y="0"/>
                  </a:moveTo>
                  <a:cubicBezTo>
                    <a:pt x="1202" y="0"/>
                    <a:pt x="1" y="1201"/>
                    <a:pt x="1" y="2669"/>
                  </a:cubicBezTo>
                  <a:cubicBezTo>
                    <a:pt x="1" y="4137"/>
                    <a:pt x="1202" y="5338"/>
                    <a:pt x="2669" y="5338"/>
                  </a:cubicBezTo>
                  <a:cubicBezTo>
                    <a:pt x="4137" y="5338"/>
                    <a:pt x="5338" y="4137"/>
                    <a:pt x="5338" y="2669"/>
                  </a:cubicBezTo>
                  <a:cubicBezTo>
                    <a:pt x="5338" y="1201"/>
                    <a:pt x="4137" y="0"/>
                    <a:pt x="2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845;p61">
              <a:extLst>
                <a:ext uri="{FF2B5EF4-FFF2-40B4-BE49-F238E27FC236}">
                  <a16:creationId xmlns:a16="http://schemas.microsoft.com/office/drawing/2014/main" id="{8D0A6D47-2D27-8D4D-1C3A-B9B7E698EB1A}"/>
                </a:ext>
              </a:extLst>
            </p:cNvPr>
            <p:cNvSpPr/>
            <p:nvPr/>
          </p:nvSpPr>
          <p:spPr>
            <a:xfrm>
              <a:off x="2578655" y="3664746"/>
              <a:ext cx="258479" cy="258479"/>
            </a:xfrm>
            <a:custGeom>
              <a:avLst/>
              <a:gdLst/>
              <a:ahLst/>
              <a:cxnLst/>
              <a:rect l="l" t="t" r="r" b="b"/>
              <a:pathLst>
                <a:path w="5338" h="5338" extrusionOk="0">
                  <a:moveTo>
                    <a:pt x="2669" y="0"/>
                  </a:moveTo>
                  <a:cubicBezTo>
                    <a:pt x="1201" y="0"/>
                    <a:pt x="1" y="1201"/>
                    <a:pt x="1" y="2669"/>
                  </a:cubicBezTo>
                  <a:cubicBezTo>
                    <a:pt x="1" y="4137"/>
                    <a:pt x="1201" y="5338"/>
                    <a:pt x="2669" y="5338"/>
                  </a:cubicBezTo>
                  <a:cubicBezTo>
                    <a:pt x="4137" y="5338"/>
                    <a:pt x="5338" y="4137"/>
                    <a:pt x="5338" y="2669"/>
                  </a:cubicBezTo>
                  <a:cubicBezTo>
                    <a:pt x="5338" y="1201"/>
                    <a:pt x="4137" y="0"/>
                    <a:pt x="2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846;p61">
              <a:extLst>
                <a:ext uri="{FF2B5EF4-FFF2-40B4-BE49-F238E27FC236}">
                  <a16:creationId xmlns:a16="http://schemas.microsoft.com/office/drawing/2014/main" id="{981BDD4A-9B2F-65B2-70B3-F49497D26888}"/>
                </a:ext>
              </a:extLst>
            </p:cNvPr>
            <p:cNvSpPr/>
            <p:nvPr/>
          </p:nvSpPr>
          <p:spPr>
            <a:xfrm>
              <a:off x="2927532" y="3732584"/>
              <a:ext cx="258479" cy="258479"/>
            </a:xfrm>
            <a:custGeom>
              <a:avLst/>
              <a:gdLst/>
              <a:ahLst/>
              <a:cxnLst/>
              <a:rect l="l" t="t" r="r" b="b"/>
              <a:pathLst>
                <a:path w="5338" h="5338" extrusionOk="0">
                  <a:moveTo>
                    <a:pt x="2669" y="0"/>
                  </a:moveTo>
                  <a:cubicBezTo>
                    <a:pt x="1202" y="0"/>
                    <a:pt x="1" y="1201"/>
                    <a:pt x="1" y="2669"/>
                  </a:cubicBezTo>
                  <a:cubicBezTo>
                    <a:pt x="1" y="4137"/>
                    <a:pt x="1202" y="5338"/>
                    <a:pt x="2669" y="5338"/>
                  </a:cubicBezTo>
                  <a:cubicBezTo>
                    <a:pt x="4137" y="5338"/>
                    <a:pt x="5338" y="4137"/>
                    <a:pt x="5338" y="2669"/>
                  </a:cubicBezTo>
                  <a:cubicBezTo>
                    <a:pt x="5338" y="1201"/>
                    <a:pt x="4137" y="0"/>
                    <a:pt x="2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847;p61">
              <a:extLst>
                <a:ext uri="{FF2B5EF4-FFF2-40B4-BE49-F238E27FC236}">
                  <a16:creationId xmlns:a16="http://schemas.microsoft.com/office/drawing/2014/main" id="{E1581BC1-D000-7091-D88A-542676AA299E}"/>
                </a:ext>
              </a:extLst>
            </p:cNvPr>
            <p:cNvSpPr/>
            <p:nvPr/>
          </p:nvSpPr>
          <p:spPr>
            <a:xfrm>
              <a:off x="3042243" y="3940943"/>
              <a:ext cx="256833" cy="258479"/>
            </a:xfrm>
            <a:custGeom>
              <a:avLst/>
              <a:gdLst/>
              <a:ahLst/>
              <a:cxnLst/>
              <a:rect l="l" t="t" r="r" b="b"/>
              <a:pathLst>
                <a:path w="5304" h="5338" extrusionOk="0">
                  <a:moveTo>
                    <a:pt x="2635" y="1"/>
                  </a:moveTo>
                  <a:cubicBezTo>
                    <a:pt x="1168" y="1"/>
                    <a:pt x="0" y="1201"/>
                    <a:pt x="0" y="2669"/>
                  </a:cubicBezTo>
                  <a:cubicBezTo>
                    <a:pt x="0" y="4137"/>
                    <a:pt x="1168" y="5338"/>
                    <a:pt x="2635" y="5338"/>
                  </a:cubicBezTo>
                  <a:cubicBezTo>
                    <a:pt x="4103" y="5338"/>
                    <a:pt x="5304" y="4137"/>
                    <a:pt x="5304" y="2669"/>
                  </a:cubicBezTo>
                  <a:cubicBezTo>
                    <a:pt x="5304" y="1201"/>
                    <a:pt x="4103" y="1"/>
                    <a:pt x="26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848;p61">
              <a:extLst>
                <a:ext uri="{FF2B5EF4-FFF2-40B4-BE49-F238E27FC236}">
                  <a16:creationId xmlns:a16="http://schemas.microsoft.com/office/drawing/2014/main" id="{42BD79BA-027B-E16C-8B4F-53AE90361BA8}"/>
                </a:ext>
              </a:extLst>
            </p:cNvPr>
            <p:cNvSpPr/>
            <p:nvPr/>
          </p:nvSpPr>
          <p:spPr>
            <a:xfrm>
              <a:off x="2843569" y="3868262"/>
              <a:ext cx="256833" cy="258479"/>
            </a:xfrm>
            <a:custGeom>
              <a:avLst/>
              <a:gdLst/>
              <a:ahLst/>
              <a:cxnLst/>
              <a:rect l="l" t="t" r="r" b="b"/>
              <a:pathLst>
                <a:path w="5304" h="5338" extrusionOk="0">
                  <a:moveTo>
                    <a:pt x="2669" y="0"/>
                  </a:moveTo>
                  <a:cubicBezTo>
                    <a:pt x="1201" y="0"/>
                    <a:pt x="0" y="1201"/>
                    <a:pt x="0" y="2669"/>
                  </a:cubicBezTo>
                  <a:cubicBezTo>
                    <a:pt x="0" y="4137"/>
                    <a:pt x="1201" y="5338"/>
                    <a:pt x="2669" y="5338"/>
                  </a:cubicBezTo>
                  <a:cubicBezTo>
                    <a:pt x="4136" y="5338"/>
                    <a:pt x="5304" y="4137"/>
                    <a:pt x="5304" y="2669"/>
                  </a:cubicBezTo>
                  <a:cubicBezTo>
                    <a:pt x="5304" y="1201"/>
                    <a:pt x="4136" y="0"/>
                    <a:pt x="26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849;p61">
              <a:extLst>
                <a:ext uri="{FF2B5EF4-FFF2-40B4-BE49-F238E27FC236}">
                  <a16:creationId xmlns:a16="http://schemas.microsoft.com/office/drawing/2014/main" id="{FBC58069-ED6D-6835-2C14-534A606F851B}"/>
                </a:ext>
              </a:extLst>
            </p:cNvPr>
            <p:cNvSpPr/>
            <p:nvPr/>
          </p:nvSpPr>
          <p:spPr>
            <a:xfrm>
              <a:off x="2098944" y="3540350"/>
              <a:ext cx="1135556" cy="1028978"/>
            </a:xfrm>
            <a:custGeom>
              <a:avLst/>
              <a:gdLst/>
              <a:ahLst/>
              <a:cxnLst/>
              <a:rect l="l" t="t" r="r" b="b"/>
              <a:pathLst>
                <a:path w="23451" h="21250" extrusionOk="0">
                  <a:moveTo>
                    <a:pt x="2135" y="1"/>
                  </a:moveTo>
                  <a:lnTo>
                    <a:pt x="0" y="7973"/>
                  </a:lnTo>
                  <a:lnTo>
                    <a:pt x="21082" y="21250"/>
                  </a:lnTo>
                  <a:lnTo>
                    <a:pt x="23451" y="13744"/>
                  </a:lnTo>
                  <a:lnTo>
                    <a:pt x="21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850;p61">
              <a:extLst>
                <a:ext uri="{FF2B5EF4-FFF2-40B4-BE49-F238E27FC236}">
                  <a16:creationId xmlns:a16="http://schemas.microsoft.com/office/drawing/2014/main" id="{F7032AE4-43D0-547D-45D2-09140E9AB444}"/>
                </a:ext>
              </a:extLst>
            </p:cNvPr>
            <p:cNvSpPr/>
            <p:nvPr/>
          </p:nvSpPr>
          <p:spPr>
            <a:xfrm>
              <a:off x="3119765" y="4055606"/>
              <a:ext cx="623537" cy="513714"/>
            </a:xfrm>
            <a:custGeom>
              <a:avLst/>
              <a:gdLst/>
              <a:ahLst/>
              <a:cxnLst/>
              <a:rect l="l" t="t" r="r" b="b"/>
              <a:pathLst>
                <a:path w="12877" h="10609" extrusionOk="0">
                  <a:moveTo>
                    <a:pt x="12876" y="1"/>
                  </a:moveTo>
                  <a:lnTo>
                    <a:pt x="2369" y="3103"/>
                  </a:lnTo>
                  <a:lnTo>
                    <a:pt x="0" y="10609"/>
                  </a:lnTo>
                  <a:lnTo>
                    <a:pt x="10074" y="7406"/>
                  </a:lnTo>
                  <a:lnTo>
                    <a:pt x="128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851;p61">
              <a:extLst>
                <a:ext uri="{FF2B5EF4-FFF2-40B4-BE49-F238E27FC236}">
                  <a16:creationId xmlns:a16="http://schemas.microsoft.com/office/drawing/2014/main" id="{A469AA95-7B04-D266-D553-80A963907CEE}"/>
                </a:ext>
              </a:extLst>
            </p:cNvPr>
            <p:cNvSpPr/>
            <p:nvPr/>
          </p:nvSpPr>
          <p:spPr>
            <a:xfrm>
              <a:off x="2218448" y="3904772"/>
              <a:ext cx="361861" cy="458803"/>
            </a:xfrm>
            <a:custGeom>
              <a:avLst/>
              <a:gdLst/>
              <a:ahLst/>
              <a:cxnLst/>
              <a:rect l="l" t="t" r="r" b="b"/>
              <a:pathLst>
                <a:path w="7473" h="9475" extrusionOk="0">
                  <a:moveTo>
                    <a:pt x="2045" y="1"/>
                  </a:moveTo>
                  <a:cubicBezTo>
                    <a:pt x="1966" y="1"/>
                    <a:pt x="1891" y="25"/>
                    <a:pt x="1836" y="80"/>
                  </a:cubicBezTo>
                  <a:cubicBezTo>
                    <a:pt x="701" y="1181"/>
                    <a:pt x="201" y="2482"/>
                    <a:pt x="34" y="3016"/>
                  </a:cubicBezTo>
                  <a:cubicBezTo>
                    <a:pt x="1" y="3149"/>
                    <a:pt x="34" y="3283"/>
                    <a:pt x="168" y="3349"/>
                  </a:cubicBezTo>
                  <a:lnTo>
                    <a:pt x="1102" y="3916"/>
                  </a:lnTo>
                  <a:cubicBezTo>
                    <a:pt x="1102" y="3916"/>
                    <a:pt x="1235" y="5084"/>
                    <a:pt x="2036" y="6118"/>
                  </a:cubicBezTo>
                  <a:lnTo>
                    <a:pt x="2703" y="8720"/>
                  </a:lnTo>
                  <a:cubicBezTo>
                    <a:pt x="2729" y="8851"/>
                    <a:pt x="2838" y="8941"/>
                    <a:pt x="2948" y="8941"/>
                  </a:cubicBezTo>
                  <a:cubicBezTo>
                    <a:pt x="2978" y="8941"/>
                    <a:pt x="3008" y="8934"/>
                    <a:pt x="3036" y="8920"/>
                  </a:cubicBezTo>
                  <a:cubicBezTo>
                    <a:pt x="3203" y="8887"/>
                    <a:pt x="3270" y="8753"/>
                    <a:pt x="3270" y="8620"/>
                  </a:cubicBezTo>
                  <a:lnTo>
                    <a:pt x="3070" y="6652"/>
                  </a:lnTo>
                  <a:lnTo>
                    <a:pt x="3070" y="6652"/>
                  </a:lnTo>
                  <a:lnTo>
                    <a:pt x="3937" y="9220"/>
                  </a:lnTo>
                  <a:cubicBezTo>
                    <a:pt x="3990" y="9379"/>
                    <a:pt x="4126" y="9474"/>
                    <a:pt x="4280" y="9474"/>
                  </a:cubicBezTo>
                  <a:cubicBezTo>
                    <a:pt x="4320" y="9474"/>
                    <a:pt x="4362" y="9468"/>
                    <a:pt x="4404" y="9454"/>
                  </a:cubicBezTo>
                  <a:cubicBezTo>
                    <a:pt x="4571" y="9420"/>
                    <a:pt x="4704" y="9220"/>
                    <a:pt x="4638" y="9020"/>
                  </a:cubicBezTo>
                  <a:lnTo>
                    <a:pt x="4004" y="6552"/>
                  </a:lnTo>
                  <a:lnTo>
                    <a:pt x="5371" y="9154"/>
                  </a:lnTo>
                  <a:cubicBezTo>
                    <a:pt x="5446" y="9277"/>
                    <a:pt x="5575" y="9346"/>
                    <a:pt x="5705" y="9346"/>
                  </a:cubicBezTo>
                  <a:cubicBezTo>
                    <a:pt x="5750" y="9346"/>
                    <a:pt x="5795" y="9338"/>
                    <a:pt x="5838" y="9320"/>
                  </a:cubicBezTo>
                  <a:cubicBezTo>
                    <a:pt x="6039" y="9220"/>
                    <a:pt x="6105" y="9020"/>
                    <a:pt x="6039" y="8853"/>
                  </a:cubicBezTo>
                  <a:lnTo>
                    <a:pt x="4804" y="5951"/>
                  </a:lnTo>
                  <a:lnTo>
                    <a:pt x="6772" y="8053"/>
                  </a:lnTo>
                  <a:cubicBezTo>
                    <a:pt x="6839" y="8136"/>
                    <a:pt x="6939" y="8178"/>
                    <a:pt x="7043" y="8178"/>
                  </a:cubicBezTo>
                  <a:cubicBezTo>
                    <a:pt x="7148" y="8178"/>
                    <a:pt x="7256" y="8136"/>
                    <a:pt x="7339" y="8053"/>
                  </a:cubicBezTo>
                  <a:cubicBezTo>
                    <a:pt x="7440" y="7919"/>
                    <a:pt x="7473" y="7753"/>
                    <a:pt x="7373" y="7586"/>
                  </a:cubicBezTo>
                  <a:lnTo>
                    <a:pt x="5938" y="5284"/>
                  </a:lnTo>
                  <a:cubicBezTo>
                    <a:pt x="5605" y="4817"/>
                    <a:pt x="5371" y="4283"/>
                    <a:pt x="5238" y="3716"/>
                  </a:cubicBezTo>
                  <a:cubicBezTo>
                    <a:pt x="5238" y="3716"/>
                    <a:pt x="5238" y="3683"/>
                    <a:pt x="5238" y="3683"/>
                  </a:cubicBezTo>
                  <a:cubicBezTo>
                    <a:pt x="5209" y="3567"/>
                    <a:pt x="5306" y="3476"/>
                    <a:pt x="5419" y="3476"/>
                  </a:cubicBezTo>
                  <a:cubicBezTo>
                    <a:pt x="5436" y="3476"/>
                    <a:pt x="5454" y="3478"/>
                    <a:pt x="5471" y="3483"/>
                  </a:cubicBezTo>
                  <a:lnTo>
                    <a:pt x="6672" y="4017"/>
                  </a:lnTo>
                  <a:cubicBezTo>
                    <a:pt x="6738" y="4056"/>
                    <a:pt x="6809" y="4075"/>
                    <a:pt x="6879" y="4075"/>
                  </a:cubicBezTo>
                  <a:cubicBezTo>
                    <a:pt x="6987" y="4075"/>
                    <a:pt x="7092" y="4031"/>
                    <a:pt x="7173" y="3950"/>
                  </a:cubicBezTo>
                  <a:lnTo>
                    <a:pt x="7273" y="3883"/>
                  </a:lnTo>
                  <a:cubicBezTo>
                    <a:pt x="7406" y="3783"/>
                    <a:pt x="7406" y="3550"/>
                    <a:pt x="7239" y="3416"/>
                  </a:cubicBezTo>
                  <a:cubicBezTo>
                    <a:pt x="7239" y="3416"/>
                    <a:pt x="5371" y="1081"/>
                    <a:pt x="2803" y="481"/>
                  </a:cubicBezTo>
                  <a:lnTo>
                    <a:pt x="2236" y="47"/>
                  </a:lnTo>
                  <a:cubicBezTo>
                    <a:pt x="2176" y="17"/>
                    <a:pt x="2109" y="1"/>
                    <a:pt x="2045" y="1"/>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852;p61">
              <a:extLst>
                <a:ext uri="{FF2B5EF4-FFF2-40B4-BE49-F238E27FC236}">
                  <a16:creationId xmlns:a16="http://schemas.microsoft.com/office/drawing/2014/main" id="{0A61B5AC-8D34-3762-EABC-FE6653D322B4}"/>
                </a:ext>
              </a:extLst>
            </p:cNvPr>
            <p:cNvSpPr/>
            <p:nvPr/>
          </p:nvSpPr>
          <p:spPr>
            <a:xfrm>
              <a:off x="2218448" y="3907048"/>
              <a:ext cx="90502" cy="187395"/>
            </a:xfrm>
            <a:custGeom>
              <a:avLst/>
              <a:gdLst/>
              <a:ahLst/>
              <a:cxnLst/>
              <a:rect l="l" t="t" r="r" b="b"/>
              <a:pathLst>
                <a:path w="1869" h="3870" extrusionOk="0">
                  <a:moveTo>
                    <a:pt x="1869" y="0"/>
                  </a:moveTo>
                  <a:cubicBezTo>
                    <a:pt x="1836" y="33"/>
                    <a:pt x="1836" y="33"/>
                    <a:pt x="1836" y="33"/>
                  </a:cubicBezTo>
                  <a:cubicBezTo>
                    <a:pt x="701" y="1134"/>
                    <a:pt x="201" y="2435"/>
                    <a:pt x="34" y="2969"/>
                  </a:cubicBezTo>
                  <a:cubicBezTo>
                    <a:pt x="1" y="3102"/>
                    <a:pt x="34" y="3236"/>
                    <a:pt x="168" y="3302"/>
                  </a:cubicBezTo>
                  <a:lnTo>
                    <a:pt x="1102" y="3869"/>
                  </a:lnTo>
                  <a:lnTo>
                    <a:pt x="1869" y="0"/>
                  </a:lnTo>
                  <a:close/>
                </a:path>
              </a:pathLst>
            </a:custGeom>
            <a:solidFill>
              <a:srgbClr val="D25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853;p61">
              <a:extLst>
                <a:ext uri="{FF2B5EF4-FFF2-40B4-BE49-F238E27FC236}">
                  <a16:creationId xmlns:a16="http://schemas.microsoft.com/office/drawing/2014/main" id="{195208E3-A7FA-827B-A05C-85073299D1FB}"/>
                </a:ext>
              </a:extLst>
            </p:cNvPr>
            <p:cNvSpPr/>
            <p:nvPr/>
          </p:nvSpPr>
          <p:spPr>
            <a:xfrm>
              <a:off x="1628965" y="3510765"/>
              <a:ext cx="765608" cy="585234"/>
            </a:xfrm>
            <a:custGeom>
              <a:avLst/>
              <a:gdLst/>
              <a:ahLst/>
              <a:cxnLst/>
              <a:rect l="l" t="t" r="r" b="b"/>
              <a:pathLst>
                <a:path w="15811" h="12086" extrusionOk="0">
                  <a:moveTo>
                    <a:pt x="4766" y="1"/>
                  </a:moveTo>
                  <a:cubicBezTo>
                    <a:pt x="2281" y="1"/>
                    <a:pt x="1" y="2218"/>
                    <a:pt x="600" y="5015"/>
                  </a:cubicBezTo>
                  <a:cubicBezTo>
                    <a:pt x="800" y="5949"/>
                    <a:pt x="1300" y="6783"/>
                    <a:pt x="2134" y="7250"/>
                  </a:cubicBezTo>
                  <a:lnTo>
                    <a:pt x="11741" y="12020"/>
                  </a:lnTo>
                  <a:cubicBezTo>
                    <a:pt x="11831" y="12065"/>
                    <a:pt x="11922" y="12086"/>
                    <a:pt x="12011" y="12086"/>
                  </a:cubicBezTo>
                  <a:cubicBezTo>
                    <a:pt x="12255" y="12086"/>
                    <a:pt x="12477" y="11931"/>
                    <a:pt x="12575" y="11687"/>
                  </a:cubicBezTo>
                  <a:cubicBezTo>
                    <a:pt x="13309" y="9919"/>
                    <a:pt x="14243" y="8551"/>
                    <a:pt x="15477" y="7684"/>
                  </a:cubicBezTo>
                  <a:cubicBezTo>
                    <a:pt x="15811" y="7450"/>
                    <a:pt x="15811" y="6950"/>
                    <a:pt x="15477" y="6716"/>
                  </a:cubicBezTo>
                  <a:lnTo>
                    <a:pt x="7238" y="812"/>
                  </a:lnTo>
                  <a:cubicBezTo>
                    <a:pt x="6458" y="250"/>
                    <a:pt x="5601" y="1"/>
                    <a:pt x="4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Subtitle 4">
            <a:extLst>
              <a:ext uri="{FF2B5EF4-FFF2-40B4-BE49-F238E27FC236}">
                <a16:creationId xmlns:a16="http://schemas.microsoft.com/office/drawing/2014/main" id="{CD1ECFBA-110E-118B-254D-771AD91326A5}"/>
              </a:ext>
            </a:extLst>
          </p:cNvPr>
          <p:cNvSpPr txBox="1">
            <a:spLocks/>
          </p:cNvSpPr>
          <p:nvPr/>
        </p:nvSpPr>
        <p:spPr>
          <a:xfrm>
            <a:off x="5884071" y="3973779"/>
            <a:ext cx="2353452" cy="91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114300" indent="0" algn="ctr">
              <a:buFont typeface="Lato"/>
              <a:buNone/>
            </a:pPr>
            <a:r>
              <a:rPr lang="en-US" sz="2800" b="1" dirty="0">
                <a:solidFill>
                  <a:schemeClr val="accent4"/>
                </a:solidFill>
                <a:latin typeface="Calibri" panose="020F0502020204030204" pitchFamily="34" charset="0"/>
                <a:cs typeface="Calibri" panose="020F0502020204030204" pitchFamily="34" charset="0"/>
              </a:rPr>
              <a:t>Benefits of hobbies</a:t>
            </a:r>
          </a:p>
        </p:txBody>
      </p:sp>
    </p:spTree>
    <p:extLst>
      <p:ext uri="{BB962C8B-B14F-4D97-AF65-F5344CB8AC3E}">
        <p14:creationId xmlns:p14="http://schemas.microsoft.com/office/powerpoint/2010/main" val="2542909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35"/>
        <p:cNvGrpSpPr/>
        <p:nvPr/>
      </p:nvGrpSpPr>
      <p:grpSpPr>
        <a:xfrm>
          <a:off x="0" y="0"/>
          <a:ext cx="0" cy="0"/>
          <a:chOff x="0" y="0"/>
          <a:chExt cx="0" cy="0"/>
        </a:xfrm>
      </p:grpSpPr>
      <p:sp>
        <p:nvSpPr>
          <p:cNvPr id="2736" name="Google Shape;2736;p78"/>
          <p:cNvSpPr txBox="1">
            <a:spLocks noGrp="1"/>
          </p:cNvSpPr>
          <p:nvPr>
            <p:ph type="title"/>
          </p:nvPr>
        </p:nvSpPr>
        <p:spPr>
          <a:xfrm>
            <a:off x="4571925" y="676688"/>
            <a:ext cx="3858900" cy="1181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Thanks!</a:t>
            </a:r>
            <a:endParaRPr/>
          </a:p>
        </p:txBody>
      </p:sp>
      <p:sp>
        <p:nvSpPr>
          <p:cNvPr id="2737" name="Google Shape;2737;p78"/>
          <p:cNvSpPr txBox="1">
            <a:spLocks noGrp="1"/>
          </p:cNvSpPr>
          <p:nvPr>
            <p:ph type="subTitle" idx="1"/>
          </p:nvPr>
        </p:nvSpPr>
        <p:spPr>
          <a:xfrm>
            <a:off x="4789975" y="1857788"/>
            <a:ext cx="3640800" cy="905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a:t>Do you have any questions?</a:t>
            </a:r>
            <a:endParaRPr/>
          </a:p>
          <a:p>
            <a:pPr marL="0" lvl="0" indent="0" algn="r" rtl="0">
              <a:spcBef>
                <a:spcPts val="0"/>
              </a:spcBef>
              <a:spcAft>
                <a:spcPts val="0"/>
              </a:spcAft>
              <a:buClr>
                <a:schemeClr val="dk1"/>
              </a:buClr>
              <a:buSzPts val="1100"/>
              <a:buFont typeface="Arial"/>
              <a:buNone/>
            </a:pPr>
            <a:r>
              <a:rPr lang="en">
                <a:uFill>
                  <a:noFill/>
                </a:uFill>
                <a:hlinkClick r:id="rId3"/>
              </a:rPr>
              <a:t>addyouremail@freepik.com</a:t>
            </a:r>
            <a:r>
              <a:rPr lang="en"/>
              <a:t> </a:t>
            </a:r>
            <a:endParaRPr/>
          </a:p>
          <a:p>
            <a:pPr marL="0" lvl="0" indent="0" algn="r" rtl="0">
              <a:spcBef>
                <a:spcPts val="0"/>
              </a:spcBef>
              <a:spcAft>
                <a:spcPts val="0"/>
              </a:spcAft>
              <a:buClr>
                <a:schemeClr val="dk1"/>
              </a:buClr>
              <a:buSzPts val="1100"/>
              <a:buFont typeface="Arial"/>
              <a:buNone/>
            </a:pPr>
            <a:r>
              <a:rPr lang="en"/>
              <a:t>|+91 620 421 838 | yourcompany.com</a:t>
            </a:r>
            <a:endParaRPr/>
          </a:p>
        </p:txBody>
      </p:sp>
      <p:grpSp>
        <p:nvGrpSpPr>
          <p:cNvPr id="2738" name="Google Shape;2738;p78"/>
          <p:cNvGrpSpPr/>
          <p:nvPr/>
        </p:nvGrpSpPr>
        <p:grpSpPr>
          <a:xfrm>
            <a:off x="7404017" y="2875175"/>
            <a:ext cx="387661" cy="387661"/>
            <a:chOff x="1379798" y="1723250"/>
            <a:chExt cx="397887" cy="397887"/>
          </a:xfrm>
        </p:grpSpPr>
        <p:sp>
          <p:nvSpPr>
            <p:cNvPr id="2739" name="Google Shape;2739;p78"/>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78"/>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78"/>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78"/>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3" name="Google Shape;2743;p78"/>
          <p:cNvGrpSpPr/>
          <p:nvPr/>
        </p:nvGrpSpPr>
        <p:grpSpPr>
          <a:xfrm>
            <a:off x="6341896" y="2875175"/>
            <a:ext cx="387681" cy="387661"/>
            <a:chOff x="266768" y="1721375"/>
            <a:chExt cx="397907" cy="397887"/>
          </a:xfrm>
        </p:grpSpPr>
        <p:sp>
          <p:nvSpPr>
            <p:cNvPr id="2744" name="Google Shape;2744;p78"/>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78"/>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6" name="Google Shape;2746;p78"/>
          <p:cNvGrpSpPr/>
          <p:nvPr/>
        </p:nvGrpSpPr>
        <p:grpSpPr>
          <a:xfrm>
            <a:off x="6872977" y="2875175"/>
            <a:ext cx="387641" cy="387661"/>
            <a:chOff x="864491" y="1723250"/>
            <a:chExt cx="397866" cy="397887"/>
          </a:xfrm>
        </p:grpSpPr>
        <p:sp>
          <p:nvSpPr>
            <p:cNvPr id="2747" name="Google Shape;2747;p78"/>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78"/>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78"/>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0" name="Google Shape;2750;p78"/>
          <p:cNvGrpSpPr/>
          <p:nvPr/>
        </p:nvGrpSpPr>
        <p:grpSpPr>
          <a:xfrm>
            <a:off x="7935079" y="2874522"/>
            <a:ext cx="388966" cy="388966"/>
            <a:chOff x="1190625" y="238125"/>
            <a:chExt cx="5235075" cy="5235075"/>
          </a:xfrm>
        </p:grpSpPr>
        <p:sp>
          <p:nvSpPr>
            <p:cNvPr id="2751" name="Google Shape;2751;p78"/>
            <p:cNvSpPr/>
            <p:nvPr/>
          </p:nvSpPr>
          <p:spPr>
            <a:xfrm>
              <a:off x="2315100" y="1168900"/>
              <a:ext cx="2952100" cy="3373700"/>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78"/>
            <p:cNvSpPr/>
            <p:nvPr/>
          </p:nvSpPr>
          <p:spPr>
            <a:xfrm>
              <a:off x="1190625" y="238125"/>
              <a:ext cx="5235075" cy="5235075"/>
            </a:xfrm>
            <a:custGeom>
              <a:avLst/>
              <a:gdLst/>
              <a:ahLst/>
              <a:cxnLst/>
              <a:rect l="l" t="t" r="r" b="b"/>
              <a:pathLst>
                <a:path w="209403" h="209403" extrusionOk="0">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53" name="Google Shape;2753;p78"/>
          <p:cNvSpPr txBox="1"/>
          <p:nvPr/>
        </p:nvSpPr>
        <p:spPr>
          <a:xfrm>
            <a:off x="4741924" y="4174613"/>
            <a:ext cx="3702900" cy="292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dk1"/>
                </a:solidFill>
                <a:latin typeface="Lato"/>
                <a:ea typeface="Lato"/>
                <a:cs typeface="Lato"/>
                <a:sym typeface="Lato"/>
              </a:rPr>
              <a:t>Please keep this slide for the attribution</a:t>
            </a:r>
            <a:endParaRPr sz="1200">
              <a:solidFill>
                <a:schemeClr val="dk1"/>
              </a:solidFill>
              <a:latin typeface="Lato"/>
              <a:ea typeface="Lato"/>
              <a:cs typeface="Lato"/>
              <a:sym typeface="Lato"/>
            </a:endParaRPr>
          </a:p>
        </p:txBody>
      </p:sp>
      <p:grpSp>
        <p:nvGrpSpPr>
          <p:cNvPr id="2754" name="Google Shape;2754;p78"/>
          <p:cNvGrpSpPr/>
          <p:nvPr/>
        </p:nvGrpSpPr>
        <p:grpSpPr>
          <a:xfrm>
            <a:off x="548421" y="1314200"/>
            <a:ext cx="3258683" cy="3581865"/>
            <a:chOff x="1081800" y="1216801"/>
            <a:chExt cx="2931261" cy="3221971"/>
          </a:xfrm>
        </p:grpSpPr>
        <p:sp>
          <p:nvSpPr>
            <p:cNvPr id="2755" name="Google Shape;2755;p78"/>
            <p:cNvSpPr/>
            <p:nvPr/>
          </p:nvSpPr>
          <p:spPr>
            <a:xfrm>
              <a:off x="2115920" y="3353885"/>
              <a:ext cx="283512" cy="385461"/>
            </a:xfrm>
            <a:custGeom>
              <a:avLst/>
              <a:gdLst/>
              <a:ahLst/>
              <a:cxnLst/>
              <a:rect l="l" t="t" r="r" b="b"/>
              <a:pathLst>
                <a:path w="7106" h="9458" extrusionOk="0">
                  <a:moveTo>
                    <a:pt x="1011" y="2588"/>
                  </a:moveTo>
                  <a:cubicBezTo>
                    <a:pt x="1154" y="2588"/>
                    <a:pt x="1303" y="2612"/>
                    <a:pt x="1468" y="2635"/>
                  </a:cubicBezTo>
                  <a:cubicBezTo>
                    <a:pt x="1901" y="2735"/>
                    <a:pt x="2335" y="2902"/>
                    <a:pt x="2735" y="3169"/>
                  </a:cubicBezTo>
                  <a:cubicBezTo>
                    <a:pt x="3279" y="3486"/>
                    <a:pt x="3746" y="3927"/>
                    <a:pt x="4073" y="4438"/>
                  </a:cubicBezTo>
                  <a:lnTo>
                    <a:pt x="4073" y="4438"/>
                  </a:lnTo>
                  <a:cubicBezTo>
                    <a:pt x="3763" y="4536"/>
                    <a:pt x="3444" y="4588"/>
                    <a:pt x="3122" y="4588"/>
                  </a:cubicBezTo>
                  <a:cubicBezTo>
                    <a:pt x="2849" y="4588"/>
                    <a:pt x="2574" y="4550"/>
                    <a:pt x="2302" y="4470"/>
                  </a:cubicBezTo>
                  <a:cubicBezTo>
                    <a:pt x="1868" y="4336"/>
                    <a:pt x="1468" y="4136"/>
                    <a:pt x="1134" y="3836"/>
                  </a:cubicBezTo>
                  <a:cubicBezTo>
                    <a:pt x="967" y="3669"/>
                    <a:pt x="801" y="3503"/>
                    <a:pt x="701" y="3336"/>
                  </a:cubicBezTo>
                  <a:cubicBezTo>
                    <a:pt x="567" y="3169"/>
                    <a:pt x="500" y="2935"/>
                    <a:pt x="534" y="2802"/>
                  </a:cubicBezTo>
                  <a:cubicBezTo>
                    <a:pt x="534" y="2735"/>
                    <a:pt x="567" y="2702"/>
                    <a:pt x="600" y="2669"/>
                  </a:cubicBezTo>
                  <a:cubicBezTo>
                    <a:pt x="667" y="2635"/>
                    <a:pt x="734" y="2602"/>
                    <a:pt x="834" y="2602"/>
                  </a:cubicBezTo>
                  <a:cubicBezTo>
                    <a:pt x="893" y="2592"/>
                    <a:pt x="951" y="2588"/>
                    <a:pt x="1011" y="2588"/>
                  </a:cubicBezTo>
                  <a:close/>
                  <a:moveTo>
                    <a:pt x="5037" y="0"/>
                  </a:moveTo>
                  <a:lnTo>
                    <a:pt x="5037" y="0"/>
                  </a:lnTo>
                  <a:cubicBezTo>
                    <a:pt x="5471" y="234"/>
                    <a:pt x="5871" y="500"/>
                    <a:pt x="6204" y="834"/>
                  </a:cubicBezTo>
                  <a:cubicBezTo>
                    <a:pt x="6505" y="1168"/>
                    <a:pt x="6705" y="1601"/>
                    <a:pt x="6605" y="2035"/>
                  </a:cubicBezTo>
                  <a:cubicBezTo>
                    <a:pt x="6538" y="2435"/>
                    <a:pt x="6305" y="2835"/>
                    <a:pt x="6004" y="3169"/>
                  </a:cubicBezTo>
                  <a:cubicBezTo>
                    <a:pt x="5671" y="3503"/>
                    <a:pt x="5304" y="3803"/>
                    <a:pt x="4937" y="4036"/>
                  </a:cubicBezTo>
                  <a:cubicBezTo>
                    <a:pt x="4839" y="4097"/>
                    <a:pt x="4739" y="4154"/>
                    <a:pt x="4638" y="4206"/>
                  </a:cubicBezTo>
                  <a:lnTo>
                    <a:pt x="4638" y="4206"/>
                  </a:lnTo>
                  <a:cubicBezTo>
                    <a:pt x="4229" y="3572"/>
                    <a:pt x="3658" y="3052"/>
                    <a:pt x="3036" y="2669"/>
                  </a:cubicBezTo>
                  <a:cubicBezTo>
                    <a:pt x="2569" y="2402"/>
                    <a:pt x="2068" y="2235"/>
                    <a:pt x="1568" y="2135"/>
                  </a:cubicBezTo>
                  <a:cubicBezTo>
                    <a:pt x="1397" y="2086"/>
                    <a:pt x="1208" y="2055"/>
                    <a:pt x="1001" y="2055"/>
                  </a:cubicBezTo>
                  <a:cubicBezTo>
                    <a:pt x="926" y="2055"/>
                    <a:pt x="848" y="2059"/>
                    <a:pt x="767" y="2068"/>
                  </a:cubicBezTo>
                  <a:cubicBezTo>
                    <a:pt x="600" y="2102"/>
                    <a:pt x="467" y="2135"/>
                    <a:pt x="300" y="2268"/>
                  </a:cubicBezTo>
                  <a:cubicBezTo>
                    <a:pt x="167" y="2368"/>
                    <a:pt x="33" y="2569"/>
                    <a:pt x="33" y="2735"/>
                  </a:cubicBezTo>
                  <a:cubicBezTo>
                    <a:pt x="0" y="3102"/>
                    <a:pt x="133" y="3369"/>
                    <a:pt x="267" y="3603"/>
                  </a:cubicBezTo>
                  <a:cubicBezTo>
                    <a:pt x="434" y="3836"/>
                    <a:pt x="600" y="4036"/>
                    <a:pt x="801" y="4203"/>
                  </a:cubicBezTo>
                  <a:cubicBezTo>
                    <a:pt x="1201" y="4537"/>
                    <a:pt x="1668" y="4803"/>
                    <a:pt x="2168" y="4937"/>
                  </a:cubicBezTo>
                  <a:cubicBezTo>
                    <a:pt x="2481" y="5041"/>
                    <a:pt x="2807" y="5093"/>
                    <a:pt x="3137" y="5093"/>
                  </a:cubicBezTo>
                  <a:cubicBezTo>
                    <a:pt x="3336" y="5093"/>
                    <a:pt x="3536" y="5074"/>
                    <a:pt x="3736" y="5037"/>
                  </a:cubicBezTo>
                  <a:cubicBezTo>
                    <a:pt x="3940" y="5011"/>
                    <a:pt x="4135" y="4966"/>
                    <a:pt x="4324" y="4905"/>
                  </a:cubicBezTo>
                  <a:lnTo>
                    <a:pt x="4324" y="4905"/>
                  </a:lnTo>
                  <a:cubicBezTo>
                    <a:pt x="4366" y="5003"/>
                    <a:pt x="4404" y="5103"/>
                    <a:pt x="4437" y="5204"/>
                  </a:cubicBezTo>
                  <a:cubicBezTo>
                    <a:pt x="4737" y="6038"/>
                    <a:pt x="4537" y="6972"/>
                    <a:pt x="3903" y="7572"/>
                  </a:cubicBezTo>
                  <a:cubicBezTo>
                    <a:pt x="3269" y="8173"/>
                    <a:pt x="2335" y="8473"/>
                    <a:pt x="1434" y="8640"/>
                  </a:cubicBezTo>
                  <a:lnTo>
                    <a:pt x="1401" y="8640"/>
                  </a:lnTo>
                  <a:cubicBezTo>
                    <a:pt x="1168" y="8706"/>
                    <a:pt x="1034" y="8906"/>
                    <a:pt x="1101" y="9140"/>
                  </a:cubicBezTo>
                  <a:cubicBezTo>
                    <a:pt x="1156" y="9333"/>
                    <a:pt x="1302" y="9457"/>
                    <a:pt x="1483" y="9457"/>
                  </a:cubicBezTo>
                  <a:cubicBezTo>
                    <a:pt x="1521" y="9457"/>
                    <a:pt x="1560" y="9452"/>
                    <a:pt x="1601" y="9440"/>
                  </a:cubicBezTo>
                  <a:cubicBezTo>
                    <a:pt x="2569" y="9207"/>
                    <a:pt x="3603" y="8840"/>
                    <a:pt x="4370" y="8039"/>
                  </a:cubicBezTo>
                  <a:cubicBezTo>
                    <a:pt x="4770" y="7672"/>
                    <a:pt x="5070" y="7172"/>
                    <a:pt x="5170" y="6605"/>
                  </a:cubicBezTo>
                  <a:cubicBezTo>
                    <a:pt x="5270" y="6071"/>
                    <a:pt x="5204" y="5504"/>
                    <a:pt x="5037" y="5004"/>
                  </a:cubicBezTo>
                  <a:cubicBezTo>
                    <a:pt x="4995" y="4889"/>
                    <a:pt x="4948" y="4777"/>
                    <a:pt x="4896" y="4668"/>
                  </a:cubicBezTo>
                  <a:lnTo>
                    <a:pt x="4896" y="4668"/>
                  </a:lnTo>
                  <a:cubicBezTo>
                    <a:pt x="4999" y="4617"/>
                    <a:pt x="5101" y="4562"/>
                    <a:pt x="5204" y="4503"/>
                  </a:cubicBezTo>
                  <a:cubicBezTo>
                    <a:pt x="5637" y="4236"/>
                    <a:pt x="6038" y="3903"/>
                    <a:pt x="6371" y="3503"/>
                  </a:cubicBezTo>
                  <a:cubicBezTo>
                    <a:pt x="6705" y="3102"/>
                    <a:pt x="7005" y="2635"/>
                    <a:pt x="7038" y="2068"/>
                  </a:cubicBezTo>
                  <a:cubicBezTo>
                    <a:pt x="7105" y="1501"/>
                    <a:pt x="6805" y="934"/>
                    <a:pt x="6405" y="634"/>
                  </a:cubicBezTo>
                  <a:cubicBezTo>
                    <a:pt x="6004" y="300"/>
                    <a:pt x="5504" y="133"/>
                    <a:pt x="50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78"/>
            <p:cNvSpPr/>
            <p:nvPr/>
          </p:nvSpPr>
          <p:spPr>
            <a:xfrm>
              <a:off x="1081800" y="3462618"/>
              <a:ext cx="1139273" cy="687944"/>
            </a:xfrm>
            <a:custGeom>
              <a:avLst/>
              <a:gdLst/>
              <a:ahLst/>
              <a:cxnLst/>
              <a:rect l="l" t="t" r="r" b="b"/>
              <a:pathLst>
                <a:path w="28555" h="16880" extrusionOk="0">
                  <a:moveTo>
                    <a:pt x="14277" y="1"/>
                  </a:moveTo>
                  <a:cubicBezTo>
                    <a:pt x="6405" y="1"/>
                    <a:pt x="1" y="3770"/>
                    <a:pt x="1" y="8440"/>
                  </a:cubicBezTo>
                  <a:cubicBezTo>
                    <a:pt x="1" y="13110"/>
                    <a:pt x="6405" y="16879"/>
                    <a:pt x="14277" y="16879"/>
                  </a:cubicBezTo>
                  <a:cubicBezTo>
                    <a:pt x="22183" y="16879"/>
                    <a:pt x="28554" y="13110"/>
                    <a:pt x="28554" y="8440"/>
                  </a:cubicBezTo>
                  <a:cubicBezTo>
                    <a:pt x="28554" y="3770"/>
                    <a:pt x="22183" y="1"/>
                    <a:pt x="14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78"/>
            <p:cNvSpPr/>
            <p:nvPr/>
          </p:nvSpPr>
          <p:spPr>
            <a:xfrm>
              <a:off x="1334674" y="3510219"/>
              <a:ext cx="201004" cy="629461"/>
            </a:xfrm>
            <a:custGeom>
              <a:avLst/>
              <a:gdLst/>
              <a:ahLst/>
              <a:cxnLst/>
              <a:rect l="l" t="t" r="r" b="b"/>
              <a:pathLst>
                <a:path w="5038" h="15445" extrusionOk="0">
                  <a:moveTo>
                    <a:pt x="668" y="0"/>
                  </a:moveTo>
                  <a:cubicBezTo>
                    <a:pt x="434" y="100"/>
                    <a:pt x="201" y="167"/>
                    <a:pt x="0" y="267"/>
                  </a:cubicBezTo>
                  <a:cubicBezTo>
                    <a:pt x="0" y="300"/>
                    <a:pt x="34" y="300"/>
                    <a:pt x="34" y="334"/>
                  </a:cubicBezTo>
                  <a:cubicBezTo>
                    <a:pt x="167" y="467"/>
                    <a:pt x="467" y="467"/>
                    <a:pt x="601" y="634"/>
                  </a:cubicBezTo>
                  <a:cubicBezTo>
                    <a:pt x="734" y="801"/>
                    <a:pt x="668" y="1068"/>
                    <a:pt x="801" y="1234"/>
                  </a:cubicBezTo>
                  <a:cubicBezTo>
                    <a:pt x="901" y="1401"/>
                    <a:pt x="1101" y="1501"/>
                    <a:pt x="1235" y="1668"/>
                  </a:cubicBezTo>
                  <a:cubicBezTo>
                    <a:pt x="1335" y="1835"/>
                    <a:pt x="1301" y="2068"/>
                    <a:pt x="1401" y="2235"/>
                  </a:cubicBezTo>
                  <a:cubicBezTo>
                    <a:pt x="1535" y="2402"/>
                    <a:pt x="1802" y="2469"/>
                    <a:pt x="1902" y="2635"/>
                  </a:cubicBezTo>
                  <a:cubicBezTo>
                    <a:pt x="2002" y="2802"/>
                    <a:pt x="2035" y="3036"/>
                    <a:pt x="2135" y="3202"/>
                  </a:cubicBezTo>
                  <a:cubicBezTo>
                    <a:pt x="2202" y="3369"/>
                    <a:pt x="2269" y="3569"/>
                    <a:pt x="2369" y="3769"/>
                  </a:cubicBezTo>
                  <a:cubicBezTo>
                    <a:pt x="2435" y="3936"/>
                    <a:pt x="2502" y="4136"/>
                    <a:pt x="2569" y="4303"/>
                  </a:cubicBezTo>
                  <a:cubicBezTo>
                    <a:pt x="2669" y="4503"/>
                    <a:pt x="3003" y="4570"/>
                    <a:pt x="3069" y="4737"/>
                  </a:cubicBezTo>
                  <a:cubicBezTo>
                    <a:pt x="3136" y="4937"/>
                    <a:pt x="3136" y="5137"/>
                    <a:pt x="3203" y="5337"/>
                  </a:cubicBezTo>
                  <a:cubicBezTo>
                    <a:pt x="3269" y="5504"/>
                    <a:pt x="3369" y="5704"/>
                    <a:pt x="3436" y="5871"/>
                  </a:cubicBezTo>
                  <a:cubicBezTo>
                    <a:pt x="3470" y="6071"/>
                    <a:pt x="3503" y="6271"/>
                    <a:pt x="3536" y="6471"/>
                  </a:cubicBezTo>
                  <a:cubicBezTo>
                    <a:pt x="3603" y="6672"/>
                    <a:pt x="3570" y="6872"/>
                    <a:pt x="3636" y="7072"/>
                  </a:cubicBezTo>
                  <a:cubicBezTo>
                    <a:pt x="3670" y="7272"/>
                    <a:pt x="3870" y="7405"/>
                    <a:pt x="3903" y="7606"/>
                  </a:cubicBezTo>
                  <a:cubicBezTo>
                    <a:pt x="3970" y="7806"/>
                    <a:pt x="3903" y="8006"/>
                    <a:pt x="3937" y="8206"/>
                  </a:cubicBezTo>
                  <a:cubicBezTo>
                    <a:pt x="3970" y="8406"/>
                    <a:pt x="4103" y="8573"/>
                    <a:pt x="4137" y="8773"/>
                  </a:cubicBezTo>
                  <a:cubicBezTo>
                    <a:pt x="4170" y="8973"/>
                    <a:pt x="3937" y="9207"/>
                    <a:pt x="3970" y="9407"/>
                  </a:cubicBezTo>
                  <a:cubicBezTo>
                    <a:pt x="3970" y="9607"/>
                    <a:pt x="4270" y="9774"/>
                    <a:pt x="4270" y="9974"/>
                  </a:cubicBezTo>
                  <a:cubicBezTo>
                    <a:pt x="4303" y="10174"/>
                    <a:pt x="4203" y="10374"/>
                    <a:pt x="4237" y="10574"/>
                  </a:cubicBezTo>
                  <a:cubicBezTo>
                    <a:pt x="4237" y="10774"/>
                    <a:pt x="4170" y="10975"/>
                    <a:pt x="4170" y="11175"/>
                  </a:cubicBezTo>
                  <a:cubicBezTo>
                    <a:pt x="4170" y="11375"/>
                    <a:pt x="4103" y="11575"/>
                    <a:pt x="4070" y="11775"/>
                  </a:cubicBezTo>
                  <a:cubicBezTo>
                    <a:pt x="4070" y="11975"/>
                    <a:pt x="4070" y="12142"/>
                    <a:pt x="4037" y="12342"/>
                  </a:cubicBezTo>
                  <a:cubicBezTo>
                    <a:pt x="4037" y="12542"/>
                    <a:pt x="4303" y="12776"/>
                    <a:pt x="4303" y="12976"/>
                  </a:cubicBezTo>
                  <a:cubicBezTo>
                    <a:pt x="4270" y="13176"/>
                    <a:pt x="4003" y="13343"/>
                    <a:pt x="3970" y="13543"/>
                  </a:cubicBezTo>
                  <a:cubicBezTo>
                    <a:pt x="3937" y="13743"/>
                    <a:pt x="3836" y="13910"/>
                    <a:pt x="3803" y="14110"/>
                  </a:cubicBezTo>
                  <a:cubicBezTo>
                    <a:pt x="3770" y="14310"/>
                    <a:pt x="3970" y="14544"/>
                    <a:pt x="3937" y="14744"/>
                  </a:cubicBezTo>
                  <a:cubicBezTo>
                    <a:pt x="3903" y="14944"/>
                    <a:pt x="3670" y="15111"/>
                    <a:pt x="3636" y="15278"/>
                  </a:cubicBezTo>
                  <a:cubicBezTo>
                    <a:pt x="3636" y="15278"/>
                    <a:pt x="3636" y="15311"/>
                    <a:pt x="3636" y="15311"/>
                  </a:cubicBezTo>
                  <a:cubicBezTo>
                    <a:pt x="3870" y="15378"/>
                    <a:pt x="4137" y="15411"/>
                    <a:pt x="4404" y="15444"/>
                  </a:cubicBezTo>
                  <a:cubicBezTo>
                    <a:pt x="4437" y="15311"/>
                    <a:pt x="4437" y="15144"/>
                    <a:pt x="4470" y="14977"/>
                  </a:cubicBezTo>
                  <a:cubicBezTo>
                    <a:pt x="4504" y="14811"/>
                    <a:pt x="4604" y="14611"/>
                    <a:pt x="4637" y="14410"/>
                  </a:cubicBezTo>
                  <a:cubicBezTo>
                    <a:pt x="4670" y="14244"/>
                    <a:pt x="4570" y="14010"/>
                    <a:pt x="4604" y="13810"/>
                  </a:cubicBezTo>
                  <a:cubicBezTo>
                    <a:pt x="4637" y="13643"/>
                    <a:pt x="4737" y="13443"/>
                    <a:pt x="4770" y="13243"/>
                  </a:cubicBezTo>
                  <a:cubicBezTo>
                    <a:pt x="4770" y="13076"/>
                    <a:pt x="4871" y="12876"/>
                    <a:pt x="4904" y="12676"/>
                  </a:cubicBezTo>
                  <a:cubicBezTo>
                    <a:pt x="4904" y="12476"/>
                    <a:pt x="5004" y="12309"/>
                    <a:pt x="5004" y="12109"/>
                  </a:cubicBezTo>
                  <a:cubicBezTo>
                    <a:pt x="5037" y="11909"/>
                    <a:pt x="4804" y="11708"/>
                    <a:pt x="4804" y="11508"/>
                  </a:cubicBezTo>
                  <a:cubicBezTo>
                    <a:pt x="4804" y="11308"/>
                    <a:pt x="4804" y="11141"/>
                    <a:pt x="4804" y="10941"/>
                  </a:cubicBezTo>
                  <a:cubicBezTo>
                    <a:pt x="4804" y="10741"/>
                    <a:pt x="4770" y="10541"/>
                    <a:pt x="4770" y="10341"/>
                  </a:cubicBezTo>
                  <a:cubicBezTo>
                    <a:pt x="4770" y="10174"/>
                    <a:pt x="4971" y="9941"/>
                    <a:pt x="4971" y="9740"/>
                  </a:cubicBezTo>
                  <a:cubicBezTo>
                    <a:pt x="4937" y="9574"/>
                    <a:pt x="4737" y="9373"/>
                    <a:pt x="4737" y="9207"/>
                  </a:cubicBezTo>
                  <a:cubicBezTo>
                    <a:pt x="4704" y="9007"/>
                    <a:pt x="4770" y="8806"/>
                    <a:pt x="4737" y="8606"/>
                  </a:cubicBezTo>
                  <a:cubicBezTo>
                    <a:pt x="4704" y="8406"/>
                    <a:pt x="4704" y="8206"/>
                    <a:pt x="4637" y="8039"/>
                  </a:cubicBezTo>
                  <a:cubicBezTo>
                    <a:pt x="4604" y="7839"/>
                    <a:pt x="4537" y="7639"/>
                    <a:pt x="4504" y="7472"/>
                  </a:cubicBezTo>
                  <a:cubicBezTo>
                    <a:pt x="4470" y="7272"/>
                    <a:pt x="4337" y="7105"/>
                    <a:pt x="4303" y="6905"/>
                  </a:cubicBezTo>
                  <a:cubicBezTo>
                    <a:pt x="4237" y="6738"/>
                    <a:pt x="4270" y="6505"/>
                    <a:pt x="4237" y="6338"/>
                  </a:cubicBezTo>
                  <a:cubicBezTo>
                    <a:pt x="4170" y="6138"/>
                    <a:pt x="4003" y="6004"/>
                    <a:pt x="3970" y="5804"/>
                  </a:cubicBezTo>
                  <a:cubicBezTo>
                    <a:pt x="3903" y="5637"/>
                    <a:pt x="3937" y="5404"/>
                    <a:pt x="3870" y="5204"/>
                  </a:cubicBezTo>
                  <a:cubicBezTo>
                    <a:pt x="3803" y="5037"/>
                    <a:pt x="3770" y="4837"/>
                    <a:pt x="3670" y="4670"/>
                  </a:cubicBezTo>
                  <a:cubicBezTo>
                    <a:pt x="3603" y="4503"/>
                    <a:pt x="3503" y="4337"/>
                    <a:pt x="3403" y="4136"/>
                  </a:cubicBezTo>
                  <a:cubicBezTo>
                    <a:pt x="3336" y="3970"/>
                    <a:pt x="3136" y="3870"/>
                    <a:pt x="3036" y="3669"/>
                  </a:cubicBezTo>
                  <a:cubicBezTo>
                    <a:pt x="2969" y="3503"/>
                    <a:pt x="2936" y="3302"/>
                    <a:pt x="2869" y="3136"/>
                  </a:cubicBezTo>
                  <a:cubicBezTo>
                    <a:pt x="2769" y="2969"/>
                    <a:pt x="2736" y="2735"/>
                    <a:pt x="2636" y="2569"/>
                  </a:cubicBezTo>
                  <a:cubicBezTo>
                    <a:pt x="2536" y="2402"/>
                    <a:pt x="2536" y="2168"/>
                    <a:pt x="2435" y="2002"/>
                  </a:cubicBezTo>
                  <a:cubicBezTo>
                    <a:pt x="2335" y="1868"/>
                    <a:pt x="2235" y="1668"/>
                    <a:pt x="2135" y="1535"/>
                  </a:cubicBezTo>
                  <a:cubicBezTo>
                    <a:pt x="2002" y="1368"/>
                    <a:pt x="1735" y="1334"/>
                    <a:pt x="1602" y="1168"/>
                  </a:cubicBezTo>
                  <a:cubicBezTo>
                    <a:pt x="1501" y="1001"/>
                    <a:pt x="1368" y="867"/>
                    <a:pt x="1235" y="734"/>
                  </a:cubicBezTo>
                  <a:cubicBezTo>
                    <a:pt x="1101" y="567"/>
                    <a:pt x="968" y="434"/>
                    <a:pt x="868" y="267"/>
                  </a:cubicBezTo>
                  <a:cubicBezTo>
                    <a:pt x="801" y="200"/>
                    <a:pt x="734" y="100"/>
                    <a:pt x="6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78"/>
            <p:cNvSpPr/>
            <p:nvPr/>
          </p:nvSpPr>
          <p:spPr>
            <a:xfrm>
              <a:off x="2125216" y="3639370"/>
              <a:ext cx="67906" cy="358929"/>
            </a:xfrm>
            <a:custGeom>
              <a:avLst/>
              <a:gdLst/>
              <a:ahLst/>
              <a:cxnLst/>
              <a:rect l="l" t="t" r="r" b="b"/>
              <a:pathLst>
                <a:path w="1702" h="8807" extrusionOk="0">
                  <a:moveTo>
                    <a:pt x="601" y="0"/>
                  </a:moveTo>
                  <a:cubicBezTo>
                    <a:pt x="601" y="100"/>
                    <a:pt x="634" y="167"/>
                    <a:pt x="634" y="267"/>
                  </a:cubicBezTo>
                  <a:cubicBezTo>
                    <a:pt x="668" y="467"/>
                    <a:pt x="701" y="667"/>
                    <a:pt x="734" y="867"/>
                  </a:cubicBezTo>
                  <a:cubicBezTo>
                    <a:pt x="768" y="1067"/>
                    <a:pt x="768" y="1268"/>
                    <a:pt x="801" y="1468"/>
                  </a:cubicBezTo>
                  <a:cubicBezTo>
                    <a:pt x="834" y="1668"/>
                    <a:pt x="734" y="1868"/>
                    <a:pt x="734" y="2068"/>
                  </a:cubicBezTo>
                  <a:cubicBezTo>
                    <a:pt x="768" y="2268"/>
                    <a:pt x="768" y="2468"/>
                    <a:pt x="768" y="2669"/>
                  </a:cubicBezTo>
                  <a:cubicBezTo>
                    <a:pt x="768" y="2869"/>
                    <a:pt x="868" y="3069"/>
                    <a:pt x="868" y="3269"/>
                  </a:cubicBezTo>
                  <a:cubicBezTo>
                    <a:pt x="868" y="3469"/>
                    <a:pt x="968" y="3669"/>
                    <a:pt x="935" y="3869"/>
                  </a:cubicBezTo>
                  <a:cubicBezTo>
                    <a:pt x="935" y="4070"/>
                    <a:pt x="801" y="4270"/>
                    <a:pt x="768" y="4470"/>
                  </a:cubicBezTo>
                  <a:cubicBezTo>
                    <a:pt x="768" y="4670"/>
                    <a:pt x="768" y="4870"/>
                    <a:pt x="768" y="5070"/>
                  </a:cubicBezTo>
                  <a:cubicBezTo>
                    <a:pt x="734" y="5270"/>
                    <a:pt x="734" y="5471"/>
                    <a:pt x="701" y="5671"/>
                  </a:cubicBezTo>
                  <a:cubicBezTo>
                    <a:pt x="668" y="5871"/>
                    <a:pt x="734" y="6071"/>
                    <a:pt x="668" y="6271"/>
                  </a:cubicBezTo>
                  <a:cubicBezTo>
                    <a:pt x="634" y="6471"/>
                    <a:pt x="668" y="6705"/>
                    <a:pt x="634" y="6872"/>
                  </a:cubicBezTo>
                  <a:cubicBezTo>
                    <a:pt x="601" y="7105"/>
                    <a:pt x="534" y="7272"/>
                    <a:pt x="468" y="7472"/>
                  </a:cubicBezTo>
                  <a:cubicBezTo>
                    <a:pt x="401" y="7672"/>
                    <a:pt x="167" y="7806"/>
                    <a:pt x="101" y="8006"/>
                  </a:cubicBezTo>
                  <a:cubicBezTo>
                    <a:pt x="34" y="8206"/>
                    <a:pt x="134" y="8439"/>
                    <a:pt x="67" y="8606"/>
                  </a:cubicBezTo>
                  <a:cubicBezTo>
                    <a:pt x="34" y="8673"/>
                    <a:pt x="34" y="8740"/>
                    <a:pt x="1" y="8806"/>
                  </a:cubicBezTo>
                  <a:cubicBezTo>
                    <a:pt x="334" y="8506"/>
                    <a:pt x="668" y="8173"/>
                    <a:pt x="968" y="7839"/>
                  </a:cubicBezTo>
                  <a:cubicBezTo>
                    <a:pt x="1001" y="7706"/>
                    <a:pt x="1068" y="7605"/>
                    <a:pt x="1101" y="7472"/>
                  </a:cubicBezTo>
                  <a:cubicBezTo>
                    <a:pt x="1135" y="7272"/>
                    <a:pt x="1201" y="7105"/>
                    <a:pt x="1268" y="6905"/>
                  </a:cubicBezTo>
                  <a:cubicBezTo>
                    <a:pt x="1301" y="6738"/>
                    <a:pt x="1402" y="6538"/>
                    <a:pt x="1435" y="6338"/>
                  </a:cubicBezTo>
                  <a:cubicBezTo>
                    <a:pt x="1468" y="6171"/>
                    <a:pt x="1568" y="5971"/>
                    <a:pt x="1602" y="5771"/>
                  </a:cubicBezTo>
                  <a:cubicBezTo>
                    <a:pt x="1635" y="5604"/>
                    <a:pt x="1535" y="5371"/>
                    <a:pt x="1535" y="5204"/>
                  </a:cubicBezTo>
                  <a:cubicBezTo>
                    <a:pt x="1568" y="5004"/>
                    <a:pt x="1635" y="4803"/>
                    <a:pt x="1668" y="4603"/>
                  </a:cubicBezTo>
                  <a:cubicBezTo>
                    <a:pt x="1668" y="4437"/>
                    <a:pt x="1635" y="4236"/>
                    <a:pt x="1635" y="4036"/>
                  </a:cubicBezTo>
                  <a:cubicBezTo>
                    <a:pt x="1635" y="3836"/>
                    <a:pt x="1702" y="3636"/>
                    <a:pt x="1702" y="3436"/>
                  </a:cubicBezTo>
                  <a:cubicBezTo>
                    <a:pt x="1702" y="3269"/>
                    <a:pt x="1602" y="3069"/>
                    <a:pt x="1602" y="2869"/>
                  </a:cubicBezTo>
                  <a:cubicBezTo>
                    <a:pt x="1602" y="2669"/>
                    <a:pt x="1568" y="2502"/>
                    <a:pt x="1535" y="2302"/>
                  </a:cubicBezTo>
                  <a:cubicBezTo>
                    <a:pt x="1535" y="2102"/>
                    <a:pt x="1602" y="1901"/>
                    <a:pt x="1602" y="1701"/>
                  </a:cubicBezTo>
                  <a:cubicBezTo>
                    <a:pt x="1568" y="1568"/>
                    <a:pt x="1602" y="1434"/>
                    <a:pt x="1602" y="1301"/>
                  </a:cubicBezTo>
                  <a:cubicBezTo>
                    <a:pt x="1335" y="834"/>
                    <a:pt x="1001" y="434"/>
                    <a:pt x="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78"/>
            <p:cNvSpPr/>
            <p:nvPr/>
          </p:nvSpPr>
          <p:spPr>
            <a:xfrm>
              <a:off x="1880321" y="3491187"/>
              <a:ext cx="106526" cy="625385"/>
            </a:xfrm>
            <a:custGeom>
              <a:avLst/>
              <a:gdLst/>
              <a:ahLst/>
              <a:cxnLst/>
              <a:rect l="l" t="t" r="r" b="b"/>
              <a:pathLst>
                <a:path w="2670" h="15345" extrusionOk="0">
                  <a:moveTo>
                    <a:pt x="1" y="0"/>
                  </a:moveTo>
                  <a:cubicBezTo>
                    <a:pt x="1" y="33"/>
                    <a:pt x="34" y="67"/>
                    <a:pt x="34" y="134"/>
                  </a:cubicBezTo>
                  <a:cubicBezTo>
                    <a:pt x="134" y="300"/>
                    <a:pt x="168" y="500"/>
                    <a:pt x="234" y="667"/>
                  </a:cubicBezTo>
                  <a:cubicBezTo>
                    <a:pt x="334" y="867"/>
                    <a:pt x="301" y="1068"/>
                    <a:pt x="401" y="1268"/>
                  </a:cubicBezTo>
                  <a:cubicBezTo>
                    <a:pt x="468" y="1434"/>
                    <a:pt x="434" y="1668"/>
                    <a:pt x="501" y="1835"/>
                  </a:cubicBezTo>
                  <a:cubicBezTo>
                    <a:pt x="568" y="2035"/>
                    <a:pt x="801" y="2168"/>
                    <a:pt x="868" y="2335"/>
                  </a:cubicBezTo>
                  <a:cubicBezTo>
                    <a:pt x="935" y="2535"/>
                    <a:pt x="901" y="2735"/>
                    <a:pt x="968" y="2936"/>
                  </a:cubicBezTo>
                  <a:cubicBezTo>
                    <a:pt x="1002" y="3102"/>
                    <a:pt x="1135" y="3302"/>
                    <a:pt x="1168" y="3469"/>
                  </a:cubicBezTo>
                  <a:cubicBezTo>
                    <a:pt x="1235" y="3669"/>
                    <a:pt x="1235" y="3870"/>
                    <a:pt x="1268" y="4070"/>
                  </a:cubicBezTo>
                  <a:cubicBezTo>
                    <a:pt x="1302" y="4236"/>
                    <a:pt x="1435" y="4437"/>
                    <a:pt x="1502" y="4603"/>
                  </a:cubicBezTo>
                  <a:cubicBezTo>
                    <a:pt x="1535" y="4804"/>
                    <a:pt x="1602" y="5004"/>
                    <a:pt x="1635" y="5204"/>
                  </a:cubicBezTo>
                  <a:cubicBezTo>
                    <a:pt x="1669" y="5371"/>
                    <a:pt x="1569" y="5604"/>
                    <a:pt x="1602" y="5804"/>
                  </a:cubicBezTo>
                  <a:cubicBezTo>
                    <a:pt x="1602" y="6004"/>
                    <a:pt x="1535" y="6205"/>
                    <a:pt x="1569" y="6405"/>
                  </a:cubicBezTo>
                  <a:cubicBezTo>
                    <a:pt x="1569" y="6571"/>
                    <a:pt x="1769" y="6772"/>
                    <a:pt x="1802" y="6972"/>
                  </a:cubicBezTo>
                  <a:cubicBezTo>
                    <a:pt x="1802" y="7172"/>
                    <a:pt x="1602" y="7372"/>
                    <a:pt x="1635" y="7572"/>
                  </a:cubicBezTo>
                  <a:cubicBezTo>
                    <a:pt x="1635" y="7772"/>
                    <a:pt x="1702" y="7939"/>
                    <a:pt x="1702" y="8139"/>
                  </a:cubicBezTo>
                  <a:cubicBezTo>
                    <a:pt x="1702" y="8339"/>
                    <a:pt x="1936" y="8540"/>
                    <a:pt x="1936" y="8740"/>
                  </a:cubicBezTo>
                  <a:cubicBezTo>
                    <a:pt x="1936" y="8940"/>
                    <a:pt x="1936" y="9140"/>
                    <a:pt x="1936" y="9307"/>
                  </a:cubicBezTo>
                  <a:cubicBezTo>
                    <a:pt x="1936" y="9507"/>
                    <a:pt x="1936" y="9707"/>
                    <a:pt x="1902" y="9907"/>
                  </a:cubicBezTo>
                  <a:cubicBezTo>
                    <a:pt x="1902" y="10107"/>
                    <a:pt x="1802" y="10307"/>
                    <a:pt x="1769" y="10508"/>
                  </a:cubicBezTo>
                  <a:cubicBezTo>
                    <a:pt x="1735" y="10708"/>
                    <a:pt x="1802" y="10908"/>
                    <a:pt x="1802" y="11108"/>
                  </a:cubicBezTo>
                  <a:cubicBezTo>
                    <a:pt x="1769" y="11308"/>
                    <a:pt x="1635" y="11475"/>
                    <a:pt x="1602" y="11675"/>
                  </a:cubicBezTo>
                  <a:cubicBezTo>
                    <a:pt x="1569" y="11875"/>
                    <a:pt x="1502" y="12042"/>
                    <a:pt x="1469" y="12242"/>
                  </a:cubicBezTo>
                  <a:cubicBezTo>
                    <a:pt x="1435" y="12442"/>
                    <a:pt x="1368" y="12642"/>
                    <a:pt x="1302" y="12809"/>
                  </a:cubicBezTo>
                  <a:cubicBezTo>
                    <a:pt x="1268" y="13009"/>
                    <a:pt x="1068" y="13176"/>
                    <a:pt x="1002" y="13343"/>
                  </a:cubicBezTo>
                  <a:cubicBezTo>
                    <a:pt x="968" y="13543"/>
                    <a:pt x="901" y="13710"/>
                    <a:pt x="835" y="13910"/>
                  </a:cubicBezTo>
                  <a:cubicBezTo>
                    <a:pt x="768" y="14110"/>
                    <a:pt x="801" y="14310"/>
                    <a:pt x="735" y="14477"/>
                  </a:cubicBezTo>
                  <a:cubicBezTo>
                    <a:pt x="668" y="14677"/>
                    <a:pt x="701" y="14911"/>
                    <a:pt x="635" y="15078"/>
                  </a:cubicBezTo>
                  <a:cubicBezTo>
                    <a:pt x="601" y="15178"/>
                    <a:pt x="535" y="15244"/>
                    <a:pt x="501" y="15344"/>
                  </a:cubicBezTo>
                  <a:cubicBezTo>
                    <a:pt x="868" y="15244"/>
                    <a:pt x="1202" y="15144"/>
                    <a:pt x="1535" y="15011"/>
                  </a:cubicBezTo>
                  <a:cubicBezTo>
                    <a:pt x="1569" y="14977"/>
                    <a:pt x="1569" y="14977"/>
                    <a:pt x="1569" y="14977"/>
                  </a:cubicBezTo>
                  <a:cubicBezTo>
                    <a:pt x="1635" y="14811"/>
                    <a:pt x="1502" y="14577"/>
                    <a:pt x="1569" y="14377"/>
                  </a:cubicBezTo>
                  <a:cubicBezTo>
                    <a:pt x="1635" y="14210"/>
                    <a:pt x="1769" y="14043"/>
                    <a:pt x="1835" y="13877"/>
                  </a:cubicBezTo>
                  <a:cubicBezTo>
                    <a:pt x="1902" y="13677"/>
                    <a:pt x="2002" y="13510"/>
                    <a:pt x="2036" y="13343"/>
                  </a:cubicBezTo>
                  <a:cubicBezTo>
                    <a:pt x="2069" y="13143"/>
                    <a:pt x="2169" y="12976"/>
                    <a:pt x="2202" y="12776"/>
                  </a:cubicBezTo>
                  <a:cubicBezTo>
                    <a:pt x="2236" y="12609"/>
                    <a:pt x="2036" y="12376"/>
                    <a:pt x="2069" y="12175"/>
                  </a:cubicBezTo>
                  <a:cubicBezTo>
                    <a:pt x="2102" y="12009"/>
                    <a:pt x="2202" y="11842"/>
                    <a:pt x="2269" y="11642"/>
                  </a:cubicBezTo>
                  <a:cubicBezTo>
                    <a:pt x="2269" y="11475"/>
                    <a:pt x="2302" y="11275"/>
                    <a:pt x="2302" y="11108"/>
                  </a:cubicBezTo>
                  <a:cubicBezTo>
                    <a:pt x="2336" y="10908"/>
                    <a:pt x="2403" y="10741"/>
                    <a:pt x="2436" y="10541"/>
                  </a:cubicBezTo>
                  <a:cubicBezTo>
                    <a:pt x="2469" y="10341"/>
                    <a:pt x="2536" y="10174"/>
                    <a:pt x="2569" y="9974"/>
                  </a:cubicBezTo>
                  <a:cubicBezTo>
                    <a:pt x="2569" y="9774"/>
                    <a:pt x="2436" y="9574"/>
                    <a:pt x="2436" y="9373"/>
                  </a:cubicBezTo>
                  <a:cubicBezTo>
                    <a:pt x="2469" y="9207"/>
                    <a:pt x="2569" y="9007"/>
                    <a:pt x="2569" y="8806"/>
                  </a:cubicBezTo>
                  <a:cubicBezTo>
                    <a:pt x="2569" y="8640"/>
                    <a:pt x="2469" y="8439"/>
                    <a:pt x="2469" y="8239"/>
                  </a:cubicBezTo>
                  <a:cubicBezTo>
                    <a:pt x="2436" y="8039"/>
                    <a:pt x="2669" y="7839"/>
                    <a:pt x="2669" y="7639"/>
                  </a:cubicBezTo>
                  <a:cubicBezTo>
                    <a:pt x="2669" y="7472"/>
                    <a:pt x="2403" y="7272"/>
                    <a:pt x="2403" y="7072"/>
                  </a:cubicBezTo>
                  <a:cubicBezTo>
                    <a:pt x="2369" y="6905"/>
                    <a:pt x="2436" y="6705"/>
                    <a:pt x="2436" y="6505"/>
                  </a:cubicBezTo>
                  <a:cubicBezTo>
                    <a:pt x="2403" y="6305"/>
                    <a:pt x="2436" y="6104"/>
                    <a:pt x="2403" y="5938"/>
                  </a:cubicBezTo>
                  <a:cubicBezTo>
                    <a:pt x="2369" y="5738"/>
                    <a:pt x="2436" y="5537"/>
                    <a:pt x="2403" y="5337"/>
                  </a:cubicBezTo>
                  <a:cubicBezTo>
                    <a:pt x="2369" y="5137"/>
                    <a:pt x="2369" y="4970"/>
                    <a:pt x="2336" y="4770"/>
                  </a:cubicBezTo>
                  <a:cubicBezTo>
                    <a:pt x="2302" y="4570"/>
                    <a:pt x="1969" y="4437"/>
                    <a:pt x="1936" y="4270"/>
                  </a:cubicBezTo>
                  <a:cubicBezTo>
                    <a:pt x="1869" y="4070"/>
                    <a:pt x="2069" y="3836"/>
                    <a:pt x="2036" y="3636"/>
                  </a:cubicBezTo>
                  <a:cubicBezTo>
                    <a:pt x="2002" y="3436"/>
                    <a:pt x="2002" y="3236"/>
                    <a:pt x="1936" y="3069"/>
                  </a:cubicBezTo>
                  <a:cubicBezTo>
                    <a:pt x="1902" y="2869"/>
                    <a:pt x="1635" y="2735"/>
                    <a:pt x="1569" y="2569"/>
                  </a:cubicBezTo>
                  <a:cubicBezTo>
                    <a:pt x="1502" y="2368"/>
                    <a:pt x="1602" y="2135"/>
                    <a:pt x="1535" y="1968"/>
                  </a:cubicBezTo>
                  <a:cubicBezTo>
                    <a:pt x="1469" y="1768"/>
                    <a:pt x="1502" y="1568"/>
                    <a:pt x="1435" y="1401"/>
                  </a:cubicBezTo>
                  <a:cubicBezTo>
                    <a:pt x="1368" y="1201"/>
                    <a:pt x="1168" y="1068"/>
                    <a:pt x="1068" y="901"/>
                  </a:cubicBezTo>
                  <a:cubicBezTo>
                    <a:pt x="1002" y="701"/>
                    <a:pt x="1068" y="467"/>
                    <a:pt x="1002" y="300"/>
                  </a:cubicBezTo>
                  <a:cubicBezTo>
                    <a:pt x="668" y="200"/>
                    <a:pt x="334" y="10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78"/>
            <p:cNvSpPr/>
            <p:nvPr/>
          </p:nvSpPr>
          <p:spPr>
            <a:xfrm>
              <a:off x="1119065" y="3657017"/>
              <a:ext cx="175709" cy="413337"/>
            </a:xfrm>
            <a:custGeom>
              <a:avLst/>
              <a:gdLst/>
              <a:ahLst/>
              <a:cxnLst/>
              <a:rect l="l" t="t" r="r" b="b"/>
              <a:pathLst>
                <a:path w="4404" h="10142" extrusionOk="0">
                  <a:moveTo>
                    <a:pt x="501" y="1"/>
                  </a:moveTo>
                  <a:cubicBezTo>
                    <a:pt x="301" y="201"/>
                    <a:pt x="167" y="434"/>
                    <a:pt x="1" y="668"/>
                  </a:cubicBezTo>
                  <a:cubicBezTo>
                    <a:pt x="134" y="801"/>
                    <a:pt x="401" y="801"/>
                    <a:pt x="534" y="935"/>
                  </a:cubicBezTo>
                  <a:cubicBezTo>
                    <a:pt x="668" y="1068"/>
                    <a:pt x="834" y="1202"/>
                    <a:pt x="968" y="1335"/>
                  </a:cubicBezTo>
                  <a:cubicBezTo>
                    <a:pt x="1101" y="1502"/>
                    <a:pt x="1235" y="1635"/>
                    <a:pt x="1335" y="1802"/>
                  </a:cubicBezTo>
                  <a:cubicBezTo>
                    <a:pt x="1468" y="1935"/>
                    <a:pt x="1535" y="2136"/>
                    <a:pt x="1668" y="2302"/>
                  </a:cubicBezTo>
                  <a:cubicBezTo>
                    <a:pt x="1768" y="2469"/>
                    <a:pt x="1768" y="2669"/>
                    <a:pt x="1869" y="2836"/>
                  </a:cubicBezTo>
                  <a:cubicBezTo>
                    <a:pt x="1969" y="3003"/>
                    <a:pt x="2169" y="3103"/>
                    <a:pt x="2269" y="3303"/>
                  </a:cubicBezTo>
                  <a:cubicBezTo>
                    <a:pt x="2369" y="3470"/>
                    <a:pt x="2302" y="3703"/>
                    <a:pt x="2402" y="3870"/>
                  </a:cubicBezTo>
                  <a:cubicBezTo>
                    <a:pt x="2469" y="4070"/>
                    <a:pt x="2569" y="4237"/>
                    <a:pt x="2636" y="4404"/>
                  </a:cubicBezTo>
                  <a:cubicBezTo>
                    <a:pt x="2702" y="4604"/>
                    <a:pt x="2803" y="4771"/>
                    <a:pt x="2869" y="4938"/>
                  </a:cubicBezTo>
                  <a:cubicBezTo>
                    <a:pt x="2936" y="5138"/>
                    <a:pt x="3136" y="5271"/>
                    <a:pt x="3203" y="5438"/>
                  </a:cubicBezTo>
                  <a:cubicBezTo>
                    <a:pt x="3270" y="5638"/>
                    <a:pt x="3136" y="5872"/>
                    <a:pt x="3169" y="6038"/>
                  </a:cubicBezTo>
                  <a:cubicBezTo>
                    <a:pt x="3236" y="6238"/>
                    <a:pt x="3336" y="6405"/>
                    <a:pt x="3370" y="6605"/>
                  </a:cubicBezTo>
                  <a:cubicBezTo>
                    <a:pt x="3403" y="6806"/>
                    <a:pt x="3303" y="7006"/>
                    <a:pt x="3336" y="7206"/>
                  </a:cubicBezTo>
                  <a:cubicBezTo>
                    <a:pt x="3336" y="7406"/>
                    <a:pt x="3536" y="7573"/>
                    <a:pt x="3536" y="7773"/>
                  </a:cubicBezTo>
                  <a:cubicBezTo>
                    <a:pt x="3570" y="7973"/>
                    <a:pt x="3503" y="8140"/>
                    <a:pt x="3503" y="8340"/>
                  </a:cubicBezTo>
                  <a:cubicBezTo>
                    <a:pt x="3536" y="8540"/>
                    <a:pt x="3470" y="8740"/>
                    <a:pt x="3470" y="8940"/>
                  </a:cubicBezTo>
                  <a:cubicBezTo>
                    <a:pt x="3470" y="9141"/>
                    <a:pt x="3436" y="9307"/>
                    <a:pt x="3436" y="9507"/>
                  </a:cubicBezTo>
                  <a:cubicBezTo>
                    <a:pt x="3436" y="9608"/>
                    <a:pt x="3470" y="9708"/>
                    <a:pt x="3503" y="9774"/>
                  </a:cubicBezTo>
                  <a:cubicBezTo>
                    <a:pt x="3737" y="9908"/>
                    <a:pt x="3937" y="10041"/>
                    <a:pt x="4170" y="10141"/>
                  </a:cubicBezTo>
                  <a:cubicBezTo>
                    <a:pt x="4237" y="9974"/>
                    <a:pt x="4337" y="9841"/>
                    <a:pt x="4337" y="9674"/>
                  </a:cubicBezTo>
                  <a:cubicBezTo>
                    <a:pt x="4337" y="9474"/>
                    <a:pt x="4404" y="9274"/>
                    <a:pt x="4404" y="9074"/>
                  </a:cubicBezTo>
                  <a:cubicBezTo>
                    <a:pt x="4404" y="8874"/>
                    <a:pt x="4404" y="8674"/>
                    <a:pt x="4370" y="8473"/>
                  </a:cubicBezTo>
                  <a:cubicBezTo>
                    <a:pt x="4370" y="8273"/>
                    <a:pt x="4337" y="8073"/>
                    <a:pt x="4304" y="7873"/>
                  </a:cubicBezTo>
                  <a:cubicBezTo>
                    <a:pt x="4304" y="7673"/>
                    <a:pt x="4170" y="7473"/>
                    <a:pt x="4137" y="7273"/>
                  </a:cubicBezTo>
                  <a:cubicBezTo>
                    <a:pt x="4103" y="7072"/>
                    <a:pt x="4237" y="6872"/>
                    <a:pt x="4204" y="6672"/>
                  </a:cubicBezTo>
                  <a:cubicBezTo>
                    <a:pt x="4170" y="6472"/>
                    <a:pt x="3970" y="6305"/>
                    <a:pt x="3937" y="6105"/>
                  </a:cubicBezTo>
                  <a:cubicBezTo>
                    <a:pt x="3903" y="5905"/>
                    <a:pt x="3803" y="5738"/>
                    <a:pt x="3737" y="5538"/>
                  </a:cubicBezTo>
                  <a:cubicBezTo>
                    <a:pt x="3703" y="5338"/>
                    <a:pt x="3670" y="5138"/>
                    <a:pt x="3636" y="4971"/>
                  </a:cubicBezTo>
                  <a:cubicBezTo>
                    <a:pt x="3570" y="4771"/>
                    <a:pt x="3403" y="4604"/>
                    <a:pt x="3336" y="4437"/>
                  </a:cubicBezTo>
                  <a:cubicBezTo>
                    <a:pt x="3270" y="4237"/>
                    <a:pt x="3270" y="4037"/>
                    <a:pt x="3169" y="3870"/>
                  </a:cubicBezTo>
                  <a:cubicBezTo>
                    <a:pt x="3103" y="3670"/>
                    <a:pt x="3069" y="3470"/>
                    <a:pt x="2969" y="3270"/>
                  </a:cubicBezTo>
                  <a:cubicBezTo>
                    <a:pt x="2903" y="3103"/>
                    <a:pt x="2869" y="2903"/>
                    <a:pt x="2769" y="2736"/>
                  </a:cubicBezTo>
                  <a:cubicBezTo>
                    <a:pt x="2669" y="2536"/>
                    <a:pt x="2402" y="2502"/>
                    <a:pt x="2302" y="2302"/>
                  </a:cubicBezTo>
                  <a:cubicBezTo>
                    <a:pt x="2202" y="2136"/>
                    <a:pt x="2069" y="2002"/>
                    <a:pt x="1969" y="1835"/>
                  </a:cubicBezTo>
                  <a:cubicBezTo>
                    <a:pt x="1869" y="1669"/>
                    <a:pt x="1735" y="1502"/>
                    <a:pt x="1602" y="1368"/>
                  </a:cubicBezTo>
                  <a:cubicBezTo>
                    <a:pt x="1468" y="1202"/>
                    <a:pt x="1502" y="935"/>
                    <a:pt x="1368" y="768"/>
                  </a:cubicBezTo>
                  <a:cubicBezTo>
                    <a:pt x="1235" y="634"/>
                    <a:pt x="1001" y="601"/>
                    <a:pt x="868" y="434"/>
                  </a:cubicBezTo>
                  <a:cubicBezTo>
                    <a:pt x="734" y="301"/>
                    <a:pt x="634" y="134"/>
                    <a:pt x="5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78"/>
            <p:cNvSpPr/>
            <p:nvPr/>
          </p:nvSpPr>
          <p:spPr>
            <a:xfrm>
              <a:off x="1654099" y="3462618"/>
              <a:ext cx="130465" cy="686559"/>
            </a:xfrm>
            <a:custGeom>
              <a:avLst/>
              <a:gdLst/>
              <a:ahLst/>
              <a:cxnLst/>
              <a:rect l="l" t="t" r="r" b="b"/>
              <a:pathLst>
                <a:path w="3270" h="16846" extrusionOk="0">
                  <a:moveTo>
                    <a:pt x="0" y="1"/>
                  </a:moveTo>
                  <a:cubicBezTo>
                    <a:pt x="100" y="101"/>
                    <a:pt x="234" y="201"/>
                    <a:pt x="267" y="301"/>
                  </a:cubicBezTo>
                  <a:cubicBezTo>
                    <a:pt x="367" y="501"/>
                    <a:pt x="167" y="801"/>
                    <a:pt x="267" y="968"/>
                  </a:cubicBezTo>
                  <a:cubicBezTo>
                    <a:pt x="334" y="1135"/>
                    <a:pt x="701" y="1201"/>
                    <a:pt x="767" y="1368"/>
                  </a:cubicBezTo>
                  <a:cubicBezTo>
                    <a:pt x="834" y="1568"/>
                    <a:pt x="834" y="1802"/>
                    <a:pt x="901" y="1969"/>
                  </a:cubicBezTo>
                  <a:cubicBezTo>
                    <a:pt x="967" y="2169"/>
                    <a:pt x="967" y="2369"/>
                    <a:pt x="1034" y="2536"/>
                  </a:cubicBezTo>
                  <a:cubicBezTo>
                    <a:pt x="1101" y="2736"/>
                    <a:pt x="1068" y="2936"/>
                    <a:pt x="1134" y="3136"/>
                  </a:cubicBezTo>
                  <a:cubicBezTo>
                    <a:pt x="1201" y="3336"/>
                    <a:pt x="1234" y="3503"/>
                    <a:pt x="1301" y="3703"/>
                  </a:cubicBezTo>
                  <a:cubicBezTo>
                    <a:pt x="1334" y="3870"/>
                    <a:pt x="1735" y="3970"/>
                    <a:pt x="1801" y="4170"/>
                  </a:cubicBezTo>
                  <a:cubicBezTo>
                    <a:pt x="1835" y="4337"/>
                    <a:pt x="1601" y="4604"/>
                    <a:pt x="1635" y="4804"/>
                  </a:cubicBezTo>
                  <a:cubicBezTo>
                    <a:pt x="1701" y="5004"/>
                    <a:pt x="1668" y="5204"/>
                    <a:pt x="1701" y="5404"/>
                  </a:cubicBezTo>
                  <a:cubicBezTo>
                    <a:pt x="1735" y="5571"/>
                    <a:pt x="2068" y="5705"/>
                    <a:pt x="2102" y="5905"/>
                  </a:cubicBezTo>
                  <a:cubicBezTo>
                    <a:pt x="2135" y="6105"/>
                    <a:pt x="1968" y="6305"/>
                    <a:pt x="2002" y="6505"/>
                  </a:cubicBezTo>
                  <a:cubicBezTo>
                    <a:pt x="2035" y="6705"/>
                    <a:pt x="2002" y="6906"/>
                    <a:pt x="2035" y="7106"/>
                  </a:cubicBezTo>
                  <a:cubicBezTo>
                    <a:pt x="2035" y="7306"/>
                    <a:pt x="2235" y="7473"/>
                    <a:pt x="2268" y="7673"/>
                  </a:cubicBezTo>
                  <a:cubicBezTo>
                    <a:pt x="2302" y="7840"/>
                    <a:pt x="2135" y="8073"/>
                    <a:pt x="2168" y="8273"/>
                  </a:cubicBezTo>
                  <a:cubicBezTo>
                    <a:pt x="2202" y="8440"/>
                    <a:pt x="2235" y="8640"/>
                    <a:pt x="2235" y="8840"/>
                  </a:cubicBezTo>
                  <a:cubicBezTo>
                    <a:pt x="2235" y="9040"/>
                    <a:pt x="2602" y="9207"/>
                    <a:pt x="2602" y="9407"/>
                  </a:cubicBezTo>
                  <a:cubicBezTo>
                    <a:pt x="2602" y="9607"/>
                    <a:pt x="2635" y="9808"/>
                    <a:pt x="2635" y="10008"/>
                  </a:cubicBezTo>
                  <a:cubicBezTo>
                    <a:pt x="2635" y="10175"/>
                    <a:pt x="2569" y="10375"/>
                    <a:pt x="2569" y="10575"/>
                  </a:cubicBezTo>
                  <a:cubicBezTo>
                    <a:pt x="2569" y="10775"/>
                    <a:pt x="2535" y="10975"/>
                    <a:pt x="2502" y="11175"/>
                  </a:cubicBezTo>
                  <a:cubicBezTo>
                    <a:pt x="2502" y="11375"/>
                    <a:pt x="2402" y="11542"/>
                    <a:pt x="2368" y="11742"/>
                  </a:cubicBezTo>
                  <a:cubicBezTo>
                    <a:pt x="2368" y="11942"/>
                    <a:pt x="2235" y="12143"/>
                    <a:pt x="2235" y="12309"/>
                  </a:cubicBezTo>
                  <a:cubicBezTo>
                    <a:pt x="2202" y="12510"/>
                    <a:pt x="2435" y="12743"/>
                    <a:pt x="2402" y="12943"/>
                  </a:cubicBezTo>
                  <a:cubicBezTo>
                    <a:pt x="2368" y="13143"/>
                    <a:pt x="2235" y="13310"/>
                    <a:pt x="2235" y="13510"/>
                  </a:cubicBezTo>
                  <a:cubicBezTo>
                    <a:pt x="2202" y="13710"/>
                    <a:pt x="2235" y="13911"/>
                    <a:pt x="2202" y="14077"/>
                  </a:cubicBezTo>
                  <a:cubicBezTo>
                    <a:pt x="2168" y="14277"/>
                    <a:pt x="2102" y="14478"/>
                    <a:pt x="2068" y="14644"/>
                  </a:cubicBezTo>
                  <a:cubicBezTo>
                    <a:pt x="2002" y="14845"/>
                    <a:pt x="2102" y="15078"/>
                    <a:pt x="2068" y="15245"/>
                  </a:cubicBezTo>
                  <a:cubicBezTo>
                    <a:pt x="2002" y="15445"/>
                    <a:pt x="2002" y="15678"/>
                    <a:pt x="1968" y="15845"/>
                  </a:cubicBezTo>
                  <a:cubicBezTo>
                    <a:pt x="1935" y="16045"/>
                    <a:pt x="1701" y="16179"/>
                    <a:pt x="1668" y="16379"/>
                  </a:cubicBezTo>
                  <a:cubicBezTo>
                    <a:pt x="1601" y="16546"/>
                    <a:pt x="1434" y="16713"/>
                    <a:pt x="1368" y="16846"/>
                  </a:cubicBezTo>
                  <a:cubicBezTo>
                    <a:pt x="1735" y="16813"/>
                    <a:pt x="2068" y="16779"/>
                    <a:pt x="2435" y="16746"/>
                  </a:cubicBezTo>
                  <a:cubicBezTo>
                    <a:pt x="2435" y="16746"/>
                    <a:pt x="2469" y="16713"/>
                    <a:pt x="2469" y="16679"/>
                  </a:cubicBezTo>
                  <a:cubicBezTo>
                    <a:pt x="2502" y="16512"/>
                    <a:pt x="2335" y="16279"/>
                    <a:pt x="2402" y="16079"/>
                  </a:cubicBezTo>
                  <a:cubicBezTo>
                    <a:pt x="2435" y="15879"/>
                    <a:pt x="2602" y="15712"/>
                    <a:pt x="2635" y="15512"/>
                  </a:cubicBezTo>
                  <a:cubicBezTo>
                    <a:pt x="2702" y="15345"/>
                    <a:pt x="2735" y="15145"/>
                    <a:pt x="2769" y="14945"/>
                  </a:cubicBezTo>
                  <a:cubicBezTo>
                    <a:pt x="2835" y="14744"/>
                    <a:pt x="2835" y="14578"/>
                    <a:pt x="2869" y="14344"/>
                  </a:cubicBezTo>
                  <a:cubicBezTo>
                    <a:pt x="2869" y="14177"/>
                    <a:pt x="2835" y="13977"/>
                    <a:pt x="2835" y="13744"/>
                  </a:cubicBezTo>
                  <a:cubicBezTo>
                    <a:pt x="2869" y="13577"/>
                    <a:pt x="3002" y="13377"/>
                    <a:pt x="3036" y="13177"/>
                  </a:cubicBezTo>
                  <a:cubicBezTo>
                    <a:pt x="3036" y="13010"/>
                    <a:pt x="2936" y="12810"/>
                    <a:pt x="2969" y="12576"/>
                  </a:cubicBezTo>
                  <a:cubicBezTo>
                    <a:pt x="2969" y="12409"/>
                    <a:pt x="3136" y="12209"/>
                    <a:pt x="3136" y="12009"/>
                  </a:cubicBezTo>
                  <a:cubicBezTo>
                    <a:pt x="3169" y="11809"/>
                    <a:pt x="3169" y="11642"/>
                    <a:pt x="3202" y="11442"/>
                  </a:cubicBezTo>
                  <a:cubicBezTo>
                    <a:pt x="3202" y="11242"/>
                    <a:pt x="3169" y="11042"/>
                    <a:pt x="3169" y="10842"/>
                  </a:cubicBezTo>
                  <a:cubicBezTo>
                    <a:pt x="3169" y="10642"/>
                    <a:pt x="3002" y="10441"/>
                    <a:pt x="3002" y="10241"/>
                  </a:cubicBezTo>
                  <a:cubicBezTo>
                    <a:pt x="3002" y="10041"/>
                    <a:pt x="3102" y="9874"/>
                    <a:pt x="3069" y="9674"/>
                  </a:cubicBezTo>
                  <a:cubicBezTo>
                    <a:pt x="3069" y="9474"/>
                    <a:pt x="3169" y="9274"/>
                    <a:pt x="3136" y="9074"/>
                  </a:cubicBezTo>
                  <a:cubicBezTo>
                    <a:pt x="3136" y="8874"/>
                    <a:pt x="3269" y="8673"/>
                    <a:pt x="3236" y="8473"/>
                  </a:cubicBezTo>
                  <a:cubicBezTo>
                    <a:pt x="3236" y="8273"/>
                    <a:pt x="3202" y="8073"/>
                    <a:pt x="3202" y="7873"/>
                  </a:cubicBezTo>
                  <a:cubicBezTo>
                    <a:pt x="3169" y="7673"/>
                    <a:pt x="2902" y="7539"/>
                    <a:pt x="2869" y="7339"/>
                  </a:cubicBezTo>
                  <a:cubicBezTo>
                    <a:pt x="2835" y="7139"/>
                    <a:pt x="2769" y="6939"/>
                    <a:pt x="2735" y="6739"/>
                  </a:cubicBezTo>
                  <a:cubicBezTo>
                    <a:pt x="2702" y="6572"/>
                    <a:pt x="2669" y="6372"/>
                    <a:pt x="2635" y="6172"/>
                  </a:cubicBezTo>
                  <a:cubicBezTo>
                    <a:pt x="2602" y="5972"/>
                    <a:pt x="2635" y="5771"/>
                    <a:pt x="2569" y="5571"/>
                  </a:cubicBezTo>
                  <a:cubicBezTo>
                    <a:pt x="2535" y="5404"/>
                    <a:pt x="2669" y="5171"/>
                    <a:pt x="2635" y="4971"/>
                  </a:cubicBezTo>
                  <a:cubicBezTo>
                    <a:pt x="2569" y="4771"/>
                    <a:pt x="2368" y="4637"/>
                    <a:pt x="2302" y="4437"/>
                  </a:cubicBezTo>
                  <a:cubicBezTo>
                    <a:pt x="2268" y="4270"/>
                    <a:pt x="2402" y="4003"/>
                    <a:pt x="2368" y="3803"/>
                  </a:cubicBezTo>
                  <a:cubicBezTo>
                    <a:pt x="2302" y="3637"/>
                    <a:pt x="2268" y="3436"/>
                    <a:pt x="2202" y="3236"/>
                  </a:cubicBezTo>
                  <a:cubicBezTo>
                    <a:pt x="2135" y="3069"/>
                    <a:pt x="2068" y="2869"/>
                    <a:pt x="2002" y="2703"/>
                  </a:cubicBezTo>
                  <a:cubicBezTo>
                    <a:pt x="1935" y="2502"/>
                    <a:pt x="1635" y="2402"/>
                    <a:pt x="1568" y="2236"/>
                  </a:cubicBezTo>
                  <a:cubicBezTo>
                    <a:pt x="1501" y="2035"/>
                    <a:pt x="1668" y="1769"/>
                    <a:pt x="1568" y="1568"/>
                  </a:cubicBezTo>
                  <a:cubicBezTo>
                    <a:pt x="1501" y="1402"/>
                    <a:pt x="1334" y="1268"/>
                    <a:pt x="1268" y="1068"/>
                  </a:cubicBezTo>
                  <a:cubicBezTo>
                    <a:pt x="1201" y="901"/>
                    <a:pt x="1301" y="634"/>
                    <a:pt x="1201" y="468"/>
                  </a:cubicBezTo>
                  <a:cubicBezTo>
                    <a:pt x="1134" y="267"/>
                    <a:pt x="834" y="201"/>
                    <a:pt x="7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78"/>
            <p:cNvSpPr/>
            <p:nvPr/>
          </p:nvSpPr>
          <p:spPr>
            <a:xfrm>
              <a:off x="1825723" y="4142017"/>
              <a:ext cx="170402" cy="134818"/>
            </a:xfrm>
            <a:custGeom>
              <a:avLst/>
              <a:gdLst/>
              <a:ahLst/>
              <a:cxnLst/>
              <a:rect l="l" t="t" r="r" b="b"/>
              <a:pathLst>
                <a:path w="4271" h="3308" extrusionOk="0">
                  <a:moveTo>
                    <a:pt x="2641" y="0"/>
                  </a:moveTo>
                  <a:cubicBezTo>
                    <a:pt x="2162" y="0"/>
                    <a:pt x="1688" y="132"/>
                    <a:pt x="1269" y="372"/>
                  </a:cubicBezTo>
                  <a:cubicBezTo>
                    <a:pt x="768" y="672"/>
                    <a:pt x="401" y="1139"/>
                    <a:pt x="201" y="1673"/>
                  </a:cubicBezTo>
                  <a:cubicBezTo>
                    <a:pt x="1" y="2207"/>
                    <a:pt x="34" y="2807"/>
                    <a:pt x="335" y="3308"/>
                  </a:cubicBezTo>
                  <a:cubicBezTo>
                    <a:pt x="902" y="3041"/>
                    <a:pt x="1235" y="2841"/>
                    <a:pt x="1602" y="2707"/>
                  </a:cubicBezTo>
                  <a:cubicBezTo>
                    <a:pt x="1902" y="2540"/>
                    <a:pt x="2136" y="2407"/>
                    <a:pt x="2403" y="2273"/>
                  </a:cubicBezTo>
                  <a:cubicBezTo>
                    <a:pt x="2670" y="2107"/>
                    <a:pt x="2903" y="1940"/>
                    <a:pt x="3203" y="1706"/>
                  </a:cubicBezTo>
                  <a:cubicBezTo>
                    <a:pt x="3503" y="1440"/>
                    <a:pt x="3837" y="1139"/>
                    <a:pt x="4271" y="706"/>
                  </a:cubicBezTo>
                  <a:cubicBezTo>
                    <a:pt x="3837" y="239"/>
                    <a:pt x="3303" y="39"/>
                    <a:pt x="2803" y="5"/>
                  </a:cubicBezTo>
                  <a:cubicBezTo>
                    <a:pt x="2749" y="2"/>
                    <a:pt x="2695" y="0"/>
                    <a:pt x="26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78"/>
            <p:cNvSpPr/>
            <p:nvPr/>
          </p:nvSpPr>
          <p:spPr>
            <a:xfrm>
              <a:off x="1572888" y="4082149"/>
              <a:ext cx="110476" cy="122632"/>
            </a:xfrm>
            <a:custGeom>
              <a:avLst/>
              <a:gdLst/>
              <a:ahLst/>
              <a:cxnLst/>
              <a:rect l="l" t="t" r="r" b="b"/>
              <a:pathLst>
                <a:path w="2769" h="3009" extrusionOk="0">
                  <a:moveTo>
                    <a:pt x="635" y="0"/>
                  </a:moveTo>
                  <a:cubicBezTo>
                    <a:pt x="460" y="0"/>
                    <a:pt x="271" y="22"/>
                    <a:pt x="67" y="73"/>
                  </a:cubicBezTo>
                  <a:cubicBezTo>
                    <a:pt x="0" y="640"/>
                    <a:pt x="67" y="1007"/>
                    <a:pt x="134" y="1341"/>
                  </a:cubicBezTo>
                  <a:cubicBezTo>
                    <a:pt x="234" y="1674"/>
                    <a:pt x="367" y="1941"/>
                    <a:pt x="567" y="2175"/>
                  </a:cubicBezTo>
                  <a:cubicBezTo>
                    <a:pt x="767" y="2375"/>
                    <a:pt x="1001" y="2575"/>
                    <a:pt x="1301" y="2708"/>
                  </a:cubicBezTo>
                  <a:cubicBezTo>
                    <a:pt x="1601" y="2842"/>
                    <a:pt x="1968" y="2975"/>
                    <a:pt x="2535" y="3009"/>
                  </a:cubicBezTo>
                  <a:cubicBezTo>
                    <a:pt x="2735" y="2475"/>
                    <a:pt x="2769" y="2075"/>
                    <a:pt x="2702" y="1674"/>
                  </a:cubicBezTo>
                  <a:cubicBezTo>
                    <a:pt x="2635" y="1307"/>
                    <a:pt x="2469" y="1007"/>
                    <a:pt x="2235" y="740"/>
                  </a:cubicBezTo>
                  <a:cubicBezTo>
                    <a:pt x="2035" y="473"/>
                    <a:pt x="1735" y="273"/>
                    <a:pt x="1368" y="140"/>
                  </a:cubicBezTo>
                  <a:cubicBezTo>
                    <a:pt x="1162" y="57"/>
                    <a:pt x="917" y="0"/>
                    <a:pt x="6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78"/>
            <p:cNvSpPr/>
            <p:nvPr/>
          </p:nvSpPr>
          <p:spPr>
            <a:xfrm>
              <a:off x="1386564" y="4216150"/>
              <a:ext cx="227615" cy="96019"/>
            </a:xfrm>
            <a:custGeom>
              <a:avLst/>
              <a:gdLst/>
              <a:ahLst/>
              <a:cxnLst/>
              <a:rect l="l" t="t" r="r" b="b"/>
              <a:pathLst>
                <a:path w="5705" h="2356" extrusionOk="0">
                  <a:moveTo>
                    <a:pt x="2731" y="1"/>
                  </a:moveTo>
                  <a:cubicBezTo>
                    <a:pt x="2246" y="1"/>
                    <a:pt x="1752" y="102"/>
                    <a:pt x="1301" y="288"/>
                  </a:cubicBezTo>
                  <a:cubicBezTo>
                    <a:pt x="734" y="555"/>
                    <a:pt x="234" y="988"/>
                    <a:pt x="0" y="1622"/>
                  </a:cubicBezTo>
                  <a:cubicBezTo>
                    <a:pt x="667" y="1789"/>
                    <a:pt x="1134" y="1922"/>
                    <a:pt x="1568" y="2022"/>
                  </a:cubicBezTo>
                  <a:cubicBezTo>
                    <a:pt x="2002" y="2089"/>
                    <a:pt x="2402" y="2156"/>
                    <a:pt x="2802" y="2222"/>
                  </a:cubicBezTo>
                  <a:cubicBezTo>
                    <a:pt x="3202" y="2256"/>
                    <a:pt x="3603" y="2289"/>
                    <a:pt x="4070" y="2322"/>
                  </a:cubicBezTo>
                  <a:cubicBezTo>
                    <a:pt x="4537" y="2322"/>
                    <a:pt x="5004" y="2356"/>
                    <a:pt x="5704" y="2356"/>
                  </a:cubicBezTo>
                  <a:cubicBezTo>
                    <a:pt x="5604" y="1655"/>
                    <a:pt x="5237" y="1122"/>
                    <a:pt x="4770" y="755"/>
                  </a:cubicBezTo>
                  <a:cubicBezTo>
                    <a:pt x="4303" y="354"/>
                    <a:pt x="3703" y="121"/>
                    <a:pt x="3102" y="21"/>
                  </a:cubicBezTo>
                  <a:cubicBezTo>
                    <a:pt x="2980" y="7"/>
                    <a:pt x="2856" y="1"/>
                    <a:pt x="27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78"/>
            <p:cNvSpPr/>
            <p:nvPr/>
          </p:nvSpPr>
          <p:spPr>
            <a:xfrm>
              <a:off x="1668683" y="4082108"/>
              <a:ext cx="119812" cy="171619"/>
            </a:xfrm>
            <a:custGeom>
              <a:avLst/>
              <a:gdLst/>
              <a:ahLst/>
              <a:cxnLst/>
              <a:rect l="l" t="t" r="r" b="b"/>
              <a:pathLst>
                <a:path w="3003" h="4211" extrusionOk="0">
                  <a:moveTo>
                    <a:pt x="2376" y="0"/>
                  </a:moveTo>
                  <a:cubicBezTo>
                    <a:pt x="2028" y="0"/>
                    <a:pt x="1695" y="94"/>
                    <a:pt x="1402" y="241"/>
                  </a:cubicBezTo>
                  <a:cubicBezTo>
                    <a:pt x="935" y="474"/>
                    <a:pt x="568" y="875"/>
                    <a:pt x="334" y="1342"/>
                  </a:cubicBezTo>
                  <a:cubicBezTo>
                    <a:pt x="101" y="1775"/>
                    <a:pt x="1" y="2309"/>
                    <a:pt x="68" y="2843"/>
                  </a:cubicBezTo>
                  <a:cubicBezTo>
                    <a:pt x="134" y="3343"/>
                    <a:pt x="334" y="3877"/>
                    <a:pt x="868" y="4210"/>
                  </a:cubicBezTo>
                  <a:cubicBezTo>
                    <a:pt x="1268" y="3777"/>
                    <a:pt x="1535" y="3443"/>
                    <a:pt x="1735" y="3176"/>
                  </a:cubicBezTo>
                  <a:cubicBezTo>
                    <a:pt x="1969" y="2876"/>
                    <a:pt x="2136" y="2643"/>
                    <a:pt x="2269" y="2376"/>
                  </a:cubicBezTo>
                  <a:cubicBezTo>
                    <a:pt x="2436" y="2076"/>
                    <a:pt x="2536" y="1809"/>
                    <a:pt x="2636" y="1475"/>
                  </a:cubicBezTo>
                  <a:cubicBezTo>
                    <a:pt x="2769" y="1108"/>
                    <a:pt x="2870" y="708"/>
                    <a:pt x="3003" y="108"/>
                  </a:cubicBezTo>
                  <a:cubicBezTo>
                    <a:pt x="2792" y="33"/>
                    <a:pt x="2581" y="0"/>
                    <a:pt x="2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78"/>
            <p:cNvSpPr/>
            <p:nvPr/>
          </p:nvSpPr>
          <p:spPr>
            <a:xfrm>
              <a:off x="1732560" y="4085695"/>
              <a:ext cx="142474" cy="150345"/>
            </a:xfrm>
            <a:custGeom>
              <a:avLst/>
              <a:gdLst/>
              <a:ahLst/>
              <a:cxnLst/>
              <a:rect l="l" t="t" r="r" b="b"/>
              <a:pathLst>
                <a:path w="3571" h="3689" extrusionOk="0">
                  <a:moveTo>
                    <a:pt x="2329" y="1"/>
                  </a:moveTo>
                  <a:cubicBezTo>
                    <a:pt x="2231" y="1"/>
                    <a:pt x="2134" y="7"/>
                    <a:pt x="2036" y="20"/>
                  </a:cubicBezTo>
                  <a:cubicBezTo>
                    <a:pt x="1502" y="120"/>
                    <a:pt x="1035" y="386"/>
                    <a:pt x="668" y="753"/>
                  </a:cubicBezTo>
                  <a:cubicBezTo>
                    <a:pt x="301" y="1154"/>
                    <a:pt x="68" y="1654"/>
                    <a:pt x="34" y="2188"/>
                  </a:cubicBezTo>
                  <a:cubicBezTo>
                    <a:pt x="1" y="2721"/>
                    <a:pt x="168" y="3255"/>
                    <a:pt x="601" y="3689"/>
                  </a:cubicBezTo>
                  <a:cubicBezTo>
                    <a:pt x="1068" y="3289"/>
                    <a:pt x="1369" y="3055"/>
                    <a:pt x="1635" y="2855"/>
                  </a:cubicBezTo>
                  <a:cubicBezTo>
                    <a:pt x="1902" y="2621"/>
                    <a:pt x="2102" y="2455"/>
                    <a:pt x="2269" y="2254"/>
                  </a:cubicBezTo>
                  <a:cubicBezTo>
                    <a:pt x="2469" y="2088"/>
                    <a:pt x="2603" y="1854"/>
                    <a:pt x="2803" y="1587"/>
                  </a:cubicBezTo>
                  <a:lnTo>
                    <a:pt x="3570" y="487"/>
                  </a:lnTo>
                  <a:cubicBezTo>
                    <a:pt x="3189" y="132"/>
                    <a:pt x="2763" y="1"/>
                    <a:pt x="23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78"/>
            <p:cNvSpPr/>
            <p:nvPr/>
          </p:nvSpPr>
          <p:spPr>
            <a:xfrm>
              <a:off x="1556889" y="4157178"/>
              <a:ext cx="131821" cy="114236"/>
            </a:xfrm>
            <a:custGeom>
              <a:avLst/>
              <a:gdLst/>
              <a:ahLst/>
              <a:cxnLst/>
              <a:rect l="l" t="t" r="r" b="b"/>
              <a:pathLst>
                <a:path w="3304" h="2803" extrusionOk="0">
                  <a:moveTo>
                    <a:pt x="1302" y="0"/>
                  </a:moveTo>
                  <a:cubicBezTo>
                    <a:pt x="868" y="0"/>
                    <a:pt x="434" y="100"/>
                    <a:pt x="1" y="467"/>
                  </a:cubicBezTo>
                  <a:cubicBezTo>
                    <a:pt x="234" y="1001"/>
                    <a:pt x="401" y="1301"/>
                    <a:pt x="568" y="1568"/>
                  </a:cubicBezTo>
                  <a:cubicBezTo>
                    <a:pt x="735" y="1835"/>
                    <a:pt x="901" y="2035"/>
                    <a:pt x="1102" y="2168"/>
                  </a:cubicBezTo>
                  <a:cubicBezTo>
                    <a:pt x="1302" y="2335"/>
                    <a:pt x="1535" y="2435"/>
                    <a:pt x="1835" y="2535"/>
                  </a:cubicBezTo>
                  <a:cubicBezTo>
                    <a:pt x="2136" y="2635"/>
                    <a:pt x="2503" y="2735"/>
                    <a:pt x="3070" y="2802"/>
                  </a:cubicBezTo>
                  <a:cubicBezTo>
                    <a:pt x="3303" y="2302"/>
                    <a:pt x="3303" y="1835"/>
                    <a:pt x="3170" y="1434"/>
                  </a:cubicBezTo>
                  <a:cubicBezTo>
                    <a:pt x="3036" y="1034"/>
                    <a:pt x="2769" y="667"/>
                    <a:pt x="2469" y="434"/>
                  </a:cubicBezTo>
                  <a:cubicBezTo>
                    <a:pt x="2136" y="167"/>
                    <a:pt x="1735" y="33"/>
                    <a:pt x="1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78"/>
            <p:cNvSpPr/>
            <p:nvPr/>
          </p:nvSpPr>
          <p:spPr>
            <a:xfrm>
              <a:off x="1457104" y="4168385"/>
              <a:ext cx="173035" cy="112525"/>
            </a:xfrm>
            <a:custGeom>
              <a:avLst/>
              <a:gdLst/>
              <a:ahLst/>
              <a:cxnLst/>
              <a:rect l="l" t="t" r="r" b="b"/>
              <a:pathLst>
                <a:path w="4337" h="2761" extrusionOk="0">
                  <a:moveTo>
                    <a:pt x="1742" y="0"/>
                  </a:moveTo>
                  <a:cubicBezTo>
                    <a:pt x="1618" y="0"/>
                    <a:pt x="1493" y="9"/>
                    <a:pt x="1368" y="25"/>
                  </a:cubicBezTo>
                  <a:cubicBezTo>
                    <a:pt x="867" y="125"/>
                    <a:pt x="367" y="326"/>
                    <a:pt x="0" y="826"/>
                  </a:cubicBezTo>
                  <a:cubicBezTo>
                    <a:pt x="467" y="1260"/>
                    <a:pt x="767" y="1526"/>
                    <a:pt x="1067" y="1727"/>
                  </a:cubicBezTo>
                  <a:cubicBezTo>
                    <a:pt x="1368" y="1960"/>
                    <a:pt x="1601" y="2127"/>
                    <a:pt x="1901" y="2260"/>
                  </a:cubicBezTo>
                  <a:cubicBezTo>
                    <a:pt x="2168" y="2360"/>
                    <a:pt x="2468" y="2460"/>
                    <a:pt x="2835" y="2560"/>
                  </a:cubicBezTo>
                  <a:cubicBezTo>
                    <a:pt x="3202" y="2627"/>
                    <a:pt x="3603" y="2694"/>
                    <a:pt x="4203" y="2761"/>
                  </a:cubicBezTo>
                  <a:cubicBezTo>
                    <a:pt x="4336" y="2160"/>
                    <a:pt x="4203" y="1660"/>
                    <a:pt x="3936" y="1226"/>
                  </a:cubicBezTo>
                  <a:cubicBezTo>
                    <a:pt x="3669" y="793"/>
                    <a:pt x="3269" y="459"/>
                    <a:pt x="2835" y="225"/>
                  </a:cubicBezTo>
                  <a:cubicBezTo>
                    <a:pt x="2485" y="75"/>
                    <a:pt x="2116" y="0"/>
                    <a:pt x="17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78"/>
            <p:cNvSpPr/>
            <p:nvPr/>
          </p:nvSpPr>
          <p:spPr>
            <a:xfrm>
              <a:off x="1638082" y="4036178"/>
              <a:ext cx="87894" cy="150916"/>
            </a:xfrm>
            <a:custGeom>
              <a:avLst/>
              <a:gdLst/>
              <a:ahLst/>
              <a:cxnLst/>
              <a:rect l="l" t="t" r="r" b="b"/>
              <a:pathLst>
                <a:path w="2203" h="3703" extrusionOk="0">
                  <a:moveTo>
                    <a:pt x="1335" y="0"/>
                  </a:moveTo>
                  <a:cubicBezTo>
                    <a:pt x="801" y="167"/>
                    <a:pt x="501" y="501"/>
                    <a:pt x="301" y="801"/>
                  </a:cubicBezTo>
                  <a:cubicBezTo>
                    <a:pt x="101" y="1134"/>
                    <a:pt x="1" y="1468"/>
                    <a:pt x="1" y="1835"/>
                  </a:cubicBezTo>
                  <a:cubicBezTo>
                    <a:pt x="1" y="2169"/>
                    <a:pt x="67" y="2535"/>
                    <a:pt x="267" y="2869"/>
                  </a:cubicBezTo>
                  <a:cubicBezTo>
                    <a:pt x="468" y="3169"/>
                    <a:pt x="768" y="3503"/>
                    <a:pt x="1302" y="3703"/>
                  </a:cubicBezTo>
                  <a:cubicBezTo>
                    <a:pt x="1668" y="3269"/>
                    <a:pt x="1869" y="3002"/>
                    <a:pt x="2002" y="2669"/>
                  </a:cubicBezTo>
                  <a:cubicBezTo>
                    <a:pt x="2135" y="2402"/>
                    <a:pt x="2202" y="2135"/>
                    <a:pt x="2202" y="1835"/>
                  </a:cubicBezTo>
                  <a:cubicBezTo>
                    <a:pt x="2202" y="1568"/>
                    <a:pt x="2135" y="1301"/>
                    <a:pt x="2002" y="1001"/>
                  </a:cubicBezTo>
                  <a:cubicBezTo>
                    <a:pt x="1869" y="701"/>
                    <a:pt x="1668" y="401"/>
                    <a:pt x="1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78"/>
            <p:cNvSpPr/>
            <p:nvPr/>
          </p:nvSpPr>
          <p:spPr>
            <a:xfrm>
              <a:off x="1780478" y="4133948"/>
              <a:ext cx="115822" cy="117048"/>
            </a:xfrm>
            <a:custGeom>
              <a:avLst/>
              <a:gdLst/>
              <a:ahLst/>
              <a:cxnLst/>
              <a:rect l="l" t="t" r="r" b="b"/>
              <a:pathLst>
                <a:path w="2903" h="2872" extrusionOk="0">
                  <a:moveTo>
                    <a:pt x="1946" y="1"/>
                  </a:moveTo>
                  <a:cubicBezTo>
                    <a:pt x="1802" y="1"/>
                    <a:pt x="1663" y="15"/>
                    <a:pt x="1535" y="36"/>
                  </a:cubicBezTo>
                  <a:cubicBezTo>
                    <a:pt x="1135" y="136"/>
                    <a:pt x="801" y="337"/>
                    <a:pt x="568" y="603"/>
                  </a:cubicBezTo>
                  <a:cubicBezTo>
                    <a:pt x="301" y="870"/>
                    <a:pt x="134" y="1204"/>
                    <a:pt x="68" y="1571"/>
                  </a:cubicBezTo>
                  <a:cubicBezTo>
                    <a:pt x="1" y="1938"/>
                    <a:pt x="1" y="2338"/>
                    <a:pt x="201" y="2872"/>
                  </a:cubicBezTo>
                  <a:cubicBezTo>
                    <a:pt x="768" y="2872"/>
                    <a:pt x="1135" y="2738"/>
                    <a:pt x="1435" y="2638"/>
                  </a:cubicBezTo>
                  <a:cubicBezTo>
                    <a:pt x="1769" y="2471"/>
                    <a:pt x="2002" y="2338"/>
                    <a:pt x="2169" y="2138"/>
                  </a:cubicBezTo>
                  <a:cubicBezTo>
                    <a:pt x="2369" y="1938"/>
                    <a:pt x="2469" y="1704"/>
                    <a:pt x="2603" y="1437"/>
                  </a:cubicBezTo>
                  <a:cubicBezTo>
                    <a:pt x="2703" y="1137"/>
                    <a:pt x="2769" y="804"/>
                    <a:pt x="2903" y="270"/>
                  </a:cubicBezTo>
                  <a:cubicBezTo>
                    <a:pt x="2585" y="66"/>
                    <a:pt x="2253" y="1"/>
                    <a:pt x="19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78"/>
            <p:cNvSpPr/>
            <p:nvPr/>
          </p:nvSpPr>
          <p:spPr>
            <a:xfrm>
              <a:off x="1393187" y="4207184"/>
              <a:ext cx="576319" cy="179770"/>
            </a:xfrm>
            <a:custGeom>
              <a:avLst/>
              <a:gdLst/>
              <a:ahLst/>
              <a:cxnLst/>
              <a:rect l="l" t="t" r="r" b="b"/>
              <a:pathLst>
                <a:path w="14445" h="4411" extrusionOk="0">
                  <a:moveTo>
                    <a:pt x="8865" y="0"/>
                  </a:moveTo>
                  <a:cubicBezTo>
                    <a:pt x="8782" y="0"/>
                    <a:pt x="8696" y="3"/>
                    <a:pt x="8607" y="7"/>
                  </a:cubicBezTo>
                  <a:cubicBezTo>
                    <a:pt x="6072" y="141"/>
                    <a:pt x="4271" y="2542"/>
                    <a:pt x="4271" y="2542"/>
                  </a:cubicBezTo>
                  <a:cubicBezTo>
                    <a:pt x="4271" y="2542"/>
                    <a:pt x="3470" y="2075"/>
                    <a:pt x="2536" y="2075"/>
                  </a:cubicBezTo>
                  <a:cubicBezTo>
                    <a:pt x="1602" y="2075"/>
                    <a:pt x="535" y="2542"/>
                    <a:pt x="1" y="4411"/>
                  </a:cubicBezTo>
                  <a:lnTo>
                    <a:pt x="13944" y="4411"/>
                  </a:lnTo>
                  <a:cubicBezTo>
                    <a:pt x="13944" y="4411"/>
                    <a:pt x="14445" y="2176"/>
                    <a:pt x="13077" y="1442"/>
                  </a:cubicBezTo>
                  <a:cubicBezTo>
                    <a:pt x="12710" y="1245"/>
                    <a:pt x="12403" y="1173"/>
                    <a:pt x="12150" y="1173"/>
                  </a:cubicBezTo>
                  <a:cubicBezTo>
                    <a:pt x="11461" y="1173"/>
                    <a:pt x="11176" y="1709"/>
                    <a:pt x="11176" y="1709"/>
                  </a:cubicBezTo>
                  <a:cubicBezTo>
                    <a:pt x="11176" y="1709"/>
                    <a:pt x="11144" y="0"/>
                    <a:pt x="8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78"/>
            <p:cNvSpPr/>
            <p:nvPr/>
          </p:nvSpPr>
          <p:spPr>
            <a:xfrm>
              <a:off x="3331609" y="4193794"/>
              <a:ext cx="170402" cy="136203"/>
            </a:xfrm>
            <a:custGeom>
              <a:avLst/>
              <a:gdLst/>
              <a:ahLst/>
              <a:cxnLst/>
              <a:rect l="l" t="t" r="r" b="b"/>
              <a:pathLst>
                <a:path w="4271" h="3342" extrusionOk="0">
                  <a:moveTo>
                    <a:pt x="1629" y="1"/>
                  </a:moveTo>
                  <a:cubicBezTo>
                    <a:pt x="1575" y="1"/>
                    <a:pt x="1522" y="2"/>
                    <a:pt x="1469" y="6"/>
                  </a:cubicBezTo>
                  <a:cubicBezTo>
                    <a:pt x="968" y="72"/>
                    <a:pt x="435" y="239"/>
                    <a:pt x="1" y="706"/>
                  </a:cubicBezTo>
                  <a:cubicBezTo>
                    <a:pt x="435" y="1173"/>
                    <a:pt x="768" y="1440"/>
                    <a:pt x="1068" y="1707"/>
                  </a:cubicBezTo>
                  <a:cubicBezTo>
                    <a:pt x="1369" y="1940"/>
                    <a:pt x="1602" y="2141"/>
                    <a:pt x="1869" y="2274"/>
                  </a:cubicBezTo>
                  <a:cubicBezTo>
                    <a:pt x="2136" y="2441"/>
                    <a:pt x="2369" y="2541"/>
                    <a:pt x="2670" y="2708"/>
                  </a:cubicBezTo>
                  <a:cubicBezTo>
                    <a:pt x="3036" y="2841"/>
                    <a:pt x="3370" y="3041"/>
                    <a:pt x="3937" y="3341"/>
                  </a:cubicBezTo>
                  <a:cubicBezTo>
                    <a:pt x="4237" y="2808"/>
                    <a:pt x="4271" y="2207"/>
                    <a:pt x="4071" y="1674"/>
                  </a:cubicBezTo>
                  <a:cubicBezTo>
                    <a:pt x="3904" y="1140"/>
                    <a:pt x="3503" y="673"/>
                    <a:pt x="3003" y="406"/>
                  </a:cubicBezTo>
                  <a:cubicBezTo>
                    <a:pt x="2583" y="136"/>
                    <a:pt x="2108" y="1"/>
                    <a:pt x="1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78"/>
            <p:cNvSpPr/>
            <p:nvPr/>
          </p:nvSpPr>
          <p:spPr>
            <a:xfrm>
              <a:off x="3644370" y="4135230"/>
              <a:ext cx="110516" cy="121368"/>
            </a:xfrm>
            <a:custGeom>
              <a:avLst/>
              <a:gdLst/>
              <a:ahLst/>
              <a:cxnLst/>
              <a:rect l="l" t="t" r="r" b="b"/>
              <a:pathLst>
                <a:path w="2770" h="2978" extrusionOk="0">
                  <a:moveTo>
                    <a:pt x="2094" y="0"/>
                  </a:moveTo>
                  <a:cubicBezTo>
                    <a:pt x="1821" y="0"/>
                    <a:pt x="1589" y="48"/>
                    <a:pt x="1369" y="108"/>
                  </a:cubicBezTo>
                  <a:cubicBezTo>
                    <a:pt x="1035" y="242"/>
                    <a:pt x="735" y="442"/>
                    <a:pt x="501" y="709"/>
                  </a:cubicBezTo>
                  <a:cubicBezTo>
                    <a:pt x="301" y="976"/>
                    <a:pt x="134" y="1309"/>
                    <a:pt x="68" y="1676"/>
                  </a:cubicBezTo>
                  <a:cubicBezTo>
                    <a:pt x="1" y="2043"/>
                    <a:pt x="34" y="2477"/>
                    <a:pt x="234" y="2977"/>
                  </a:cubicBezTo>
                  <a:cubicBezTo>
                    <a:pt x="801" y="2944"/>
                    <a:pt x="1168" y="2844"/>
                    <a:pt x="1469" y="2710"/>
                  </a:cubicBezTo>
                  <a:cubicBezTo>
                    <a:pt x="1769" y="2544"/>
                    <a:pt x="2002" y="2377"/>
                    <a:pt x="2202" y="2143"/>
                  </a:cubicBezTo>
                  <a:cubicBezTo>
                    <a:pt x="2403" y="1910"/>
                    <a:pt x="2536" y="1643"/>
                    <a:pt x="2636" y="1343"/>
                  </a:cubicBezTo>
                  <a:cubicBezTo>
                    <a:pt x="2703" y="1009"/>
                    <a:pt x="2770" y="609"/>
                    <a:pt x="2703" y="75"/>
                  </a:cubicBezTo>
                  <a:cubicBezTo>
                    <a:pt x="2476" y="22"/>
                    <a:pt x="2276" y="0"/>
                    <a:pt x="2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78"/>
            <p:cNvSpPr/>
            <p:nvPr/>
          </p:nvSpPr>
          <p:spPr>
            <a:xfrm>
              <a:off x="3713594" y="4268579"/>
              <a:ext cx="227615" cy="95407"/>
            </a:xfrm>
            <a:custGeom>
              <a:avLst/>
              <a:gdLst/>
              <a:ahLst/>
              <a:cxnLst/>
              <a:rect l="l" t="t" r="r" b="b"/>
              <a:pathLst>
                <a:path w="5705" h="2341" extrusionOk="0">
                  <a:moveTo>
                    <a:pt x="3078" y="0"/>
                  </a:moveTo>
                  <a:cubicBezTo>
                    <a:pt x="2918" y="0"/>
                    <a:pt x="2759" y="13"/>
                    <a:pt x="2602" y="39"/>
                  </a:cubicBezTo>
                  <a:cubicBezTo>
                    <a:pt x="2002" y="105"/>
                    <a:pt x="1401" y="339"/>
                    <a:pt x="934" y="739"/>
                  </a:cubicBezTo>
                  <a:cubicBezTo>
                    <a:pt x="467" y="1140"/>
                    <a:pt x="101" y="1673"/>
                    <a:pt x="0" y="2340"/>
                  </a:cubicBezTo>
                  <a:cubicBezTo>
                    <a:pt x="701" y="2340"/>
                    <a:pt x="1168" y="2340"/>
                    <a:pt x="1635" y="2307"/>
                  </a:cubicBezTo>
                  <a:cubicBezTo>
                    <a:pt x="2102" y="2274"/>
                    <a:pt x="2502" y="2274"/>
                    <a:pt x="2903" y="2207"/>
                  </a:cubicBezTo>
                  <a:cubicBezTo>
                    <a:pt x="3303" y="2140"/>
                    <a:pt x="3703" y="2074"/>
                    <a:pt x="4137" y="2007"/>
                  </a:cubicBezTo>
                  <a:cubicBezTo>
                    <a:pt x="4570" y="1907"/>
                    <a:pt x="5037" y="1773"/>
                    <a:pt x="5705" y="1607"/>
                  </a:cubicBezTo>
                  <a:cubicBezTo>
                    <a:pt x="5471" y="973"/>
                    <a:pt x="4971" y="539"/>
                    <a:pt x="4404" y="272"/>
                  </a:cubicBezTo>
                  <a:cubicBezTo>
                    <a:pt x="3985" y="100"/>
                    <a:pt x="3530" y="0"/>
                    <a:pt x="3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78"/>
            <p:cNvSpPr/>
            <p:nvPr/>
          </p:nvSpPr>
          <p:spPr>
            <a:xfrm>
              <a:off x="3539239" y="4134211"/>
              <a:ext cx="119812" cy="171334"/>
            </a:xfrm>
            <a:custGeom>
              <a:avLst/>
              <a:gdLst/>
              <a:ahLst/>
              <a:cxnLst/>
              <a:rect l="l" t="t" r="r" b="b"/>
              <a:pathLst>
                <a:path w="3003" h="4204" extrusionOk="0">
                  <a:moveTo>
                    <a:pt x="670" y="1"/>
                  </a:moveTo>
                  <a:cubicBezTo>
                    <a:pt x="451" y="1"/>
                    <a:pt x="226" y="41"/>
                    <a:pt x="1" y="133"/>
                  </a:cubicBezTo>
                  <a:cubicBezTo>
                    <a:pt x="134" y="734"/>
                    <a:pt x="234" y="1101"/>
                    <a:pt x="368" y="1468"/>
                  </a:cubicBezTo>
                  <a:cubicBezTo>
                    <a:pt x="468" y="1801"/>
                    <a:pt x="568" y="2102"/>
                    <a:pt x="735" y="2368"/>
                  </a:cubicBezTo>
                  <a:cubicBezTo>
                    <a:pt x="868" y="2635"/>
                    <a:pt x="1035" y="2869"/>
                    <a:pt x="1268" y="3169"/>
                  </a:cubicBezTo>
                  <a:cubicBezTo>
                    <a:pt x="1468" y="3469"/>
                    <a:pt x="1735" y="3769"/>
                    <a:pt x="2169" y="4203"/>
                  </a:cubicBezTo>
                  <a:cubicBezTo>
                    <a:pt x="2669" y="3869"/>
                    <a:pt x="2869" y="3336"/>
                    <a:pt x="2936" y="2835"/>
                  </a:cubicBezTo>
                  <a:cubicBezTo>
                    <a:pt x="3003" y="2302"/>
                    <a:pt x="2903" y="1801"/>
                    <a:pt x="2669" y="1334"/>
                  </a:cubicBezTo>
                  <a:cubicBezTo>
                    <a:pt x="2436" y="867"/>
                    <a:pt x="2069" y="500"/>
                    <a:pt x="1602" y="234"/>
                  </a:cubicBezTo>
                  <a:cubicBezTo>
                    <a:pt x="1320" y="93"/>
                    <a:pt x="1003" y="1"/>
                    <a:pt x="6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78"/>
            <p:cNvSpPr/>
            <p:nvPr/>
          </p:nvSpPr>
          <p:spPr>
            <a:xfrm>
              <a:off x="3452740" y="4138857"/>
              <a:ext cx="142434" cy="149000"/>
            </a:xfrm>
            <a:custGeom>
              <a:avLst/>
              <a:gdLst/>
              <a:ahLst/>
              <a:cxnLst/>
              <a:rect l="l" t="t" r="r" b="b"/>
              <a:pathLst>
                <a:path w="3570" h="3656" extrusionOk="0">
                  <a:moveTo>
                    <a:pt x="1237" y="0"/>
                  </a:moveTo>
                  <a:cubicBezTo>
                    <a:pt x="805" y="0"/>
                    <a:pt x="381" y="127"/>
                    <a:pt x="0" y="453"/>
                  </a:cubicBezTo>
                  <a:lnTo>
                    <a:pt x="768" y="1554"/>
                  </a:lnTo>
                  <a:cubicBezTo>
                    <a:pt x="968" y="1854"/>
                    <a:pt x="1101" y="2054"/>
                    <a:pt x="1301" y="2254"/>
                  </a:cubicBezTo>
                  <a:cubicBezTo>
                    <a:pt x="1468" y="2421"/>
                    <a:pt x="1668" y="2588"/>
                    <a:pt x="1935" y="2821"/>
                  </a:cubicBezTo>
                  <a:cubicBezTo>
                    <a:pt x="2202" y="3022"/>
                    <a:pt x="2502" y="3255"/>
                    <a:pt x="2969" y="3655"/>
                  </a:cubicBezTo>
                  <a:cubicBezTo>
                    <a:pt x="3403" y="3255"/>
                    <a:pt x="3570" y="2688"/>
                    <a:pt x="3536" y="2154"/>
                  </a:cubicBezTo>
                  <a:cubicBezTo>
                    <a:pt x="3503" y="1654"/>
                    <a:pt x="3269" y="1120"/>
                    <a:pt x="2903" y="753"/>
                  </a:cubicBezTo>
                  <a:cubicBezTo>
                    <a:pt x="2536" y="353"/>
                    <a:pt x="2069" y="86"/>
                    <a:pt x="1535" y="19"/>
                  </a:cubicBezTo>
                  <a:cubicBezTo>
                    <a:pt x="1436" y="7"/>
                    <a:pt x="1336" y="0"/>
                    <a:pt x="1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78"/>
            <p:cNvSpPr/>
            <p:nvPr/>
          </p:nvSpPr>
          <p:spPr>
            <a:xfrm>
              <a:off x="3639064" y="4208955"/>
              <a:ext cx="131781" cy="115622"/>
            </a:xfrm>
            <a:custGeom>
              <a:avLst/>
              <a:gdLst/>
              <a:ahLst/>
              <a:cxnLst/>
              <a:rect l="l" t="t" r="r" b="b"/>
              <a:pathLst>
                <a:path w="3303" h="2837" extrusionOk="0">
                  <a:moveTo>
                    <a:pt x="2002" y="1"/>
                  </a:moveTo>
                  <a:cubicBezTo>
                    <a:pt x="1568" y="34"/>
                    <a:pt x="1168" y="201"/>
                    <a:pt x="834" y="434"/>
                  </a:cubicBezTo>
                  <a:cubicBezTo>
                    <a:pt x="534" y="701"/>
                    <a:pt x="267" y="1035"/>
                    <a:pt x="134" y="1435"/>
                  </a:cubicBezTo>
                  <a:cubicBezTo>
                    <a:pt x="0" y="1835"/>
                    <a:pt x="0" y="2302"/>
                    <a:pt x="234" y="2836"/>
                  </a:cubicBezTo>
                  <a:cubicBezTo>
                    <a:pt x="801" y="2736"/>
                    <a:pt x="1168" y="2636"/>
                    <a:pt x="1468" y="2569"/>
                  </a:cubicBezTo>
                  <a:cubicBezTo>
                    <a:pt x="1768" y="2469"/>
                    <a:pt x="2002" y="2336"/>
                    <a:pt x="2202" y="2202"/>
                  </a:cubicBezTo>
                  <a:cubicBezTo>
                    <a:pt x="2402" y="2035"/>
                    <a:pt x="2569" y="1835"/>
                    <a:pt x="2736" y="1568"/>
                  </a:cubicBezTo>
                  <a:cubicBezTo>
                    <a:pt x="2903" y="1302"/>
                    <a:pt x="3069" y="1001"/>
                    <a:pt x="3303" y="468"/>
                  </a:cubicBezTo>
                  <a:cubicBezTo>
                    <a:pt x="2869" y="101"/>
                    <a:pt x="2436" y="1"/>
                    <a:pt x="20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78"/>
            <p:cNvSpPr/>
            <p:nvPr/>
          </p:nvSpPr>
          <p:spPr>
            <a:xfrm>
              <a:off x="3697634" y="4220203"/>
              <a:ext cx="173035" cy="113869"/>
            </a:xfrm>
            <a:custGeom>
              <a:avLst/>
              <a:gdLst/>
              <a:ahLst/>
              <a:cxnLst/>
              <a:rect l="l" t="t" r="r" b="b"/>
              <a:pathLst>
                <a:path w="4337" h="2794" extrusionOk="0">
                  <a:moveTo>
                    <a:pt x="2605" y="0"/>
                  </a:moveTo>
                  <a:cubicBezTo>
                    <a:pt x="2228" y="0"/>
                    <a:pt x="1855" y="82"/>
                    <a:pt x="1501" y="258"/>
                  </a:cubicBezTo>
                  <a:cubicBezTo>
                    <a:pt x="1068" y="459"/>
                    <a:pt x="667" y="792"/>
                    <a:pt x="400" y="1226"/>
                  </a:cubicBezTo>
                  <a:cubicBezTo>
                    <a:pt x="134" y="1659"/>
                    <a:pt x="0" y="2193"/>
                    <a:pt x="134" y="2794"/>
                  </a:cubicBezTo>
                  <a:cubicBezTo>
                    <a:pt x="734" y="2693"/>
                    <a:pt x="1134" y="2627"/>
                    <a:pt x="1501" y="2560"/>
                  </a:cubicBezTo>
                  <a:cubicBezTo>
                    <a:pt x="1868" y="2460"/>
                    <a:pt x="2168" y="2393"/>
                    <a:pt x="2435" y="2260"/>
                  </a:cubicBezTo>
                  <a:cubicBezTo>
                    <a:pt x="2735" y="2126"/>
                    <a:pt x="2969" y="1960"/>
                    <a:pt x="3269" y="1726"/>
                  </a:cubicBezTo>
                  <a:cubicBezTo>
                    <a:pt x="3569" y="1526"/>
                    <a:pt x="3870" y="1259"/>
                    <a:pt x="4337" y="825"/>
                  </a:cubicBezTo>
                  <a:cubicBezTo>
                    <a:pt x="3970" y="325"/>
                    <a:pt x="3469" y="125"/>
                    <a:pt x="2969" y="25"/>
                  </a:cubicBezTo>
                  <a:cubicBezTo>
                    <a:pt x="2848" y="9"/>
                    <a:pt x="2726" y="0"/>
                    <a:pt x="26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78"/>
            <p:cNvSpPr/>
            <p:nvPr/>
          </p:nvSpPr>
          <p:spPr>
            <a:xfrm>
              <a:off x="3601799" y="4087955"/>
              <a:ext cx="87894" cy="150957"/>
            </a:xfrm>
            <a:custGeom>
              <a:avLst/>
              <a:gdLst/>
              <a:ahLst/>
              <a:cxnLst/>
              <a:rect l="l" t="t" r="r" b="b"/>
              <a:pathLst>
                <a:path w="2203" h="3704" extrusionOk="0">
                  <a:moveTo>
                    <a:pt x="868" y="1"/>
                  </a:moveTo>
                  <a:cubicBezTo>
                    <a:pt x="501" y="435"/>
                    <a:pt x="334" y="701"/>
                    <a:pt x="167" y="1002"/>
                  </a:cubicBezTo>
                  <a:cubicBezTo>
                    <a:pt x="67" y="1302"/>
                    <a:pt x="0" y="1569"/>
                    <a:pt x="0" y="1869"/>
                  </a:cubicBezTo>
                  <a:cubicBezTo>
                    <a:pt x="0" y="2136"/>
                    <a:pt x="67" y="2403"/>
                    <a:pt x="201" y="2703"/>
                  </a:cubicBezTo>
                  <a:cubicBezTo>
                    <a:pt x="334" y="3003"/>
                    <a:pt x="534" y="3270"/>
                    <a:pt x="901" y="3704"/>
                  </a:cubicBezTo>
                  <a:cubicBezTo>
                    <a:pt x="1435" y="3537"/>
                    <a:pt x="1735" y="3203"/>
                    <a:pt x="1935" y="2870"/>
                  </a:cubicBezTo>
                  <a:cubicBezTo>
                    <a:pt x="2135" y="2536"/>
                    <a:pt x="2202" y="2169"/>
                    <a:pt x="2202" y="1836"/>
                  </a:cubicBezTo>
                  <a:cubicBezTo>
                    <a:pt x="2202" y="1502"/>
                    <a:pt x="2102" y="1135"/>
                    <a:pt x="1902" y="801"/>
                  </a:cubicBezTo>
                  <a:cubicBezTo>
                    <a:pt x="1702" y="501"/>
                    <a:pt x="1401" y="168"/>
                    <a:pt x="8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78"/>
            <p:cNvSpPr/>
            <p:nvPr/>
          </p:nvSpPr>
          <p:spPr>
            <a:xfrm>
              <a:off x="3431434" y="4185766"/>
              <a:ext cx="115822" cy="117048"/>
            </a:xfrm>
            <a:custGeom>
              <a:avLst/>
              <a:gdLst/>
              <a:ahLst/>
              <a:cxnLst/>
              <a:rect l="l" t="t" r="r" b="b"/>
              <a:pathLst>
                <a:path w="2903" h="2872" extrusionOk="0">
                  <a:moveTo>
                    <a:pt x="964" y="0"/>
                  </a:moveTo>
                  <a:cubicBezTo>
                    <a:pt x="665" y="0"/>
                    <a:pt x="341" y="65"/>
                    <a:pt x="1" y="269"/>
                  </a:cubicBezTo>
                  <a:cubicBezTo>
                    <a:pt x="134" y="837"/>
                    <a:pt x="201" y="1170"/>
                    <a:pt x="301" y="1437"/>
                  </a:cubicBezTo>
                  <a:cubicBezTo>
                    <a:pt x="434" y="1737"/>
                    <a:pt x="534" y="1937"/>
                    <a:pt x="735" y="2137"/>
                  </a:cubicBezTo>
                  <a:cubicBezTo>
                    <a:pt x="901" y="2338"/>
                    <a:pt x="1135" y="2504"/>
                    <a:pt x="1468" y="2638"/>
                  </a:cubicBezTo>
                  <a:cubicBezTo>
                    <a:pt x="1769" y="2771"/>
                    <a:pt x="2136" y="2871"/>
                    <a:pt x="2703" y="2871"/>
                  </a:cubicBezTo>
                  <a:cubicBezTo>
                    <a:pt x="2903" y="2338"/>
                    <a:pt x="2903" y="1937"/>
                    <a:pt x="2836" y="1570"/>
                  </a:cubicBezTo>
                  <a:cubicBezTo>
                    <a:pt x="2769" y="1203"/>
                    <a:pt x="2603" y="903"/>
                    <a:pt x="2336" y="636"/>
                  </a:cubicBezTo>
                  <a:cubicBezTo>
                    <a:pt x="2102" y="370"/>
                    <a:pt x="1769" y="136"/>
                    <a:pt x="1368" y="36"/>
                  </a:cubicBezTo>
                  <a:cubicBezTo>
                    <a:pt x="1240" y="15"/>
                    <a:pt x="1105" y="0"/>
                    <a:pt x="9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78"/>
            <p:cNvSpPr/>
            <p:nvPr/>
          </p:nvSpPr>
          <p:spPr>
            <a:xfrm>
              <a:off x="3358261" y="4260347"/>
              <a:ext cx="576279" cy="178425"/>
            </a:xfrm>
            <a:custGeom>
              <a:avLst/>
              <a:gdLst/>
              <a:ahLst/>
              <a:cxnLst/>
              <a:rect l="l" t="t" r="r" b="b"/>
              <a:pathLst>
                <a:path w="14444" h="4378" extrusionOk="0">
                  <a:moveTo>
                    <a:pt x="5580" y="0"/>
                  </a:moveTo>
                  <a:cubicBezTo>
                    <a:pt x="3300" y="0"/>
                    <a:pt x="3269" y="1708"/>
                    <a:pt x="3269" y="1708"/>
                  </a:cubicBezTo>
                  <a:cubicBezTo>
                    <a:pt x="3269" y="1708"/>
                    <a:pt x="2983" y="1173"/>
                    <a:pt x="2294" y="1173"/>
                  </a:cubicBezTo>
                  <a:cubicBezTo>
                    <a:pt x="2042" y="1173"/>
                    <a:pt x="1735" y="1245"/>
                    <a:pt x="1368" y="1442"/>
                  </a:cubicBezTo>
                  <a:cubicBezTo>
                    <a:pt x="0" y="2175"/>
                    <a:pt x="500" y="4377"/>
                    <a:pt x="500" y="4377"/>
                  </a:cubicBezTo>
                  <a:lnTo>
                    <a:pt x="14444" y="4377"/>
                  </a:lnTo>
                  <a:cubicBezTo>
                    <a:pt x="13908" y="2517"/>
                    <a:pt x="12833" y="2055"/>
                    <a:pt x="11896" y="2055"/>
                  </a:cubicBezTo>
                  <a:cubicBezTo>
                    <a:pt x="10967" y="2055"/>
                    <a:pt x="10174" y="2509"/>
                    <a:pt x="10174" y="2509"/>
                  </a:cubicBezTo>
                  <a:cubicBezTo>
                    <a:pt x="10174" y="2509"/>
                    <a:pt x="8373" y="141"/>
                    <a:pt x="5838" y="7"/>
                  </a:cubicBezTo>
                  <a:cubicBezTo>
                    <a:pt x="5749" y="3"/>
                    <a:pt x="5663" y="0"/>
                    <a:pt x="55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78"/>
            <p:cNvSpPr/>
            <p:nvPr/>
          </p:nvSpPr>
          <p:spPr>
            <a:xfrm>
              <a:off x="3376893" y="4318707"/>
              <a:ext cx="504424" cy="120064"/>
            </a:xfrm>
            <a:custGeom>
              <a:avLst/>
              <a:gdLst/>
              <a:ahLst/>
              <a:cxnLst/>
              <a:rect l="l" t="t" r="r" b="b"/>
              <a:pathLst>
                <a:path w="12643" h="2946" extrusionOk="0">
                  <a:moveTo>
                    <a:pt x="5076" y="0"/>
                  </a:moveTo>
                  <a:cubicBezTo>
                    <a:pt x="3663" y="0"/>
                    <a:pt x="3123" y="677"/>
                    <a:pt x="2936" y="1177"/>
                  </a:cubicBezTo>
                  <a:cubicBezTo>
                    <a:pt x="2871" y="1306"/>
                    <a:pt x="2751" y="1380"/>
                    <a:pt x="2629" y="1380"/>
                  </a:cubicBezTo>
                  <a:cubicBezTo>
                    <a:pt x="2562" y="1380"/>
                    <a:pt x="2494" y="1358"/>
                    <a:pt x="2435" y="1311"/>
                  </a:cubicBezTo>
                  <a:cubicBezTo>
                    <a:pt x="2290" y="1230"/>
                    <a:pt x="2097" y="1164"/>
                    <a:pt x="1853" y="1164"/>
                  </a:cubicBezTo>
                  <a:cubicBezTo>
                    <a:pt x="1595" y="1164"/>
                    <a:pt x="1279" y="1238"/>
                    <a:pt x="901" y="1444"/>
                  </a:cubicBezTo>
                  <a:cubicBezTo>
                    <a:pt x="367" y="1711"/>
                    <a:pt x="100" y="2245"/>
                    <a:pt x="0" y="2812"/>
                  </a:cubicBezTo>
                  <a:cubicBezTo>
                    <a:pt x="33" y="2912"/>
                    <a:pt x="33" y="2945"/>
                    <a:pt x="33" y="2945"/>
                  </a:cubicBezTo>
                  <a:lnTo>
                    <a:pt x="12075" y="2945"/>
                  </a:lnTo>
                  <a:cubicBezTo>
                    <a:pt x="12542" y="2945"/>
                    <a:pt x="12642" y="2311"/>
                    <a:pt x="12209" y="2178"/>
                  </a:cubicBezTo>
                  <a:cubicBezTo>
                    <a:pt x="11951" y="2096"/>
                    <a:pt x="11687" y="2065"/>
                    <a:pt x="11432" y="2065"/>
                  </a:cubicBezTo>
                  <a:cubicBezTo>
                    <a:pt x="11060" y="2065"/>
                    <a:pt x="10704" y="2132"/>
                    <a:pt x="10408" y="2211"/>
                  </a:cubicBezTo>
                  <a:cubicBezTo>
                    <a:pt x="10296" y="2246"/>
                    <a:pt x="10179" y="2262"/>
                    <a:pt x="10062" y="2262"/>
                  </a:cubicBezTo>
                  <a:cubicBezTo>
                    <a:pt x="9727" y="2262"/>
                    <a:pt x="9387" y="2125"/>
                    <a:pt x="9140" y="1878"/>
                  </a:cubicBezTo>
                  <a:cubicBezTo>
                    <a:pt x="8406" y="1177"/>
                    <a:pt x="7038" y="76"/>
                    <a:pt x="5371" y="10"/>
                  </a:cubicBezTo>
                  <a:cubicBezTo>
                    <a:pt x="5269" y="3"/>
                    <a:pt x="5171" y="0"/>
                    <a:pt x="50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78"/>
            <p:cNvSpPr/>
            <p:nvPr/>
          </p:nvSpPr>
          <p:spPr>
            <a:xfrm>
              <a:off x="1882309" y="1799998"/>
              <a:ext cx="533709" cy="522072"/>
            </a:xfrm>
            <a:custGeom>
              <a:avLst/>
              <a:gdLst/>
              <a:ahLst/>
              <a:cxnLst/>
              <a:rect l="l" t="t" r="r" b="b"/>
              <a:pathLst>
                <a:path w="13377" h="12810" extrusionOk="0">
                  <a:moveTo>
                    <a:pt x="12275" y="1"/>
                  </a:moveTo>
                  <a:cubicBezTo>
                    <a:pt x="6638" y="2503"/>
                    <a:pt x="0" y="8574"/>
                    <a:pt x="0" y="8574"/>
                  </a:cubicBezTo>
                  <a:lnTo>
                    <a:pt x="5070" y="12810"/>
                  </a:lnTo>
                  <a:lnTo>
                    <a:pt x="13376" y="7940"/>
                  </a:lnTo>
                  <a:lnTo>
                    <a:pt x="1227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78"/>
            <p:cNvSpPr/>
            <p:nvPr/>
          </p:nvSpPr>
          <p:spPr>
            <a:xfrm>
              <a:off x="2252284" y="1836718"/>
              <a:ext cx="163739" cy="304562"/>
            </a:xfrm>
            <a:custGeom>
              <a:avLst/>
              <a:gdLst/>
              <a:ahLst/>
              <a:cxnLst/>
              <a:rect l="l" t="t" r="r" b="b"/>
              <a:pathLst>
                <a:path w="4104" h="7473" extrusionOk="0">
                  <a:moveTo>
                    <a:pt x="1201" y="0"/>
                  </a:moveTo>
                  <a:cubicBezTo>
                    <a:pt x="801" y="201"/>
                    <a:pt x="401" y="434"/>
                    <a:pt x="0" y="668"/>
                  </a:cubicBezTo>
                  <a:lnTo>
                    <a:pt x="3303" y="7472"/>
                  </a:lnTo>
                  <a:lnTo>
                    <a:pt x="4103" y="7039"/>
                  </a:lnTo>
                  <a:lnTo>
                    <a:pt x="3903" y="5571"/>
                  </a:lnTo>
                  <a:lnTo>
                    <a:pt x="12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78"/>
            <p:cNvSpPr/>
            <p:nvPr/>
          </p:nvSpPr>
          <p:spPr>
            <a:xfrm>
              <a:off x="2072623" y="1956332"/>
              <a:ext cx="171719" cy="297797"/>
            </a:xfrm>
            <a:custGeom>
              <a:avLst/>
              <a:gdLst/>
              <a:ahLst/>
              <a:cxnLst/>
              <a:rect l="l" t="t" r="r" b="b"/>
              <a:pathLst>
                <a:path w="4304" h="7307" extrusionOk="0">
                  <a:moveTo>
                    <a:pt x="1101" y="1"/>
                  </a:moveTo>
                  <a:cubicBezTo>
                    <a:pt x="734" y="268"/>
                    <a:pt x="367" y="535"/>
                    <a:pt x="0" y="801"/>
                  </a:cubicBezTo>
                  <a:lnTo>
                    <a:pt x="3136" y="7306"/>
                  </a:lnTo>
                  <a:lnTo>
                    <a:pt x="4303" y="6606"/>
                  </a:lnTo>
                  <a:lnTo>
                    <a:pt x="11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78"/>
            <p:cNvSpPr/>
            <p:nvPr/>
          </p:nvSpPr>
          <p:spPr>
            <a:xfrm>
              <a:off x="1986084" y="2022966"/>
              <a:ext cx="166412" cy="286874"/>
            </a:xfrm>
            <a:custGeom>
              <a:avLst/>
              <a:gdLst/>
              <a:ahLst/>
              <a:cxnLst/>
              <a:rect l="l" t="t" r="r" b="b"/>
              <a:pathLst>
                <a:path w="4171" h="7039" extrusionOk="0">
                  <a:moveTo>
                    <a:pt x="1068" y="0"/>
                  </a:moveTo>
                  <a:cubicBezTo>
                    <a:pt x="701" y="301"/>
                    <a:pt x="334" y="601"/>
                    <a:pt x="1" y="868"/>
                  </a:cubicBezTo>
                  <a:lnTo>
                    <a:pt x="2970" y="7039"/>
                  </a:lnTo>
                  <a:lnTo>
                    <a:pt x="4171" y="6338"/>
                  </a:lnTo>
                  <a:lnTo>
                    <a:pt x="10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78"/>
            <p:cNvSpPr/>
            <p:nvPr/>
          </p:nvSpPr>
          <p:spPr>
            <a:xfrm>
              <a:off x="2161795" y="1892470"/>
              <a:ext cx="175709" cy="305907"/>
            </a:xfrm>
            <a:custGeom>
              <a:avLst/>
              <a:gdLst/>
              <a:ahLst/>
              <a:cxnLst/>
              <a:rect l="l" t="t" r="r" b="b"/>
              <a:pathLst>
                <a:path w="4404" h="7506" extrusionOk="0">
                  <a:moveTo>
                    <a:pt x="1134" y="0"/>
                  </a:moveTo>
                  <a:cubicBezTo>
                    <a:pt x="734" y="267"/>
                    <a:pt x="367" y="500"/>
                    <a:pt x="0" y="767"/>
                  </a:cubicBezTo>
                  <a:lnTo>
                    <a:pt x="3236" y="7505"/>
                  </a:lnTo>
                  <a:lnTo>
                    <a:pt x="4403" y="6805"/>
                  </a:lnTo>
                  <a:lnTo>
                    <a:pt x="11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78"/>
            <p:cNvSpPr/>
            <p:nvPr/>
          </p:nvSpPr>
          <p:spPr>
            <a:xfrm>
              <a:off x="2905736" y="1761933"/>
              <a:ext cx="532392" cy="522072"/>
            </a:xfrm>
            <a:custGeom>
              <a:avLst/>
              <a:gdLst/>
              <a:ahLst/>
              <a:cxnLst/>
              <a:rect l="l" t="t" r="r" b="b"/>
              <a:pathLst>
                <a:path w="13344" h="12810" extrusionOk="0">
                  <a:moveTo>
                    <a:pt x="1068" y="1"/>
                  </a:moveTo>
                  <a:lnTo>
                    <a:pt x="1" y="7940"/>
                  </a:lnTo>
                  <a:lnTo>
                    <a:pt x="8273" y="12810"/>
                  </a:lnTo>
                  <a:lnTo>
                    <a:pt x="13344" y="8574"/>
                  </a:lnTo>
                  <a:cubicBezTo>
                    <a:pt x="13344" y="8574"/>
                    <a:pt x="6705" y="2503"/>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78"/>
            <p:cNvSpPr/>
            <p:nvPr/>
          </p:nvSpPr>
          <p:spPr>
            <a:xfrm>
              <a:off x="2904419" y="1798653"/>
              <a:ext cx="163739" cy="305907"/>
            </a:xfrm>
            <a:custGeom>
              <a:avLst/>
              <a:gdLst/>
              <a:ahLst/>
              <a:cxnLst/>
              <a:rect l="l" t="t" r="r" b="b"/>
              <a:pathLst>
                <a:path w="4104" h="7506" extrusionOk="0">
                  <a:moveTo>
                    <a:pt x="2902" y="0"/>
                  </a:moveTo>
                  <a:lnTo>
                    <a:pt x="200" y="5571"/>
                  </a:lnTo>
                  <a:lnTo>
                    <a:pt x="0" y="7039"/>
                  </a:lnTo>
                  <a:lnTo>
                    <a:pt x="801" y="7506"/>
                  </a:lnTo>
                  <a:lnTo>
                    <a:pt x="4103" y="668"/>
                  </a:lnTo>
                  <a:cubicBezTo>
                    <a:pt x="3703" y="434"/>
                    <a:pt x="3303" y="234"/>
                    <a:pt x="29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78"/>
            <p:cNvSpPr/>
            <p:nvPr/>
          </p:nvSpPr>
          <p:spPr>
            <a:xfrm>
              <a:off x="3074785" y="1918267"/>
              <a:ext cx="173035" cy="297797"/>
            </a:xfrm>
            <a:custGeom>
              <a:avLst/>
              <a:gdLst/>
              <a:ahLst/>
              <a:cxnLst/>
              <a:rect l="l" t="t" r="r" b="b"/>
              <a:pathLst>
                <a:path w="4337" h="7307" extrusionOk="0">
                  <a:moveTo>
                    <a:pt x="3236" y="1"/>
                  </a:moveTo>
                  <a:lnTo>
                    <a:pt x="0" y="6606"/>
                  </a:lnTo>
                  <a:lnTo>
                    <a:pt x="1201" y="7306"/>
                  </a:lnTo>
                  <a:lnTo>
                    <a:pt x="4336" y="801"/>
                  </a:lnTo>
                  <a:cubicBezTo>
                    <a:pt x="3970" y="535"/>
                    <a:pt x="3603" y="268"/>
                    <a:pt x="3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78"/>
            <p:cNvSpPr/>
            <p:nvPr/>
          </p:nvSpPr>
          <p:spPr>
            <a:xfrm>
              <a:off x="3169263" y="1986246"/>
              <a:ext cx="165056" cy="285530"/>
            </a:xfrm>
            <a:custGeom>
              <a:avLst/>
              <a:gdLst/>
              <a:ahLst/>
              <a:cxnLst/>
              <a:rect l="l" t="t" r="r" b="b"/>
              <a:pathLst>
                <a:path w="4137" h="7006" extrusionOk="0">
                  <a:moveTo>
                    <a:pt x="3069" y="1"/>
                  </a:moveTo>
                  <a:lnTo>
                    <a:pt x="0" y="6339"/>
                  </a:lnTo>
                  <a:lnTo>
                    <a:pt x="1168" y="7006"/>
                  </a:lnTo>
                  <a:lnTo>
                    <a:pt x="4137" y="868"/>
                  </a:lnTo>
                  <a:cubicBezTo>
                    <a:pt x="3803" y="568"/>
                    <a:pt x="3436" y="301"/>
                    <a:pt x="3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78"/>
            <p:cNvSpPr/>
            <p:nvPr/>
          </p:nvSpPr>
          <p:spPr>
            <a:xfrm>
              <a:off x="2982939" y="1855750"/>
              <a:ext cx="175709" cy="304562"/>
            </a:xfrm>
            <a:custGeom>
              <a:avLst/>
              <a:gdLst/>
              <a:ahLst/>
              <a:cxnLst/>
              <a:rect l="l" t="t" r="r" b="b"/>
              <a:pathLst>
                <a:path w="4404" h="7473" extrusionOk="0">
                  <a:moveTo>
                    <a:pt x="3269" y="0"/>
                  </a:moveTo>
                  <a:lnTo>
                    <a:pt x="0" y="6772"/>
                  </a:lnTo>
                  <a:lnTo>
                    <a:pt x="1168" y="7472"/>
                  </a:lnTo>
                  <a:lnTo>
                    <a:pt x="4404" y="734"/>
                  </a:lnTo>
                  <a:cubicBezTo>
                    <a:pt x="4037" y="501"/>
                    <a:pt x="3670" y="234"/>
                    <a:pt x="32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78"/>
            <p:cNvSpPr/>
            <p:nvPr/>
          </p:nvSpPr>
          <p:spPr>
            <a:xfrm>
              <a:off x="2415986" y="1748362"/>
              <a:ext cx="500434" cy="462243"/>
            </a:xfrm>
            <a:custGeom>
              <a:avLst/>
              <a:gdLst/>
              <a:ahLst/>
              <a:cxnLst/>
              <a:rect l="l" t="t" r="r" b="b"/>
              <a:pathLst>
                <a:path w="12543" h="11342" extrusionOk="0">
                  <a:moveTo>
                    <a:pt x="12242" y="0"/>
                  </a:moveTo>
                  <a:lnTo>
                    <a:pt x="8740" y="134"/>
                  </a:lnTo>
                  <a:lnTo>
                    <a:pt x="4770" y="134"/>
                  </a:lnTo>
                  <a:lnTo>
                    <a:pt x="0" y="1001"/>
                  </a:lnTo>
                  <a:lnTo>
                    <a:pt x="0" y="9207"/>
                  </a:lnTo>
                  <a:lnTo>
                    <a:pt x="5938" y="11342"/>
                  </a:lnTo>
                  <a:lnTo>
                    <a:pt x="12543" y="9374"/>
                  </a:lnTo>
                  <a:lnTo>
                    <a:pt x="12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78"/>
            <p:cNvSpPr/>
            <p:nvPr/>
          </p:nvSpPr>
          <p:spPr>
            <a:xfrm>
              <a:off x="2415986" y="1748362"/>
              <a:ext cx="488465" cy="416027"/>
            </a:xfrm>
            <a:custGeom>
              <a:avLst/>
              <a:gdLst/>
              <a:ahLst/>
              <a:cxnLst/>
              <a:rect l="l" t="t" r="r" b="b"/>
              <a:pathLst>
                <a:path w="12243" h="10208" extrusionOk="0">
                  <a:moveTo>
                    <a:pt x="12176" y="0"/>
                  </a:moveTo>
                  <a:lnTo>
                    <a:pt x="8740" y="134"/>
                  </a:lnTo>
                  <a:lnTo>
                    <a:pt x="4770" y="134"/>
                  </a:lnTo>
                  <a:lnTo>
                    <a:pt x="0" y="1001"/>
                  </a:lnTo>
                  <a:lnTo>
                    <a:pt x="0" y="1735"/>
                  </a:lnTo>
                  <a:lnTo>
                    <a:pt x="12242" y="701"/>
                  </a:lnTo>
                  <a:lnTo>
                    <a:pt x="12176" y="0"/>
                  </a:lnTo>
                  <a:close/>
                  <a:moveTo>
                    <a:pt x="12142" y="2335"/>
                  </a:moveTo>
                  <a:lnTo>
                    <a:pt x="0" y="3369"/>
                  </a:lnTo>
                  <a:lnTo>
                    <a:pt x="0" y="4637"/>
                  </a:lnTo>
                  <a:lnTo>
                    <a:pt x="12242" y="3603"/>
                  </a:lnTo>
                  <a:lnTo>
                    <a:pt x="12142" y="2335"/>
                  </a:lnTo>
                  <a:close/>
                  <a:moveTo>
                    <a:pt x="12142" y="5237"/>
                  </a:moveTo>
                  <a:lnTo>
                    <a:pt x="0" y="6271"/>
                  </a:lnTo>
                  <a:lnTo>
                    <a:pt x="0" y="7539"/>
                  </a:lnTo>
                  <a:lnTo>
                    <a:pt x="12242" y="6505"/>
                  </a:lnTo>
                  <a:lnTo>
                    <a:pt x="12142" y="5237"/>
                  </a:lnTo>
                  <a:close/>
                  <a:moveTo>
                    <a:pt x="12142" y="8139"/>
                  </a:moveTo>
                  <a:lnTo>
                    <a:pt x="0" y="9173"/>
                  </a:lnTo>
                  <a:lnTo>
                    <a:pt x="0" y="9207"/>
                  </a:lnTo>
                  <a:lnTo>
                    <a:pt x="2802" y="10207"/>
                  </a:lnTo>
                  <a:lnTo>
                    <a:pt x="12242" y="9407"/>
                  </a:lnTo>
                  <a:lnTo>
                    <a:pt x="12142" y="813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78"/>
            <p:cNvSpPr/>
            <p:nvPr/>
          </p:nvSpPr>
          <p:spPr>
            <a:xfrm>
              <a:off x="2075256" y="1725254"/>
              <a:ext cx="971584" cy="2385879"/>
            </a:xfrm>
            <a:custGeom>
              <a:avLst/>
              <a:gdLst/>
              <a:ahLst/>
              <a:cxnLst/>
              <a:rect l="l" t="t" r="r" b="b"/>
              <a:pathLst>
                <a:path w="24352" h="58542" extrusionOk="0">
                  <a:moveTo>
                    <a:pt x="20782" y="0"/>
                  </a:moveTo>
                  <a:cubicBezTo>
                    <a:pt x="20449" y="0"/>
                    <a:pt x="20149" y="300"/>
                    <a:pt x="20149" y="634"/>
                  </a:cubicBezTo>
                  <a:lnTo>
                    <a:pt x="20249" y="6138"/>
                  </a:lnTo>
                  <a:cubicBezTo>
                    <a:pt x="20249" y="8173"/>
                    <a:pt x="18647" y="9840"/>
                    <a:pt x="16646" y="9907"/>
                  </a:cubicBezTo>
                  <a:lnTo>
                    <a:pt x="13144" y="10007"/>
                  </a:lnTo>
                  <a:cubicBezTo>
                    <a:pt x="13103" y="10009"/>
                    <a:pt x="13062" y="10009"/>
                    <a:pt x="13021" y="10009"/>
                  </a:cubicBezTo>
                  <a:cubicBezTo>
                    <a:pt x="11009" y="10009"/>
                    <a:pt x="9373" y="8399"/>
                    <a:pt x="9307" y="6371"/>
                  </a:cubicBezTo>
                  <a:lnTo>
                    <a:pt x="9207" y="1701"/>
                  </a:lnTo>
                  <a:cubicBezTo>
                    <a:pt x="9207" y="1355"/>
                    <a:pt x="8940" y="1098"/>
                    <a:pt x="8602" y="1098"/>
                  </a:cubicBezTo>
                  <a:cubicBezTo>
                    <a:pt x="8582" y="1098"/>
                    <a:pt x="8561" y="1099"/>
                    <a:pt x="8540" y="1101"/>
                  </a:cubicBezTo>
                  <a:lnTo>
                    <a:pt x="7406" y="1201"/>
                  </a:lnTo>
                  <a:cubicBezTo>
                    <a:pt x="7073" y="1234"/>
                    <a:pt x="6839" y="1501"/>
                    <a:pt x="6839" y="1835"/>
                  </a:cubicBezTo>
                  <a:lnTo>
                    <a:pt x="6839" y="12442"/>
                  </a:lnTo>
                  <a:lnTo>
                    <a:pt x="5938" y="24818"/>
                  </a:lnTo>
                  <a:lnTo>
                    <a:pt x="1" y="58275"/>
                  </a:lnTo>
                  <a:lnTo>
                    <a:pt x="8173" y="58542"/>
                  </a:lnTo>
                  <a:lnTo>
                    <a:pt x="13344" y="35259"/>
                  </a:lnTo>
                  <a:lnTo>
                    <a:pt x="16379" y="58542"/>
                  </a:lnTo>
                  <a:lnTo>
                    <a:pt x="24352" y="58542"/>
                  </a:lnTo>
                  <a:lnTo>
                    <a:pt x="23351" y="45599"/>
                  </a:lnTo>
                  <a:cubicBezTo>
                    <a:pt x="23351" y="45599"/>
                    <a:pt x="23684" y="33291"/>
                    <a:pt x="23551" y="27520"/>
                  </a:cubicBezTo>
                  <a:cubicBezTo>
                    <a:pt x="23418" y="21782"/>
                    <a:pt x="22684" y="15078"/>
                    <a:pt x="22684" y="15078"/>
                  </a:cubicBezTo>
                  <a:lnTo>
                    <a:pt x="22350" y="601"/>
                  </a:lnTo>
                  <a:cubicBezTo>
                    <a:pt x="22350" y="267"/>
                    <a:pt x="22083" y="0"/>
                    <a:pt x="217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78"/>
            <p:cNvSpPr/>
            <p:nvPr/>
          </p:nvSpPr>
          <p:spPr>
            <a:xfrm>
              <a:off x="2475874" y="2259382"/>
              <a:ext cx="393908" cy="270695"/>
            </a:xfrm>
            <a:custGeom>
              <a:avLst/>
              <a:gdLst/>
              <a:ahLst/>
              <a:cxnLst/>
              <a:rect l="l" t="t" r="r" b="b"/>
              <a:pathLst>
                <a:path w="9873" h="6642" extrusionOk="0">
                  <a:moveTo>
                    <a:pt x="9324" y="1"/>
                  </a:moveTo>
                  <a:cubicBezTo>
                    <a:pt x="9308" y="1"/>
                    <a:pt x="9291" y="2"/>
                    <a:pt x="9274" y="3"/>
                  </a:cubicBezTo>
                  <a:lnTo>
                    <a:pt x="567" y="404"/>
                  </a:lnTo>
                  <a:cubicBezTo>
                    <a:pt x="234" y="404"/>
                    <a:pt x="0" y="704"/>
                    <a:pt x="67" y="1038"/>
                  </a:cubicBezTo>
                  <a:lnTo>
                    <a:pt x="534" y="3873"/>
                  </a:lnTo>
                  <a:cubicBezTo>
                    <a:pt x="768" y="5474"/>
                    <a:pt x="2135" y="6642"/>
                    <a:pt x="3736" y="6642"/>
                  </a:cubicBezTo>
                  <a:lnTo>
                    <a:pt x="6171" y="6642"/>
                  </a:lnTo>
                  <a:cubicBezTo>
                    <a:pt x="7839" y="6642"/>
                    <a:pt x="9240" y="5407"/>
                    <a:pt x="9440" y="3773"/>
                  </a:cubicBezTo>
                  <a:lnTo>
                    <a:pt x="9841" y="604"/>
                  </a:lnTo>
                  <a:cubicBezTo>
                    <a:pt x="9872" y="287"/>
                    <a:pt x="9634" y="1"/>
                    <a:pt x="93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78"/>
            <p:cNvSpPr/>
            <p:nvPr/>
          </p:nvSpPr>
          <p:spPr>
            <a:xfrm>
              <a:off x="2891093" y="2096365"/>
              <a:ext cx="51947" cy="53063"/>
            </a:xfrm>
            <a:custGeom>
              <a:avLst/>
              <a:gdLst/>
              <a:ahLst/>
              <a:cxnLst/>
              <a:rect l="l" t="t" r="r" b="b"/>
              <a:pathLst>
                <a:path w="1302" h="1302" extrusionOk="0">
                  <a:moveTo>
                    <a:pt x="635" y="1"/>
                  </a:moveTo>
                  <a:cubicBezTo>
                    <a:pt x="301" y="1"/>
                    <a:pt x="1" y="301"/>
                    <a:pt x="1" y="668"/>
                  </a:cubicBezTo>
                  <a:cubicBezTo>
                    <a:pt x="1" y="1001"/>
                    <a:pt x="301" y="1302"/>
                    <a:pt x="635" y="1302"/>
                  </a:cubicBezTo>
                  <a:cubicBezTo>
                    <a:pt x="1001" y="1302"/>
                    <a:pt x="1302" y="1001"/>
                    <a:pt x="1302" y="668"/>
                  </a:cubicBezTo>
                  <a:cubicBezTo>
                    <a:pt x="1302" y="301"/>
                    <a:pt x="1001" y="1"/>
                    <a:pt x="6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78"/>
            <p:cNvSpPr/>
            <p:nvPr/>
          </p:nvSpPr>
          <p:spPr>
            <a:xfrm>
              <a:off x="2389374" y="2096365"/>
              <a:ext cx="51947" cy="53063"/>
            </a:xfrm>
            <a:custGeom>
              <a:avLst/>
              <a:gdLst/>
              <a:ahLst/>
              <a:cxnLst/>
              <a:rect l="l" t="t" r="r" b="b"/>
              <a:pathLst>
                <a:path w="1302" h="1302" extrusionOk="0">
                  <a:moveTo>
                    <a:pt x="634" y="1"/>
                  </a:moveTo>
                  <a:cubicBezTo>
                    <a:pt x="300" y="1"/>
                    <a:pt x="0" y="301"/>
                    <a:pt x="0" y="668"/>
                  </a:cubicBezTo>
                  <a:cubicBezTo>
                    <a:pt x="0" y="1001"/>
                    <a:pt x="300" y="1302"/>
                    <a:pt x="634" y="1302"/>
                  </a:cubicBezTo>
                  <a:cubicBezTo>
                    <a:pt x="1001" y="1302"/>
                    <a:pt x="1301" y="1001"/>
                    <a:pt x="1301" y="668"/>
                  </a:cubicBezTo>
                  <a:cubicBezTo>
                    <a:pt x="1301" y="301"/>
                    <a:pt x="1001" y="1"/>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78"/>
            <p:cNvSpPr/>
            <p:nvPr/>
          </p:nvSpPr>
          <p:spPr>
            <a:xfrm>
              <a:off x="1886299" y="4100222"/>
              <a:ext cx="515077" cy="114236"/>
            </a:xfrm>
            <a:custGeom>
              <a:avLst/>
              <a:gdLst/>
              <a:ahLst/>
              <a:cxnLst/>
              <a:rect l="l" t="t" r="r" b="b"/>
              <a:pathLst>
                <a:path w="12910" h="2803" extrusionOk="0">
                  <a:moveTo>
                    <a:pt x="4737" y="0"/>
                  </a:moveTo>
                  <a:lnTo>
                    <a:pt x="300" y="1868"/>
                  </a:lnTo>
                  <a:cubicBezTo>
                    <a:pt x="134" y="1935"/>
                    <a:pt x="0" y="2135"/>
                    <a:pt x="0" y="2302"/>
                  </a:cubicBezTo>
                  <a:cubicBezTo>
                    <a:pt x="0" y="2602"/>
                    <a:pt x="234" y="2802"/>
                    <a:pt x="500" y="2802"/>
                  </a:cubicBezTo>
                  <a:lnTo>
                    <a:pt x="12442" y="2802"/>
                  </a:lnTo>
                  <a:lnTo>
                    <a:pt x="12909" y="267"/>
                  </a:lnTo>
                  <a:lnTo>
                    <a:pt x="47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78"/>
            <p:cNvSpPr/>
            <p:nvPr/>
          </p:nvSpPr>
          <p:spPr>
            <a:xfrm>
              <a:off x="2728748" y="4111063"/>
              <a:ext cx="456507" cy="103395"/>
            </a:xfrm>
            <a:custGeom>
              <a:avLst/>
              <a:gdLst/>
              <a:ahLst/>
              <a:cxnLst/>
              <a:rect l="l" t="t" r="r" b="b"/>
              <a:pathLst>
                <a:path w="11442" h="2537" extrusionOk="0">
                  <a:moveTo>
                    <a:pt x="0" y="1"/>
                  </a:moveTo>
                  <a:lnTo>
                    <a:pt x="267" y="2536"/>
                  </a:lnTo>
                  <a:lnTo>
                    <a:pt x="10908" y="2536"/>
                  </a:lnTo>
                  <a:cubicBezTo>
                    <a:pt x="11208" y="2536"/>
                    <a:pt x="11442" y="2303"/>
                    <a:pt x="11442" y="2002"/>
                  </a:cubicBezTo>
                  <a:cubicBezTo>
                    <a:pt x="11442" y="1802"/>
                    <a:pt x="11342" y="1602"/>
                    <a:pt x="11141" y="1502"/>
                  </a:cubicBezTo>
                  <a:lnTo>
                    <a:pt x="79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78"/>
            <p:cNvSpPr/>
            <p:nvPr/>
          </p:nvSpPr>
          <p:spPr>
            <a:xfrm>
              <a:off x="2389374" y="1428561"/>
              <a:ext cx="560320" cy="121246"/>
            </a:xfrm>
            <a:custGeom>
              <a:avLst/>
              <a:gdLst/>
              <a:ahLst/>
              <a:cxnLst/>
              <a:rect l="l" t="t" r="r" b="b"/>
              <a:pathLst>
                <a:path w="14044" h="2975" extrusionOk="0">
                  <a:moveTo>
                    <a:pt x="10271" y="1"/>
                  </a:moveTo>
                  <a:cubicBezTo>
                    <a:pt x="3994" y="1"/>
                    <a:pt x="0" y="2577"/>
                    <a:pt x="0" y="2577"/>
                  </a:cubicBezTo>
                  <a:cubicBezTo>
                    <a:pt x="338" y="2856"/>
                    <a:pt x="1152" y="2975"/>
                    <a:pt x="2228" y="2975"/>
                  </a:cubicBezTo>
                  <a:cubicBezTo>
                    <a:pt x="6045" y="2975"/>
                    <a:pt x="13159" y="1479"/>
                    <a:pt x="14043" y="308"/>
                  </a:cubicBezTo>
                  <a:cubicBezTo>
                    <a:pt x="12713" y="92"/>
                    <a:pt x="11451" y="1"/>
                    <a:pt x="102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78"/>
            <p:cNvSpPr/>
            <p:nvPr/>
          </p:nvSpPr>
          <p:spPr>
            <a:xfrm>
              <a:off x="2407688" y="1325249"/>
              <a:ext cx="503427" cy="406776"/>
            </a:xfrm>
            <a:custGeom>
              <a:avLst/>
              <a:gdLst/>
              <a:ahLst/>
              <a:cxnLst/>
              <a:rect l="l" t="t" r="r" b="b"/>
              <a:pathLst>
                <a:path w="12618" h="9981" extrusionOk="0">
                  <a:moveTo>
                    <a:pt x="6609" y="0"/>
                  </a:moveTo>
                  <a:cubicBezTo>
                    <a:pt x="4921" y="0"/>
                    <a:pt x="3155" y="1090"/>
                    <a:pt x="3177" y="2210"/>
                  </a:cubicBezTo>
                  <a:cubicBezTo>
                    <a:pt x="3210" y="3844"/>
                    <a:pt x="2643" y="3978"/>
                    <a:pt x="2410" y="5245"/>
                  </a:cubicBezTo>
                  <a:cubicBezTo>
                    <a:pt x="2243" y="6079"/>
                    <a:pt x="1142" y="7747"/>
                    <a:pt x="375" y="8781"/>
                  </a:cubicBezTo>
                  <a:cubicBezTo>
                    <a:pt x="0" y="9316"/>
                    <a:pt x="442" y="9981"/>
                    <a:pt x="976" y="9981"/>
                  </a:cubicBezTo>
                  <a:cubicBezTo>
                    <a:pt x="1107" y="9981"/>
                    <a:pt x="1244" y="9941"/>
                    <a:pt x="1376" y="9848"/>
                  </a:cubicBezTo>
                  <a:cubicBezTo>
                    <a:pt x="1409" y="9848"/>
                    <a:pt x="1409" y="9848"/>
                    <a:pt x="1409" y="9815"/>
                  </a:cubicBezTo>
                  <a:cubicBezTo>
                    <a:pt x="1614" y="9674"/>
                    <a:pt x="1828" y="9624"/>
                    <a:pt x="2054" y="9624"/>
                  </a:cubicBezTo>
                  <a:cubicBezTo>
                    <a:pt x="2605" y="9624"/>
                    <a:pt x="3232" y="9920"/>
                    <a:pt x="3989" y="9920"/>
                  </a:cubicBezTo>
                  <a:cubicBezTo>
                    <a:pt x="4391" y="9920"/>
                    <a:pt x="4829" y="9837"/>
                    <a:pt x="5312" y="9582"/>
                  </a:cubicBezTo>
                  <a:cubicBezTo>
                    <a:pt x="6098" y="9158"/>
                    <a:pt x="6967" y="9105"/>
                    <a:pt x="7751" y="9105"/>
                  </a:cubicBezTo>
                  <a:cubicBezTo>
                    <a:pt x="8013" y="9105"/>
                    <a:pt x="8266" y="9111"/>
                    <a:pt x="8502" y="9111"/>
                  </a:cubicBezTo>
                  <a:cubicBezTo>
                    <a:pt x="9118" y="9111"/>
                    <a:pt x="9626" y="9071"/>
                    <a:pt x="9915" y="8781"/>
                  </a:cubicBezTo>
                  <a:cubicBezTo>
                    <a:pt x="10315" y="8381"/>
                    <a:pt x="11149" y="8181"/>
                    <a:pt x="11817" y="8080"/>
                  </a:cubicBezTo>
                  <a:cubicBezTo>
                    <a:pt x="12317" y="8014"/>
                    <a:pt x="12617" y="7480"/>
                    <a:pt x="12384" y="7013"/>
                  </a:cubicBezTo>
                  <a:cubicBezTo>
                    <a:pt x="11883" y="6046"/>
                    <a:pt x="11049" y="4645"/>
                    <a:pt x="10349" y="4144"/>
                  </a:cubicBezTo>
                  <a:cubicBezTo>
                    <a:pt x="9248" y="3344"/>
                    <a:pt x="10315" y="2443"/>
                    <a:pt x="8814" y="909"/>
                  </a:cubicBezTo>
                  <a:cubicBezTo>
                    <a:pt x="8244" y="262"/>
                    <a:pt x="7436" y="0"/>
                    <a:pt x="6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78"/>
            <p:cNvSpPr/>
            <p:nvPr/>
          </p:nvSpPr>
          <p:spPr>
            <a:xfrm>
              <a:off x="2570352" y="1752437"/>
              <a:ext cx="226299" cy="95204"/>
            </a:xfrm>
            <a:custGeom>
              <a:avLst/>
              <a:gdLst/>
              <a:ahLst/>
              <a:cxnLst/>
              <a:rect l="l" t="t" r="r" b="b"/>
              <a:pathLst>
                <a:path w="5672" h="2336" extrusionOk="0">
                  <a:moveTo>
                    <a:pt x="5671" y="0"/>
                  </a:moveTo>
                  <a:lnTo>
                    <a:pt x="4871" y="34"/>
                  </a:lnTo>
                  <a:lnTo>
                    <a:pt x="901" y="34"/>
                  </a:lnTo>
                  <a:lnTo>
                    <a:pt x="34" y="167"/>
                  </a:lnTo>
                  <a:cubicBezTo>
                    <a:pt x="1" y="734"/>
                    <a:pt x="268" y="1301"/>
                    <a:pt x="768" y="1635"/>
                  </a:cubicBezTo>
                  <a:cubicBezTo>
                    <a:pt x="1402" y="2102"/>
                    <a:pt x="2069" y="2335"/>
                    <a:pt x="2769" y="2335"/>
                  </a:cubicBezTo>
                  <a:cubicBezTo>
                    <a:pt x="3470" y="2335"/>
                    <a:pt x="4204" y="2068"/>
                    <a:pt x="4938" y="1601"/>
                  </a:cubicBezTo>
                  <a:cubicBezTo>
                    <a:pt x="5405" y="1301"/>
                    <a:pt x="5671" y="767"/>
                    <a:pt x="5671" y="167"/>
                  </a:cubicBezTo>
                  <a:lnTo>
                    <a:pt x="5671" y="0"/>
                  </a:lnTo>
                  <a:close/>
                </a:path>
              </a:pathLst>
            </a:custGeom>
            <a:solidFill>
              <a:srgbClr val="1820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78"/>
            <p:cNvSpPr/>
            <p:nvPr/>
          </p:nvSpPr>
          <p:spPr>
            <a:xfrm>
              <a:off x="2602311" y="1587911"/>
              <a:ext cx="162383" cy="226231"/>
            </a:xfrm>
            <a:custGeom>
              <a:avLst/>
              <a:gdLst/>
              <a:ahLst/>
              <a:cxnLst/>
              <a:rect l="l" t="t" r="r" b="b"/>
              <a:pathLst>
                <a:path w="4070" h="5551" extrusionOk="0">
                  <a:moveTo>
                    <a:pt x="434" y="1"/>
                  </a:moveTo>
                  <a:lnTo>
                    <a:pt x="34" y="4204"/>
                  </a:lnTo>
                  <a:cubicBezTo>
                    <a:pt x="0" y="4504"/>
                    <a:pt x="167" y="4838"/>
                    <a:pt x="434" y="5005"/>
                  </a:cubicBezTo>
                  <a:cubicBezTo>
                    <a:pt x="923" y="5359"/>
                    <a:pt x="1438" y="5551"/>
                    <a:pt x="1982" y="5551"/>
                  </a:cubicBezTo>
                  <a:cubicBezTo>
                    <a:pt x="2515" y="5551"/>
                    <a:pt x="3076" y="5367"/>
                    <a:pt x="3670" y="4971"/>
                  </a:cubicBezTo>
                  <a:cubicBezTo>
                    <a:pt x="3903" y="4804"/>
                    <a:pt x="4070" y="4504"/>
                    <a:pt x="4070" y="4204"/>
                  </a:cubicBezTo>
                  <a:lnTo>
                    <a:pt x="4070" y="368"/>
                  </a:lnTo>
                  <a:lnTo>
                    <a:pt x="434" y="1"/>
                  </a:lnTo>
                  <a:close/>
                </a:path>
              </a:pathLst>
            </a:custGeom>
            <a:solidFill>
              <a:srgbClr val="D25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78"/>
            <p:cNvSpPr/>
            <p:nvPr/>
          </p:nvSpPr>
          <p:spPr>
            <a:xfrm>
              <a:off x="2521118" y="1490875"/>
              <a:ext cx="292489" cy="104414"/>
            </a:xfrm>
            <a:custGeom>
              <a:avLst/>
              <a:gdLst/>
              <a:ahLst/>
              <a:cxnLst/>
              <a:rect l="l" t="t" r="r" b="b"/>
              <a:pathLst>
                <a:path w="7331" h="2562" extrusionOk="0">
                  <a:moveTo>
                    <a:pt x="6417" y="1"/>
                  </a:moveTo>
                  <a:cubicBezTo>
                    <a:pt x="6369" y="1"/>
                    <a:pt x="6321" y="5"/>
                    <a:pt x="6272" y="14"/>
                  </a:cubicBezTo>
                  <a:lnTo>
                    <a:pt x="901" y="848"/>
                  </a:lnTo>
                  <a:cubicBezTo>
                    <a:pt x="334" y="948"/>
                    <a:pt x="0" y="1548"/>
                    <a:pt x="234" y="2082"/>
                  </a:cubicBezTo>
                  <a:cubicBezTo>
                    <a:pt x="379" y="2372"/>
                    <a:pt x="676" y="2562"/>
                    <a:pt x="1015" y="2562"/>
                  </a:cubicBezTo>
                  <a:cubicBezTo>
                    <a:pt x="1065" y="2562"/>
                    <a:pt x="1116" y="2557"/>
                    <a:pt x="1168" y="2549"/>
                  </a:cubicBezTo>
                  <a:lnTo>
                    <a:pt x="6538" y="1715"/>
                  </a:lnTo>
                  <a:cubicBezTo>
                    <a:pt x="6905" y="1648"/>
                    <a:pt x="7172" y="1348"/>
                    <a:pt x="7239" y="1014"/>
                  </a:cubicBezTo>
                  <a:cubicBezTo>
                    <a:pt x="7330" y="466"/>
                    <a:pt x="6921" y="1"/>
                    <a:pt x="6417" y="1"/>
                  </a:cubicBezTo>
                  <a:close/>
                </a:path>
              </a:pathLst>
            </a:custGeom>
            <a:solidFill>
              <a:srgbClr val="D25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78"/>
            <p:cNvSpPr/>
            <p:nvPr/>
          </p:nvSpPr>
          <p:spPr>
            <a:xfrm>
              <a:off x="2525108" y="1369671"/>
              <a:ext cx="264880" cy="311531"/>
            </a:xfrm>
            <a:custGeom>
              <a:avLst/>
              <a:gdLst/>
              <a:ahLst/>
              <a:cxnLst/>
              <a:rect l="l" t="t" r="r" b="b"/>
              <a:pathLst>
                <a:path w="6639" h="7644" extrusionOk="0">
                  <a:moveTo>
                    <a:pt x="3444" y="1"/>
                  </a:moveTo>
                  <a:cubicBezTo>
                    <a:pt x="3331" y="1"/>
                    <a:pt x="3217" y="7"/>
                    <a:pt x="3103" y="19"/>
                  </a:cubicBezTo>
                  <a:cubicBezTo>
                    <a:pt x="3036" y="19"/>
                    <a:pt x="2936" y="52"/>
                    <a:pt x="2803" y="52"/>
                  </a:cubicBezTo>
                  <a:lnTo>
                    <a:pt x="2736" y="52"/>
                  </a:lnTo>
                  <a:cubicBezTo>
                    <a:pt x="1035" y="352"/>
                    <a:pt x="1" y="2120"/>
                    <a:pt x="601" y="3755"/>
                  </a:cubicBezTo>
                  <a:cubicBezTo>
                    <a:pt x="1140" y="5246"/>
                    <a:pt x="2314" y="7644"/>
                    <a:pt x="4179" y="7644"/>
                  </a:cubicBezTo>
                  <a:cubicBezTo>
                    <a:pt x="4274" y="7644"/>
                    <a:pt x="4371" y="7637"/>
                    <a:pt x="4470" y="7624"/>
                  </a:cubicBezTo>
                  <a:cubicBezTo>
                    <a:pt x="6305" y="7357"/>
                    <a:pt x="6639" y="4922"/>
                    <a:pt x="6605" y="3154"/>
                  </a:cubicBezTo>
                  <a:cubicBezTo>
                    <a:pt x="6605" y="1401"/>
                    <a:pt x="5165" y="1"/>
                    <a:pt x="3444" y="1"/>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78"/>
            <p:cNvSpPr/>
            <p:nvPr/>
          </p:nvSpPr>
          <p:spPr>
            <a:xfrm>
              <a:off x="2510465" y="1362743"/>
              <a:ext cx="191548" cy="164039"/>
            </a:xfrm>
            <a:custGeom>
              <a:avLst/>
              <a:gdLst/>
              <a:ahLst/>
              <a:cxnLst/>
              <a:rect l="l" t="t" r="r" b="b"/>
              <a:pathLst>
                <a:path w="4801" h="4025" extrusionOk="0">
                  <a:moveTo>
                    <a:pt x="2627" y="1"/>
                  </a:moveTo>
                  <a:cubicBezTo>
                    <a:pt x="2398" y="1"/>
                    <a:pt x="2153" y="58"/>
                    <a:pt x="1902" y="189"/>
                  </a:cubicBezTo>
                  <a:cubicBezTo>
                    <a:pt x="1735" y="256"/>
                    <a:pt x="1568" y="389"/>
                    <a:pt x="1435" y="522"/>
                  </a:cubicBezTo>
                  <a:cubicBezTo>
                    <a:pt x="1" y="1790"/>
                    <a:pt x="1001" y="4025"/>
                    <a:pt x="1001" y="4025"/>
                  </a:cubicBezTo>
                  <a:cubicBezTo>
                    <a:pt x="1001" y="4025"/>
                    <a:pt x="2236" y="3591"/>
                    <a:pt x="3403" y="2891"/>
                  </a:cubicBezTo>
                  <a:cubicBezTo>
                    <a:pt x="4801" y="2007"/>
                    <a:pt x="3979" y="1"/>
                    <a:pt x="2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78"/>
            <p:cNvSpPr/>
            <p:nvPr/>
          </p:nvSpPr>
          <p:spPr>
            <a:xfrm>
              <a:off x="2626250" y="1355000"/>
              <a:ext cx="169086" cy="138485"/>
            </a:xfrm>
            <a:custGeom>
              <a:avLst/>
              <a:gdLst/>
              <a:ahLst/>
              <a:cxnLst/>
              <a:rect l="l" t="t" r="r" b="b"/>
              <a:pathLst>
                <a:path w="4238" h="3398" extrusionOk="0">
                  <a:moveTo>
                    <a:pt x="1327" y="0"/>
                  </a:moveTo>
                  <a:cubicBezTo>
                    <a:pt x="819" y="0"/>
                    <a:pt x="339" y="163"/>
                    <a:pt x="1" y="579"/>
                  </a:cubicBezTo>
                  <a:cubicBezTo>
                    <a:pt x="11" y="579"/>
                    <a:pt x="22" y="579"/>
                    <a:pt x="32" y="579"/>
                  </a:cubicBezTo>
                  <a:cubicBezTo>
                    <a:pt x="1897" y="579"/>
                    <a:pt x="2708" y="3397"/>
                    <a:pt x="3941" y="3397"/>
                  </a:cubicBezTo>
                  <a:cubicBezTo>
                    <a:pt x="3994" y="3397"/>
                    <a:pt x="4049" y="3392"/>
                    <a:pt x="4104" y="3381"/>
                  </a:cubicBezTo>
                  <a:cubicBezTo>
                    <a:pt x="4104" y="3381"/>
                    <a:pt x="4237" y="1580"/>
                    <a:pt x="3470" y="846"/>
                  </a:cubicBezTo>
                  <a:cubicBezTo>
                    <a:pt x="2981" y="398"/>
                    <a:pt x="2121" y="0"/>
                    <a:pt x="1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78"/>
            <p:cNvSpPr/>
            <p:nvPr/>
          </p:nvSpPr>
          <p:spPr>
            <a:xfrm>
              <a:off x="2389374" y="1216801"/>
              <a:ext cx="560320" cy="316789"/>
            </a:xfrm>
            <a:custGeom>
              <a:avLst/>
              <a:gdLst/>
              <a:ahLst/>
              <a:cxnLst/>
              <a:rect l="l" t="t" r="r" b="b"/>
              <a:pathLst>
                <a:path w="14044" h="7773" extrusionOk="0">
                  <a:moveTo>
                    <a:pt x="8840" y="0"/>
                  </a:moveTo>
                  <a:cubicBezTo>
                    <a:pt x="7706" y="67"/>
                    <a:pt x="4937" y="267"/>
                    <a:pt x="3036" y="1101"/>
                  </a:cubicBezTo>
                  <a:cubicBezTo>
                    <a:pt x="2802" y="1235"/>
                    <a:pt x="2635" y="1502"/>
                    <a:pt x="2669" y="1768"/>
                  </a:cubicBezTo>
                  <a:lnTo>
                    <a:pt x="3002" y="5738"/>
                  </a:lnTo>
                  <a:cubicBezTo>
                    <a:pt x="1735" y="6105"/>
                    <a:pt x="801" y="6872"/>
                    <a:pt x="0" y="7773"/>
                  </a:cubicBezTo>
                  <a:cubicBezTo>
                    <a:pt x="4881" y="5755"/>
                    <a:pt x="9353" y="5402"/>
                    <a:pt x="11884" y="5402"/>
                  </a:cubicBezTo>
                  <a:cubicBezTo>
                    <a:pt x="13244" y="5402"/>
                    <a:pt x="14043" y="5504"/>
                    <a:pt x="14043" y="5504"/>
                  </a:cubicBezTo>
                  <a:cubicBezTo>
                    <a:pt x="12900" y="5010"/>
                    <a:pt x="11756" y="4630"/>
                    <a:pt x="10639" y="4630"/>
                  </a:cubicBezTo>
                  <a:cubicBezTo>
                    <a:pt x="10551" y="4630"/>
                    <a:pt x="10462" y="4632"/>
                    <a:pt x="10374" y="4637"/>
                  </a:cubicBezTo>
                  <a:lnTo>
                    <a:pt x="9507" y="534"/>
                  </a:lnTo>
                  <a:cubicBezTo>
                    <a:pt x="9440" y="201"/>
                    <a:pt x="9173" y="0"/>
                    <a:pt x="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78"/>
            <p:cNvSpPr/>
            <p:nvPr/>
          </p:nvSpPr>
          <p:spPr>
            <a:xfrm>
              <a:off x="2502486" y="1328265"/>
              <a:ext cx="300827" cy="122387"/>
            </a:xfrm>
            <a:custGeom>
              <a:avLst/>
              <a:gdLst/>
              <a:ahLst/>
              <a:cxnLst/>
              <a:rect l="l" t="t" r="r" b="b"/>
              <a:pathLst>
                <a:path w="7540" h="3003" extrusionOk="0">
                  <a:moveTo>
                    <a:pt x="7139" y="1"/>
                  </a:moveTo>
                  <a:cubicBezTo>
                    <a:pt x="4637" y="67"/>
                    <a:pt x="2269" y="468"/>
                    <a:pt x="0" y="1102"/>
                  </a:cubicBezTo>
                  <a:lnTo>
                    <a:pt x="167" y="3003"/>
                  </a:lnTo>
                  <a:cubicBezTo>
                    <a:pt x="167" y="3003"/>
                    <a:pt x="3169" y="2236"/>
                    <a:pt x="7539" y="1902"/>
                  </a:cubicBezTo>
                  <a:lnTo>
                    <a:pt x="71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78"/>
            <p:cNvSpPr/>
            <p:nvPr/>
          </p:nvSpPr>
          <p:spPr>
            <a:xfrm>
              <a:off x="1777137" y="2122203"/>
              <a:ext cx="344754" cy="353509"/>
            </a:xfrm>
            <a:custGeom>
              <a:avLst/>
              <a:gdLst/>
              <a:ahLst/>
              <a:cxnLst/>
              <a:rect l="l" t="t" r="r" b="b"/>
              <a:pathLst>
                <a:path w="8641" h="8674" extrusionOk="0">
                  <a:moveTo>
                    <a:pt x="4304" y="0"/>
                  </a:moveTo>
                  <a:cubicBezTo>
                    <a:pt x="1936" y="0"/>
                    <a:pt x="1" y="1935"/>
                    <a:pt x="1" y="4337"/>
                  </a:cubicBezTo>
                  <a:cubicBezTo>
                    <a:pt x="1" y="6705"/>
                    <a:pt x="1936" y="8673"/>
                    <a:pt x="4304" y="8673"/>
                  </a:cubicBezTo>
                  <a:cubicBezTo>
                    <a:pt x="6706" y="8673"/>
                    <a:pt x="8640" y="6705"/>
                    <a:pt x="8640" y="4337"/>
                  </a:cubicBezTo>
                  <a:cubicBezTo>
                    <a:pt x="8640" y="1935"/>
                    <a:pt x="6706" y="0"/>
                    <a:pt x="43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78"/>
            <p:cNvSpPr/>
            <p:nvPr/>
          </p:nvSpPr>
          <p:spPr>
            <a:xfrm>
              <a:off x="1777137" y="2177955"/>
              <a:ext cx="311480" cy="296370"/>
            </a:xfrm>
            <a:custGeom>
              <a:avLst/>
              <a:gdLst/>
              <a:ahLst/>
              <a:cxnLst/>
              <a:rect l="l" t="t" r="r" b="b"/>
              <a:pathLst>
                <a:path w="7807" h="7272" extrusionOk="0">
                  <a:moveTo>
                    <a:pt x="3503" y="0"/>
                  </a:moveTo>
                  <a:cubicBezTo>
                    <a:pt x="2202" y="0"/>
                    <a:pt x="1068" y="567"/>
                    <a:pt x="268" y="1434"/>
                  </a:cubicBezTo>
                  <a:cubicBezTo>
                    <a:pt x="101" y="1901"/>
                    <a:pt x="1" y="2435"/>
                    <a:pt x="1" y="2969"/>
                  </a:cubicBezTo>
                  <a:cubicBezTo>
                    <a:pt x="1" y="5337"/>
                    <a:pt x="1936" y="7272"/>
                    <a:pt x="4304" y="7272"/>
                  </a:cubicBezTo>
                  <a:cubicBezTo>
                    <a:pt x="5605" y="7272"/>
                    <a:pt x="6739" y="6738"/>
                    <a:pt x="7540" y="5838"/>
                  </a:cubicBezTo>
                  <a:cubicBezTo>
                    <a:pt x="7706" y="5371"/>
                    <a:pt x="7806" y="4870"/>
                    <a:pt x="7806" y="4336"/>
                  </a:cubicBezTo>
                  <a:cubicBezTo>
                    <a:pt x="7806" y="1935"/>
                    <a:pt x="5872" y="0"/>
                    <a:pt x="35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78"/>
            <p:cNvSpPr/>
            <p:nvPr/>
          </p:nvSpPr>
          <p:spPr>
            <a:xfrm>
              <a:off x="1803750" y="2219199"/>
              <a:ext cx="457864" cy="387009"/>
            </a:xfrm>
            <a:custGeom>
              <a:avLst/>
              <a:gdLst/>
              <a:ahLst/>
              <a:cxnLst/>
              <a:rect l="l" t="t" r="r" b="b"/>
              <a:pathLst>
                <a:path w="11476" h="9496" extrusionOk="0">
                  <a:moveTo>
                    <a:pt x="2844" y="0"/>
                  </a:moveTo>
                  <a:cubicBezTo>
                    <a:pt x="2365" y="0"/>
                    <a:pt x="1885" y="104"/>
                    <a:pt x="1435" y="322"/>
                  </a:cubicBezTo>
                  <a:cubicBezTo>
                    <a:pt x="1002" y="556"/>
                    <a:pt x="601" y="856"/>
                    <a:pt x="468" y="1256"/>
                  </a:cubicBezTo>
                  <a:cubicBezTo>
                    <a:pt x="1" y="2457"/>
                    <a:pt x="501" y="3825"/>
                    <a:pt x="1635" y="4459"/>
                  </a:cubicBezTo>
                  <a:lnTo>
                    <a:pt x="10609" y="9496"/>
                  </a:lnTo>
                  <a:lnTo>
                    <a:pt x="11476" y="6493"/>
                  </a:lnTo>
                  <a:cubicBezTo>
                    <a:pt x="11476" y="6493"/>
                    <a:pt x="7340" y="2824"/>
                    <a:pt x="5171" y="889"/>
                  </a:cubicBezTo>
                  <a:cubicBezTo>
                    <a:pt x="4514" y="317"/>
                    <a:pt x="3681" y="0"/>
                    <a:pt x="2844" y="0"/>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78"/>
            <p:cNvSpPr/>
            <p:nvPr/>
          </p:nvSpPr>
          <p:spPr>
            <a:xfrm>
              <a:off x="2261581" y="2407688"/>
              <a:ext cx="74568" cy="93859"/>
            </a:xfrm>
            <a:custGeom>
              <a:avLst/>
              <a:gdLst/>
              <a:ahLst/>
              <a:cxnLst/>
              <a:rect l="l" t="t" r="r" b="b"/>
              <a:pathLst>
                <a:path w="1869" h="2303" extrusionOk="0">
                  <a:moveTo>
                    <a:pt x="1869" y="0"/>
                  </a:moveTo>
                  <a:lnTo>
                    <a:pt x="1869" y="0"/>
                  </a:lnTo>
                  <a:cubicBezTo>
                    <a:pt x="835" y="467"/>
                    <a:pt x="1" y="1835"/>
                    <a:pt x="1" y="1835"/>
                  </a:cubicBezTo>
                  <a:lnTo>
                    <a:pt x="268" y="2302"/>
                  </a:lnTo>
                  <a:lnTo>
                    <a:pt x="1769" y="1368"/>
                  </a:lnTo>
                  <a:lnTo>
                    <a:pt x="1869" y="0"/>
                  </a:lnTo>
                  <a:close/>
                </a:path>
              </a:pathLst>
            </a:custGeom>
            <a:solidFill>
              <a:srgbClr val="D25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78"/>
            <p:cNvSpPr/>
            <p:nvPr/>
          </p:nvSpPr>
          <p:spPr>
            <a:xfrm>
              <a:off x="2166583" y="2436216"/>
              <a:ext cx="282714" cy="176184"/>
            </a:xfrm>
            <a:custGeom>
              <a:avLst/>
              <a:gdLst/>
              <a:ahLst/>
              <a:cxnLst/>
              <a:rect l="l" t="t" r="r" b="b"/>
              <a:pathLst>
                <a:path w="7086" h="4323" extrusionOk="0">
                  <a:moveTo>
                    <a:pt x="4817" y="1"/>
                  </a:moveTo>
                  <a:cubicBezTo>
                    <a:pt x="4750" y="1"/>
                    <a:pt x="4650" y="1"/>
                    <a:pt x="4583" y="34"/>
                  </a:cubicBezTo>
                  <a:lnTo>
                    <a:pt x="2382" y="1168"/>
                  </a:lnTo>
                  <a:cubicBezTo>
                    <a:pt x="2254" y="1134"/>
                    <a:pt x="2131" y="1118"/>
                    <a:pt x="2014" y="1118"/>
                  </a:cubicBezTo>
                  <a:cubicBezTo>
                    <a:pt x="547" y="1118"/>
                    <a:pt x="1" y="3645"/>
                    <a:pt x="1515" y="4171"/>
                  </a:cubicBezTo>
                  <a:cubicBezTo>
                    <a:pt x="1820" y="4279"/>
                    <a:pt x="2118" y="4323"/>
                    <a:pt x="2399" y="4323"/>
                  </a:cubicBezTo>
                  <a:cubicBezTo>
                    <a:pt x="3588" y="4323"/>
                    <a:pt x="4483" y="3537"/>
                    <a:pt x="4483" y="3537"/>
                  </a:cubicBezTo>
                  <a:lnTo>
                    <a:pt x="6418" y="3303"/>
                  </a:lnTo>
                  <a:cubicBezTo>
                    <a:pt x="6551" y="3270"/>
                    <a:pt x="6652" y="3170"/>
                    <a:pt x="6685" y="3003"/>
                  </a:cubicBezTo>
                  <a:cubicBezTo>
                    <a:pt x="6685" y="2836"/>
                    <a:pt x="6551" y="2703"/>
                    <a:pt x="6385" y="2703"/>
                  </a:cubicBezTo>
                  <a:lnTo>
                    <a:pt x="4550" y="2703"/>
                  </a:lnTo>
                  <a:lnTo>
                    <a:pt x="6585" y="2336"/>
                  </a:lnTo>
                  <a:cubicBezTo>
                    <a:pt x="6685" y="2303"/>
                    <a:pt x="6785" y="2202"/>
                    <a:pt x="6785" y="2069"/>
                  </a:cubicBezTo>
                  <a:cubicBezTo>
                    <a:pt x="6785" y="1936"/>
                    <a:pt x="6685" y="1802"/>
                    <a:pt x="6518" y="1802"/>
                  </a:cubicBezTo>
                  <a:lnTo>
                    <a:pt x="4450" y="1802"/>
                  </a:lnTo>
                  <a:lnTo>
                    <a:pt x="6918" y="1369"/>
                  </a:lnTo>
                  <a:cubicBezTo>
                    <a:pt x="7018" y="1369"/>
                    <a:pt x="7085" y="1268"/>
                    <a:pt x="7085" y="1135"/>
                  </a:cubicBezTo>
                  <a:cubicBezTo>
                    <a:pt x="7085" y="1002"/>
                    <a:pt x="6985" y="902"/>
                    <a:pt x="6885" y="902"/>
                  </a:cubicBezTo>
                  <a:lnTo>
                    <a:pt x="4650" y="835"/>
                  </a:lnTo>
                  <a:lnTo>
                    <a:pt x="6852" y="468"/>
                  </a:lnTo>
                  <a:cubicBezTo>
                    <a:pt x="6918" y="468"/>
                    <a:pt x="7018" y="368"/>
                    <a:pt x="7018" y="268"/>
                  </a:cubicBezTo>
                  <a:cubicBezTo>
                    <a:pt x="7052" y="134"/>
                    <a:pt x="6952" y="1"/>
                    <a:pt x="6785" y="1"/>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78"/>
            <p:cNvSpPr/>
            <p:nvPr/>
          </p:nvSpPr>
          <p:spPr>
            <a:xfrm>
              <a:off x="2961633" y="2073257"/>
              <a:ext cx="278205" cy="462243"/>
            </a:xfrm>
            <a:custGeom>
              <a:avLst/>
              <a:gdLst/>
              <a:ahLst/>
              <a:cxnLst/>
              <a:rect l="l" t="t" r="r" b="b"/>
              <a:pathLst>
                <a:path w="6973" h="11342" extrusionOk="0">
                  <a:moveTo>
                    <a:pt x="1" y="1"/>
                  </a:moveTo>
                  <a:lnTo>
                    <a:pt x="334" y="11075"/>
                  </a:lnTo>
                  <a:lnTo>
                    <a:pt x="5605" y="11342"/>
                  </a:lnTo>
                  <a:lnTo>
                    <a:pt x="6972" y="367"/>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78"/>
            <p:cNvSpPr/>
            <p:nvPr/>
          </p:nvSpPr>
          <p:spPr>
            <a:xfrm>
              <a:off x="2962990" y="2141235"/>
              <a:ext cx="270186" cy="394264"/>
            </a:xfrm>
            <a:custGeom>
              <a:avLst/>
              <a:gdLst/>
              <a:ahLst/>
              <a:cxnLst/>
              <a:rect l="l" t="t" r="r" b="b"/>
              <a:pathLst>
                <a:path w="6772" h="9674" extrusionOk="0">
                  <a:moveTo>
                    <a:pt x="0" y="0"/>
                  </a:moveTo>
                  <a:lnTo>
                    <a:pt x="300" y="9407"/>
                  </a:lnTo>
                  <a:lnTo>
                    <a:pt x="5571" y="9674"/>
                  </a:lnTo>
                  <a:lnTo>
                    <a:pt x="6772" y="201"/>
                  </a:lnTo>
                  <a:lnTo>
                    <a:pt x="6772" y="201"/>
                  </a:lnTo>
                  <a:cubicBezTo>
                    <a:pt x="5933" y="406"/>
                    <a:pt x="4875" y="576"/>
                    <a:pt x="3683" y="576"/>
                  </a:cubicBezTo>
                  <a:cubicBezTo>
                    <a:pt x="2552" y="576"/>
                    <a:pt x="1300" y="423"/>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78"/>
            <p:cNvSpPr/>
            <p:nvPr/>
          </p:nvSpPr>
          <p:spPr>
            <a:xfrm>
              <a:off x="3219814" y="2059645"/>
              <a:ext cx="346071" cy="353509"/>
            </a:xfrm>
            <a:custGeom>
              <a:avLst/>
              <a:gdLst/>
              <a:ahLst/>
              <a:cxnLst/>
              <a:rect l="l" t="t" r="r" b="b"/>
              <a:pathLst>
                <a:path w="8674" h="8674" extrusionOk="0">
                  <a:moveTo>
                    <a:pt x="4337" y="1"/>
                  </a:moveTo>
                  <a:cubicBezTo>
                    <a:pt x="1969" y="1"/>
                    <a:pt x="1" y="1936"/>
                    <a:pt x="1" y="4337"/>
                  </a:cubicBezTo>
                  <a:cubicBezTo>
                    <a:pt x="1" y="6739"/>
                    <a:pt x="1969" y="8674"/>
                    <a:pt x="4337" y="8674"/>
                  </a:cubicBezTo>
                  <a:cubicBezTo>
                    <a:pt x="6739" y="8674"/>
                    <a:pt x="8674" y="6739"/>
                    <a:pt x="8674" y="4337"/>
                  </a:cubicBezTo>
                  <a:cubicBezTo>
                    <a:pt x="8674" y="1936"/>
                    <a:pt x="6739" y="1"/>
                    <a:pt x="43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78"/>
            <p:cNvSpPr/>
            <p:nvPr/>
          </p:nvSpPr>
          <p:spPr>
            <a:xfrm>
              <a:off x="3221171" y="2115397"/>
              <a:ext cx="311440" cy="297756"/>
            </a:xfrm>
            <a:custGeom>
              <a:avLst/>
              <a:gdLst/>
              <a:ahLst/>
              <a:cxnLst/>
              <a:rect l="l" t="t" r="r" b="b"/>
              <a:pathLst>
                <a:path w="7806" h="7306" extrusionOk="0">
                  <a:moveTo>
                    <a:pt x="3469" y="1"/>
                  </a:moveTo>
                  <a:cubicBezTo>
                    <a:pt x="2202" y="1"/>
                    <a:pt x="1068" y="568"/>
                    <a:pt x="267" y="1435"/>
                  </a:cubicBezTo>
                  <a:cubicBezTo>
                    <a:pt x="100" y="1902"/>
                    <a:pt x="0" y="2436"/>
                    <a:pt x="0" y="2969"/>
                  </a:cubicBezTo>
                  <a:cubicBezTo>
                    <a:pt x="0" y="5371"/>
                    <a:pt x="1935" y="7306"/>
                    <a:pt x="4303" y="7306"/>
                  </a:cubicBezTo>
                  <a:cubicBezTo>
                    <a:pt x="5604" y="7306"/>
                    <a:pt x="6738" y="6739"/>
                    <a:pt x="7539" y="5838"/>
                  </a:cubicBezTo>
                  <a:cubicBezTo>
                    <a:pt x="7706" y="5371"/>
                    <a:pt x="7806" y="4871"/>
                    <a:pt x="7806" y="4337"/>
                  </a:cubicBezTo>
                  <a:cubicBezTo>
                    <a:pt x="7806" y="1935"/>
                    <a:pt x="5871" y="1"/>
                    <a:pt x="34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78"/>
            <p:cNvSpPr/>
            <p:nvPr/>
          </p:nvSpPr>
          <p:spPr>
            <a:xfrm>
              <a:off x="3008234" y="2148938"/>
              <a:ext cx="484475" cy="310431"/>
            </a:xfrm>
            <a:custGeom>
              <a:avLst/>
              <a:gdLst/>
              <a:ahLst/>
              <a:cxnLst/>
              <a:rect l="l" t="t" r="r" b="b"/>
              <a:pathLst>
                <a:path w="12143" h="7617" extrusionOk="0">
                  <a:moveTo>
                    <a:pt x="9382" y="0"/>
                  </a:moveTo>
                  <a:cubicBezTo>
                    <a:pt x="9302" y="0"/>
                    <a:pt x="9221" y="4"/>
                    <a:pt x="9140" y="12"/>
                  </a:cubicBezTo>
                  <a:cubicBezTo>
                    <a:pt x="9107" y="45"/>
                    <a:pt x="0" y="4448"/>
                    <a:pt x="0" y="4448"/>
                  </a:cubicBezTo>
                  <a:lnTo>
                    <a:pt x="34" y="7617"/>
                  </a:lnTo>
                  <a:lnTo>
                    <a:pt x="10041" y="5182"/>
                  </a:lnTo>
                  <a:cubicBezTo>
                    <a:pt x="11275" y="4848"/>
                    <a:pt x="12142" y="3681"/>
                    <a:pt x="12009" y="2413"/>
                  </a:cubicBezTo>
                  <a:cubicBezTo>
                    <a:pt x="11883" y="1029"/>
                    <a:pt x="10718" y="0"/>
                    <a:pt x="9382" y="0"/>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78"/>
            <p:cNvSpPr/>
            <p:nvPr/>
          </p:nvSpPr>
          <p:spPr>
            <a:xfrm>
              <a:off x="2821910" y="2236112"/>
              <a:ext cx="259533" cy="222278"/>
            </a:xfrm>
            <a:custGeom>
              <a:avLst/>
              <a:gdLst/>
              <a:ahLst/>
              <a:cxnLst/>
              <a:rect l="l" t="t" r="r" b="b"/>
              <a:pathLst>
                <a:path w="6505" h="5454" extrusionOk="0">
                  <a:moveTo>
                    <a:pt x="681" y="1"/>
                  </a:moveTo>
                  <a:cubicBezTo>
                    <a:pt x="560" y="1"/>
                    <a:pt x="434" y="96"/>
                    <a:pt x="434" y="241"/>
                  </a:cubicBezTo>
                  <a:cubicBezTo>
                    <a:pt x="434" y="341"/>
                    <a:pt x="467" y="441"/>
                    <a:pt x="567" y="474"/>
                  </a:cubicBezTo>
                  <a:lnTo>
                    <a:pt x="2602" y="1408"/>
                  </a:lnTo>
                  <a:lnTo>
                    <a:pt x="2602" y="1408"/>
                  </a:lnTo>
                  <a:lnTo>
                    <a:pt x="434" y="875"/>
                  </a:lnTo>
                  <a:cubicBezTo>
                    <a:pt x="411" y="869"/>
                    <a:pt x="388" y="866"/>
                    <a:pt x="366" y="866"/>
                  </a:cubicBezTo>
                  <a:cubicBezTo>
                    <a:pt x="258" y="866"/>
                    <a:pt x="161" y="931"/>
                    <a:pt x="134" y="1041"/>
                  </a:cubicBezTo>
                  <a:cubicBezTo>
                    <a:pt x="100" y="1142"/>
                    <a:pt x="167" y="1275"/>
                    <a:pt x="267" y="1308"/>
                  </a:cubicBezTo>
                  <a:lnTo>
                    <a:pt x="2535" y="2409"/>
                  </a:lnTo>
                  <a:lnTo>
                    <a:pt x="501" y="1842"/>
                  </a:lnTo>
                  <a:cubicBezTo>
                    <a:pt x="478" y="1836"/>
                    <a:pt x="456" y="1834"/>
                    <a:pt x="434" y="1834"/>
                  </a:cubicBezTo>
                  <a:cubicBezTo>
                    <a:pt x="325" y="1834"/>
                    <a:pt x="228" y="1903"/>
                    <a:pt x="200" y="2042"/>
                  </a:cubicBezTo>
                  <a:cubicBezTo>
                    <a:pt x="167" y="2142"/>
                    <a:pt x="200" y="2276"/>
                    <a:pt x="334" y="2342"/>
                  </a:cubicBezTo>
                  <a:lnTo>
                    <a:pt x="2202" y="3243"/>
                  </a:lnTo>
                  <a:lnTo>
                    <a:pt x="434" y="2743"/>
                  </a:lnTo>
                  <a:cubicBezTo>
                    <a:pt x="399" y="2729"/>
                    <a:pt x="363" y="2722"/>
                    <a:pt x="327" y="2722"/>
                  </a:cubicBezTo>
                  <a:cubicBezTo>
                    <a:pt x="191" y="2722"/>
                    <a:pt x="60" y="2818"/>
                    <a:pt x="34" y="2976"/>
                  </a:cubicBezTo>
                  <a:cubicBezTo>
                    <a:pt x="0" y="3110"/>
                    <a:pt x="100" y="3243"/>
                    <a:pt x="234" y="3310"/>
                  </a:cubicBezTo>
                  <a:lnTo>
                    <a:pt x="2035" y="4077"/>
                  </a:lnTo>
                  <a:cubicBezTo>
                    <a:pt x="2035" y="4077"/>
                    <a:pt x="2922" y="5453"/>
                    <a:pt x="4490" y="5453"/>
                  </a:cubicBezTo>
                  <a:cubicBezTo>
                    <a:pt x="4560" y="5453"/>
                    <a:pt x="4631" y="5450"/>
                    <a:pt x="4704" y="5445"/>
                  </a:cubicBezTo>
                  <a:cubicBezTo>
                    <a:pt x="6438" y="5345"/>
                    <a:pt x="6505" y="2342"/>
                    <a:pt x="4670" y="2309"/>
                  </a:cubicBezTo>
                  <a:lnTo>
                    <a:pt x="2836" y="675"/>
                  </a:lnTo>
                  <a:cubicBezTo>
                    <a:pt x="2802" y="608"/>
                    <a:pt x="2735" y="574"/>
                    <a:pt x="2669" y="541"/>
                  </a:cubicBezTo>
                  <a:lnTo>
                    <a:pt x="734" y="7"/>
                  </a:lnTo>
                  <a:cubicBezTo>
                    <a:pt x="717" y="3"/>
                    <a:pt x="699" y="1"/>
                    <a:pt x="681" y="1"/>
                  </a:cubicBezTo>
                  <a:close/>
                </a:path>
              </a:pathLst>
            </a:custGeom>
            <a:solidFill>
              <a:srgbClr val="DC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78"/>
            <p:cNvSpPr/>
            <p:nvPr/>
          </p:nvSpPr>
          <p:spPr>
            <a:xfrm>
              <a:off x="3509953" y="2544509"/>
              <a:ext cx="503107" cy="554431"/>
            </a:xfrm>
            <a:custGeom>
              <a:avLst/>
              <a:gdLst/>
              <a:ahLst/>
              <a:cxnLst/>
              <a:rect l="l" t="t" r="r" b="b"/>
              <a:pathLst>
                <a:path w="12610" h="13604" extrusionOk="0">
                  <a:moveTo>
                    <a:pt x="10642" y="11109"/>
                  </a:moveTo>
                  <a:lnTo>
                    <a:pt x="10642" y="11109"/>
                  </a:lnTo>
                  <a:cubicBezTo>
                    <a:pt x="9838" y="12037"/>
                    <a:pt x="8960" y="12267"/>
                    <a:pt x="8318" y="12267"/>
                  </a:cubicBezTo>
                  <a:cubicBezTo>
                    <a:pt x="8107" y="12267"/>
                    <a:pt x="7922" y="12242"/>
                    <a:pt x="7773" y="12209"/>
                  </a:cubicBezTo>
                  <a:cubicBezTo>
                    <a:pt x="7573" y="12176"/>
                    <a:pt x="7406" y="11976"/>
                    <a:pt x="7439" y="11742"/>
                  </a:cubicBezTo>
                  <a:cubicBezTo>
                    <a:pt x="7470" y="11529"/>
                    <a:pt x="7640" y="11371"/>
                    <a:pt x="7873" y="11371"/>
                  </a:cubicBezTo>
                  <a:cubicBezTo>
                    <a:pt x="7895" y="11371"/>
                    <a:pt x="7917" y="11373"/>
                    <a:pt x="7940" y="11375"/>
                  </a:cubicBezTo>
                  <a:cubicBezTo>
                    <a:pt x="8178" y="11417"/>
                    <a:pt x="8510" y="11460"/>
                    <a:pt x="8893" y="11460"/>
                  </a:cubicBezTo>
                  <a:cubicBezTo>
                    <a:pt x="9420" y="11460"/>
                    <a:pt x="10042" y="11379"/>
                    <a:pt x="10642" y="11109"/>
                  </a:cubicBezTo>
                  <a:close/>
                  <a:moveTo>
                    <a:pt x="7006" y="1"/>
                  </a:moveTo>
                  <a:cubicBezTo>
                    <a:pt x="7006" y="1"/>
                    <a:pt x="5805" y="601"/>
                    <a:pt x="6672" y="1969"/>
                  </a:cubicBezTo>
                  <a:cubicBezTo>
                    <a:pt x="6541" y="2056"/>
                    <a:pt x="6395" y="2097"/>
                    <a:pt x="6252" y="2097"/>
                  </a:cubicBezTo>
                  <a:cubicBezTo>
                    <a:pt x="5961" y="2097"/>
                    <a:pt x="5683" y="1926"/>
                    <a:pt x="5571" y="1635"/>
                  </a:cubicBezTo>
                  <a:cubicBezTo>
                    <a:pt x="5471" y="1368"/>
                    <a:pt x="5471" y="1035"/>
                    <a:pt x="5672" y="768"/>
                  </a:cubicBezTo>
                  <a:lnTo>
                    <a:pt x="5672" y="768"/>
                  </a:lnTo>
                  <a:cubicBezTo>
                    <a:pt x="5671" y="768"/>
                    <a:pt x="4537" y="1202"/>
                    <a:pt x="4471" y="2135"/>
                  </a:cubicBezTo>
                  <a:cubicBezTo>
                    <a:pt x="4371" y="3036"/>
                    <a:pt x="6139" y="3970"/>
                    <a:pt x="6139" y="3970"/>
                  </a:cubicBezTo>
                  <a:cubicBezTo>
                    <a:pt x="5993" y="4179"/>
                    <a:pt x="5768" y="4283"/>
                    <a:pt x="5539" y="4283"/>
                  </a:cubicBezTo>
                  <a:cubicBezTo>
                    <a:pt x="5402" y="4283"/>
                    <a:pt x="5263" y="4245"/>
                    <a:pt x="5138" y="4170"/>
                  </a:cubicBezTo>
                  <a:cubicBezTo>
                    <a:pt x="4704" y="3870"/>
                    <a:pt x="4137" y="3403"/>
                    <a:pt x="4137" y="2769"/>
                  </a:cubicBezTo>
                  <a:cubicBezTo>
                    <a:pt x="4137" y="2769"/>
                    <a:pt x="3270" y="3136"/>
                    <a:pt x="3103" y="4137"/>
                  </a:cubicBezTo>
                  <a:cubicBezTo>
                    <a:pt x="2970" y="5138"/>
                    <a:pt x="5171" y="6105"/>
                    <a:pt x="5171" y="6105"/>
                  </a:cubicBezTo>
                  <a:cubicBezTo>
                    <a:pt x="5171" y="6105"/>
                    <a:pt x="5025" y="6410"/>
                    <a:pt x="4642" y="6410"/>
                  </a:cubicBezTo>
                  <a:cubicBezTo>
                    <a:pt x="4417" y="6410"/>
                    <a:pt x="4111" y="6305"/>
                    <a:pt x="3703" y="5972"/>
                  </a:cubicBezTo>
                  <a:cubicBezTo>
                    <a:pt x="2603" y="5071"/>
                    <a:pt x="2836" y="4571"/>
                    <a:pt x="2836" y="4571"/>
                  </a:cubicBezTo>
                  <a:lnTo>
                    <a:pt x="2836" y="4571"/>
                  </a:lnTo>
                  <a:cubicBezTo>
                    <a:pt x="2836" y="4571"/>
                    <a:pt x="1602" y="5271"/>
                    <a:pt x="2136" y="6639"/>
                  </a:cubicBezTo>
                  <a:cubicBezTo>
                    <a:pt x="2669" y="7973"/>
                    <a:pt x="4604" y="8707"/>
                    <a:pt x="4604" y="8707"/>
                  </a:cubicBezTo>
                  <a:cubicBezTo>
                    <a:pt x="4604" y="8707"/>
                    <a:pt x="4990" y="9608"/>
                    <a:pt x="4118" y="9608"/>
                  </a:cubicBezTo>
                  <a:cubicBezTo>
                    <a:pt x="4103" y="9608"/>
                    <a:pt x="4087" y="9608"/>
                    <a:pt x="4070" y="9607"/>
                  </a:cubicBezTo>
                  <a:cubicBezTo>
                    <a:pt x="3170" y="9574"/>
                    <a:pt x="1936" y="7139"/>
                    <a:pt x="1936" y="7139"/>
                  </a:cubicBezTo>
                  <a:lnTo>
                    <a:pt x="1936" y="7139"/>
                  </a:lnTo>
                  <a:cubicBezTo>
                    <a:pt x="1935" y="7139"/>
                    <a:pt x="1" y="8040"/>
                    <a:pt x="2136" y="10441"/>
                  </a:cubicBezTo>
                  <a:cubicBezTo>
                    <a:pt x="3395" y="11836"/>
                    <a:pt x="4417" y="12128"/>
                    <a:pt x="5054" y="12128"/>
                  </a:cubicBezTo>
                  <a:cubicBezTo>
                    <a:pt x="5514" y="12128"/>
                    <a:pt x="5772" y="11976"/>
                    <a:pt x="5772" y="11976"/>
                  </a:cubicBezTo>
                  <a:cubicBezTo>
                    <a:pt x="6957" y="13161"/>
                    <a:pt x="7974" y="13603"/>
                    <a:pt x="8877" y="13603"/>
                  </a:cubicBezTo>
                  <a:cubicBezTo>
                    <a:pt x="9729" y="13603"/>
                    <a:pt x="10480" y="13210"/>
                    <a:pt x="11175" y="12676"/>
                  </a:cubicBezTo>
                  <a:cubicBezTo>
                    <a:pt x="12610" y="11576"/>
                    <a:pt x="11276" y="10475"/>
                    <a:pt x="11276" y="10475"/>
                  </a:cubicBezTo>
                  <a:cubicBezTo>
                    <a:pt x="11276" y="10475"/>
                    <a:pt x="12410" y="9474"/>
                    <a:pt x="10909" y="8607"/>
                  </a:cubicBezTo>
                  <a:cubicBezTo>
                    <a:pt x="10909" y="8607"/>
                    <a:pt x="12043" y="7639"/>
                    <a:pt x="11776" y="6639"/>
                  </a:cubicBezTo>
                  <a:cubicBezTo>
                    <a:pt x="11657" y="6242"/>
                    <a:pt x="11501" y="6055"/>
                    <a:pt x="11269" y="6055"/>
                  </a:cubicBezTo>
                  <a:cubicBezTo>
                    <a:pt x="10916" y="6055"/>
                    <a:pt x="10386" y="6488"/>
                    <a:pt x="9541" y="7272"/>
                  </a:cubicBezTo>
                  <a:cubicBezTo>
                    <a:pt x="9241" y="7573"/>
                    <a:pt x="9007" y="7739"/>
                    <a:pt x="8774" y="7873"/>
                  </a:cubicBezTo>
                  <a:cubicBezTo>
                    <a:pt x="8655" y="7947"/>
                    <a:pt x="8531" y="7980"/>
                    <a:pt x="8409" y="7980"/>
                  </a:cubicBezTo>
                  <a:cubicBezTo>
                    <a:pt x="7984" y="7980"/>
                    <a:pt x="7602" y="7573"/>
                    <a:pt x="7706" y="7106"/>
                  </a:cubicBezTo>
                  <a:cubicBezTo>
                    <a:pt x="7706" y="7106"/>
                    <a:pt x="11676" y="5471"/>
                    <a:pt x="10809" y="4170"/>
                  </a:cubicBezTo>
                  <a:cubicBezTo>
                    <a:pt x="10633" y="3900"/>
                    <a:pt x="10475" y="3794"/>
                    <a:pt x="10322" y="3794"/>
                  </a:cubicBezTo>
                  <a:cubicBezTo>
                    <a:pt x="9834" y="3794"/>
                    <a:pt x="9394" y="4868"/>
                    <a:pt x="8607" y="5071"/>
                  </a:cubicBezTo>
                  <a:cubicBezTo>
                    <a:pt x="8509" y="5096"/>
                    <a:pt x="8417" y="5108"/>
                    <a:pt x="8332" y="5108"/>
                  </a:cubicBezTo>
                  <a:cubicBezTo>
                    <a:pt x="7513" y="5108"/>
                    <a:pt x="7305" y="4051"/>
                    <a:pt x="8574" y="3870"/>
                  </a:cubicBezTo>
                  <a:cubicBezTo>
                    <a:pt x="9975" y="3637"/>
                    <a:pt x="10208" y="2202"/>
                    <a:pt x="9041" y="1602"/>
                  </a:cubicBezTo>
                  <a:lnTo>
                    <a:pt x="9041" y="1602"/>
                  </a:lnTo>
                  <a:cubicBezTo>
                    <a:pt x="9041" y="1602"/>
                    <a:pt x="8581" y="2574"/>
                    <a:pt x="8003" y="2574"/>
                  </a:cubicBezTo>
                  <a:cubicBezTo>
                    <a:pt x="7939" y="2574"/>
                    <a:pt x="7873" y="2562"/>
                    <a:pt x="7806" y="2536"/>
                  </a:cubicBezTo>
                  <a:cubicBezTo>
                    <a:pt x="7806" y="2536"/>
                    <a:pt x="8607" y="2102"/>
                    <a:pt x="8307" y="1101"/>
                  </a:cubicBezTo>
                  <a:cubicBezTo>
                    <a:pt x="8007" y="134"/>
                    <a:pt x="7006" y="1"/>
                    <a:pt x="70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78"/>
            <p:cNvSpPr/>
            <p:nvPr/>
          </p:nvSpPr>
          <p:spPr>
            <a:xfrm>
              <a:off x="3822715" y="2735313"/>
              <a:ext cx="40" cy="41"/>
            </a:xfrm>
            <a:custGeom>
              <a:avLst/>
              <a:gdLst/>
              <a:ahLst/>
              <a:cxnLst/>
              <a:rect l="l" t="t" r="r" b="b"/>
              <a:pathLst>
                <a:path w="1" h="1" extrusionOk="0">
                  <a:moveTo>
                    <a:pt x="1" y="0"/>
                  </a:moveTo>
                  <a:lnTo>
                    <a:pt x="1" y="0"/>
                  </a:lnTo>
                  <a:lnTo>
                    <a:pt x="1" y="0"/>
                  </a:lnTo>
                  <a:close/>
                </a:path>
              </a:pathLst>
            </a:custGeom>
            <a:solidFill>
              <a:srgbClr val="4A6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78"/>
            <p:cNvSpPr/>
            <p:nvPr/>
          </p:nvSpPr>
          <p:spPr>
            <a:xfrm>
              <a:off x="3599126" y="2544509"/>
              <a:ext cx="204993" cy="791258"/>
            </a:xfrm>
            <a:custGeom>
              <a:avLst/>
              <a:gdLst/>
              <a:ahLst/>
              <a:cxnLst/>
              <a:rect l="l" t="t" r="r" b="b"/>
              <a:pathLst>
                <a:path w="5138" h="19415" extrusionOk="0">
                  <a:moveTo>
                    <a:pt x="4771" y="1"/>
                  </a:moveTo>
                  <a:lnTo>
                    <a:pt x="4771" y="1"/>
                  </a:lnTo>
                  <a:cubicBezTo>
                    <a:pt x="4804" y="1668"/>
                    <a:pt x="4804" y="3336"/>
                    <a:pt x="4671" y="4971"/>
                  </a:cubicBezTo>
                  <a:cubicBezTo>
                    <a:pt x="4571" y="6639"/>
                    <a:pt x="4371" y="8273"/>
                    <a:pt x="3970" y="9874"/>
                  </a:cubicBezTo>
                  <a:cubicBezTo>
                    <a:pt x="3537" y="11509"/>
                    <a:pt x="2936" y="13010"/>
                    <a:pt x="2236" y="14544"/>
                  </a:cubicBezTo>
                  <a:cubicBezTo>
                    <a:pt x="1535" y="16045"/>
                    <a:pt x="801" y="17547"/>
                    <a:pt x="67" y="19014"/>
                  </a:cubicBezTo>
                  <a:lnTo>
                    <a:pt x="67" y="19048"/>
                  </a:lnTo>
                  <a:cubicBezTo>
                    <a:pt x="1" y="19181"/>
                    <a:pt x="67" y="19314"/>
                    <a:pt x="201" y="19381"/>
                  </a:cubicBezTo>
                  <a:cubicBezTo>
                    <a:pt x="245" y="19403"/>
                    <a:pt x="294" y="19415"/>
                    <a:pt x="341" y="19415"/>
                  </a:cubicBezTo>
                  <a:cubicBezTo>
                    <a:pt x="434" y="19415"/>
                    <a:pt x="523" y="19370"/>
                    <a:pt x="568" y="19281"/>
                  </a:cubicBezTo>
                  <a:cubicBezTo>
                    <a:pt x="1268" y="17780"/>
                    <a:pt x="2002" y="16246"/>
                    <a:pt x="2669" y="14745"/>
                  </a:cubicBezTo>
                  <a:cubicBezTo>
                    <a:pt x="3003" y="13977"/>
                    <a:pt x="3336" y="13210"/>
                    <a:pt x="3637" y="12409"/>
                  </a:cubicBezTo>
                  <a:cubicBezTo>
                    <a:pt x="3904" y="11609"/>
                    <a:pt x="4137" y="10808"/>
                    <a:pt x="4337" y="9974"/>
                  </a:cubicBezTo>
                  <a:cubicBezTo>
                    <a:pt x="4704" y="8340"/>
                    <a:pt x="4938" y="6672"/>
                    <a:pt x="5038" y="5004"/>
                  </a:cubicBezTo>
                  <a:cubicBezTo>
                    <a:pt x="5138" y="3336"/>
                    <a:pt x="5071" y="1668"/>
                    <a:pt x="47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78"/>
            <p:cNvSpPr/>
            <p:nvPr/>
          </p:nvSpPr>
          <p:spPr>
            <a:xfrm>
              <a:off x="3081408" y="2645131"/>
              <a:ext cx="372683" cy="411462"/>
            </a:xfrm>
            <a:custGeom>
              <a:avLst/>
              <a:gdLst/>
              <a:ahLst/>
              <a:cxnLst/>
              <a:rect l="l" t="t" r="r" b="b"/>
              <a:pathLst>
                <a:path w="9341" h="10096" extrusionOk="0">
                  <a:moveTo>
                    <a:pt x="1435" y="8239"/>
                  </a:moveTo>
                  <a:cubicBezTo>
                    <a:pt x="1909" y="8437"/>
                    <a:pt x="2383" y="8494"/>
                    <a:pt x="2780" y="8494"/>
                  </a:cubicBezTo>
                  <a:cubicBezTo>
                    <a:pt x="3055" y="8494"/>
                    <a:pt x="3293" y="8467"/>
                    <a:pt x="3470" y="8439"/>
                  </a:cubicBezTo>
                  <a:cubicBezTo>
                    <a:pt x="3487" y="8436"/>
                    <a:pt x="3505" y="8434"/>
                    <a:pt x="3522" y="8434"/>
                  </a:cubicBezTo>
                  <a:cubicBezTo>
                    <a:pt x="3670" y="8434"/>
                    <a:pt x="3807" y="8557"/>
                    <a:pt x="3837" y="8706"/>
                  </a:cubicBezTo>
                  <a:cubicBezTo>
                    <a:pt x="3870" y="8873"/>
                    <a:pt x="3737" y="9040"/>
                    <a:pt x="3570" y="9073"/>
                  </a:cubicBezTo>
                  <a:cubicBezTo>
                    <a:pt x="3469" y="9089"/>
                    <a:pt x="3343" y="9103"/>
                    <a:pt x="3201" y="9103"/>
                  </a:cubicBezTo>
                  <a:cubicBezTo>
                    <a:pt x="2732" y="9103"/>
                    <a:pt x="2074" y="8955"/>
                    <a:pt x="1435" y="8239"/>
                  </a:cubicBezTo>
                  <a:close/>
                  <a:moveTo>
                    <a:pt x="4137" y="0"/>
                  </a:moveTo>
                  <a:cubicBezTo>
                    <a:pt x="4137" y="0"/>
                    <a:pt x="3403" y="67"/>
                    <a:pt x="3170" y="801"/>
                  </a:cubicBezTo>
                  <a:cubicBezTo>
                    <a:pt x="2936" y="1534"/>
                    <a:pt x="3570" y="1868"/>
                    <a:pt x="3570" y="1868"/>
                  </a:cubicBezTo>
                  <a:cubicBezTo>
                    <a:pt x="3520" y="1888"/>
                    <a:pt x="3471" y="1897"/>
                    <a:pt x="3422" y="1897"/>
                  </a:cubicBezTo>
                  <a:cubicBezTo>
                    <a:pt x="2987" y="1897"/>
                    <a:pt x="2636" y="1168"/>
                    <a:pt x="2636" y="1168"/>
                  </a:cubicBezTo>
                  <a:lnTo>
                    <a:pt x="2636" y="1168"/>
                  </a:lnTo>
                  <a:cubicBezTo>
                    <a:pt x="1769" y="1601"/>
                    <a:pt x="1936" y="2702"/>
                    <a:pt x="2970" y="2835"/>
                  </a:cubicBezTo>
                  <a:cubicBezTo>
                    <a:pt x="3935" y="2986"/>
                    <a:pt x="3782" y="3764"/>
                    <a:pt x="3177" y="3764"/>
                  </a:cubicBezTo>
                  <a:cubicBezTo>
                    <a:pt x="3113" y="3764"/>
                    <a:pt x="3043" y="3755"/>
                    <a:pt x="2970" y="3736"/>
                  </a:cubicBezTo>
                  <a:cubicBezTo>
                    <a:pt x="2382" y="3608"/>
                    <a:pt x="2049" y="2797"/>
                    <a:pt x="1686" y="2797"/>
                  </a:cubicBezTo>
                  <a:cubicBezTo>
                    <a:pt x="1575" y="2797"/>
                    <a:pt x="1460" y="2873"/>
                    <a:pt x="1335" y="3069"/>
                  </a:cubicBezTo>
                  <a:cubicBezTo>
                    <a:pt x="668" y="4036"/>
                    <a:pt x="3637" y="5270"/>
                    <a:pt x="3637" y="5270"/>
                  </a:cubicBezTo>
                  <a:cubicBezTo>
                    <a:pt x="3715" y="5611"/>
                    <a:pt x="3424" y="5910"/>
                    <a:pt x="3101" y="5910"/>
                  </a:cubicBezTo>
                  <a:cubicBezTo>
                    <a:pt x="3013" y="5910"/>
                    <a:pt x="2922" y="5888"/>
                    <a:pt x="2836" y="5838"/>
                  </a:cubicBezTo>
                  <a:cubicBezTo>
                    <a:pt x="2669" y="5737"/>
                    <a:pt x="2469" y="5604"/>
                    <a:pt x="2269" y="5404"/>
                  </a:cubicBezTo>
                  <a:cubicBezTo>
                    <a:pt x="1651" y="4806"/>
                    <a:pt x="1259" y="4482"/>
                    <a:pt x="1001" y="4482"/>
                  </a:cubicBezTo>
                  <a:cubicBezTo>
                    <a:pt x="828" y="4482"/>
                    <a:pt x="715" y="4628"/>
                    <a:pt x="635" y="4937"/>
                  </a:cubicBezTo>
                  <a:cubicBezTo>
                    <a:pt x="401" y="5671"/>
                    <a:pt x="1268" y="6371"/>
                    <a:pt x="1268" y="6371"/>
                  </a:cubicBezTo>
                  <a:cubicBezTo>
                    <a:pt x="134" y="7038"/>
                    <a:pt x="968" y="7772"/>
                    <a:pt x="968" y="7772"/>
                  </a:cubicBezTo>
                  <a:cubicBezTo>
                    <a:pt x="968" y="7772"/>
                    <a:pt x="1" y="8606"/>
                    <a:pt x="1068" y="9407"/>
                  </a:cubicBezTo>
                  <a:cubicBezTo>
                    <a:pt x="1591" y="9799"/>
                    <a:pt x="2146" y="10095"/>
                    <a:pt x="2780" y="10095"/>
                  </a:cubicBezTo>
                  <a:cubicBezTo>
                    <a:pt x="3440" y="10095"/>
                    <a:pt x="4186" y="9774"/>
                    <a:pt x="5071" y="8906"/>
                  </a:cubicBezTo>
                  <a:cubicBezTo>
                    <a:pt x="5071" y="8906"/>
                    <a:pt x="5259" y="9015"/>
                    <a:pt x="5592" y="9015"/>
                  </a:cubicBezTo>
                  <a:cubicBezTo>
                    <a:pt x="6066" y="9015"/>
                    <a:pt x="6833" y="8796"/>
                    <a:pt x="7773" y="7739"/>
                  </a:cubicBezTo>
                  <a:cubicBezTo>
                    <a:pt x="9341" y="5971"/>
                    <a:pt x="7940" y="5304"/>
                    <a:pt x="7940" y="5304"/>
                  </a:cubicBezTo>
                  <a:lnTo>
                    <a:pt x="7940" y="5304"/>
                  </a:lnTo>
                  <a:cubicBezTo>
                    <a:pt x="7940" y="5304"/>
                    <a:pt x="7006" y="7105"/>
                    <a:pt x="6339" y="7138"/>
                  </a:cubicBezTo>
                  <a:cubicBezTo>
                    <a:pt x="5638" y="7138"/>
                    <a:pt x="5938" y="6438"/>
                    <a:pt x="5938" y="6438"/>
                  </a:cubicBezTo>
                  <a:cubicBezTo>
                    <a:pt x="5938" y="6438"/>
                    <a:pt x="7373" y="5938"/>
                    <a:pt x="7773" y="4904"/>
                  </a:cubicBezTo>
                  <a:cubicBezTo>
                    <a:pt x="8173" y="3903"/>
                    <a:pt x="7273" y="3369"/>
                    <a:pt x="7273" y="3369"/>
                  </a:cubicBezTo>
                  <a:lnTo>
                    <a:pt x="7273" y="3369"/>
                  </a:lnTo>
                  <a:cubicBezTo>
                    <a:pt x="7273" y="3369"/>
                    <a:pt x="7439" y="3769"/>
                    <a:pt x="6606" y="4403"/>
                  </a:cubicBezTo>
                  <a:cubicBezTo>
                    <a:pt x="6309" y="4650"/>
                    <a:pt x="6081" y="4728"/>
                    <a:pt x="5912" y="4728"/>
                  </a:cubicBezTo>
                  <a:cubicBezTo>
                    <a:pt x="5624" y="4728"/>
                    <a:pt x="5505" y="4503"/>
                    <a:pt x="5505" y="4503"/>
                  </a:cubicBezTo>
                  <a:cubicBezTo>
                    <a:pt x="5505" y="4503"/>
                    <a:pt x="7139" y="3803"/>
                    <a:pt x="7039" y="3036"/>
                  </a:cubicBezTo>
                  <a:cubicBezTo>
                    <a:pt x="6939" y="2302"/>
                    <a:pt x="6305" y="2035"/>
                    <a:pt x="6305" y="2035"/>
                  </a:cubicBezTo>
                  <a:cubicBezTo>
                    <a:pt x="6272" y="2502"/>
                    <a:pt x="5872" y="2869"/>
                    <a:pt x="5538" y="3069"/>
                  </a:cubicBezTo>
                  <a:cubicBezTo>
                    <a:pt x="5450" y="3132"/>
                    <a:pt x="5348" y="3162"/>
                    <a:pt x="5245" y="3162"/>
                  </a:cubicBezTo>
                  <a:cubicBezTo>
                    <a:pt x="5077" y="3162"/>
                    <a:pt x="4908" y="3081"/>
                    <a:pt x="4804" y="2935"/>
                  </a:cubicBezTo>
                  <a:cubicBezTo>
                    <a:pt x="4804" y="2935"/>
                    <a:pt x="6105" y="2235"/>
                    <a:pt x="6038" y="1568"/>
                  </a:cubicBezTo>
                  <a:cubicBezTo>
                    <a:pt x="5972" y="867"/>
                    <a:pt x="5138" y="567"/>
                    <a:pt x="5138" y="567"/>
                  </a:cubicBezTo>
                  <a:lnTo>
                    <a:pt x="5138" y="567"/>
                  </a:lnTo>
                  <a:cubicBezTo>
                    <a:pt x="5305" y="767"/>
                    <a:pt x="5271" y="1001"/>
                    <a:pt x="5205" y="1201"/>
                  </a:cubicBezTo>
                  <a:cubicBezTo>
                    <a:pt x="5137" y="1403"/>
                    <a:pt x="4934" y="1530"/>
                    <a:pt x="4716" y="1530"/>
                  </a:cubicBezTo>
                  <a:cubicBezTo>
                    <a:pt x="4611" y="1530"/>
                    <a:pt x="4502" y="1500"/>
                    <a:pt x="4404" y="1434"/>
                  </a:cubicBezTo>
                  <a:cubicBezTo>
                    <a:pt x="5038" y="434"/>
                    <a:pt x="4137" y="0"/>
                    <a:pt x="4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78"/>
            <p:cNvSpPr/>
            <p:nvPr/>
          </p:nvSpPr>
          <p:spPr>
            <a:xfrm>
              <a:off x="3222487" y="2784260"/>
              <a:ext cx="40" cy="41"/>
            </a:xfrm>
            <a:custGeom>
              <a:avLst/>
              <a:gdLst/>
              <a:ahLst/>
              <a:cxnLst/>
              <a:rect l="l" t="t" r="r" b="b"/>
              <a:pathLst>
                <a:path w="1" h="1" extrusionOk="0">
                  <a:moveTo>
                    <a:pt x="1" y="0"/>
                  </a:moveTo>
                  <a:lnTo>
                    <a:pt x="1" y="0"/>
                  </a:lnTo>
                  <a:lnTo>
                    <a:pt x="1" y="0"/>
                  </a:lnTo>
                  <a:close/>
                </a:path>
              </a:pathLst>
            </a:custGeom>
            <a:solidFill>
              <a:srgbClr val="4A6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78"/>
            <p:cNvSpPr/>
            <p:nvPr/>
          </p:nvSpPr>
          <p:spPr>
            <a:xfrm>
              <a:off x="3235813" y="2645131"/>
              <a:ext cx="155760" cy="590051"/>
            </a:xfrm>
            <a:custGeom>
              <a:avLst/>
              <a:gdLst/>
              <a:ahLst/>
              <a:cxnLst/>
              <a:rect l="l" t="t" r="r" b="b"/>
              <a:pathLst>
                <a:path w="3904" h="14478" extrusionOk="0">
                  <a:moveTo>
                    <a:pt x="267" y="0"/>
                  </a:moveTo>
                  <a:cubicBezTo>
                    <a:pt x="34" y="1201"/>
                    <a:pt x="0" y="2468"/>
                    <a:pt x="34" y="3703"/>
                  </a:cubicBezTo>
                  <a:cubicBezTo>
                    <a:pt x="134" y="4970"/>
                    <a:pt x="300" y="6204"/>
                    <a:pt x="567" y="7405"/>
                  </a:cubicBezTo>
                  <a:cubicBezTo>
                    <a:pt x="701" y="8039"/>
                    <a:pt x="868" y="8640"/>
                    <a:pt x="1101" y="9240"/>
                  </a:cubicBezTo>
                  <a:cubicBezTo>
                    <a:pt x="1301" y="9807"/>
                    <a:pt x="1535" y="10374"/>
                    <a:pt x="1802" y="10941"/>
                  </a:cubicBezTo>
                  <a:cubicBezTo>
                    <a:pt x="2302" y="12109"/>
                    <a:pt x="2836" y="13210"/>
                    <a:pt x="3369" y="14344"/>
                  </a:cubicBezTo>
                  <a:cubicBezTo>
                    <a:pt x="3414" y="14433"/>
                    <a:pt x="3503" y="14477"/>
                    <a:pt x="3597" y="14477"/>
                  </a:cubicBezTo>
                  <a:cubicBezTo>
                    <a:pt x="3644" y="14477"/>
                    <a:pt x="3692" y="14466"/>
                    <a:pt x="3736" y="14444"/>
                  </a:cubicBezTo>
                  <a:cubicBezTo>
                    <a:pt x="3870" y="14377"/>
                    <a:pt x="3903" y="14244"/>
                    <a:pt x="3836" y="14110"/>
                  </a:cubicBezTo>
                  <a:cubicBezTo>
                    <a:pt x="3269" y="12976"/>
                    <a:pt x="2736" y="11875"/>
                    <a:pt x="2235" y="10774"/>
                  </a:cubicBezTo>
                  <a:cubicBezTo>
                    <a:pt x="1701" y="9640"/>
                    <a:pt x="1234" y="8506"/>
                    <a:pt x="934" y="7339"/>
                  </a:cubicBezTo>
                  <a:cubicBezTo>
                    <a:pt x="601" y="6138"/>
                    <a:pt x="467" y="4904"/>
                    <a:pt x="401" y="3703"/>
                  </a:cubicBezTo>
                  <a:cubicBezTo>
                    <a:pt x="300" y="2468"/>
                    <a:pt x="300" y="1234"/>
                    <a:pt x="2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78"/>
            <p:cNvSpPr/>
            <p:nvPr/>
          </p:nvSpPr>
          <p:spPr>
            <a:xfrm>
              <a:off x="3147958" y="3356575"/>
              <a:ext cx="722703" cy="686640"/>
            </a:xfrm>
            <a:custGeom>
              <a:avLst/>
              <a:gdLst/>
              <a:ahLst/>
              <a:cxnLst/>
              <a:rect l="l" t="t" r="r" b="b"/>
              <a:pathLst>
                <a:path w="18114" h="16848" extrusionOk="0">
                  <a:moveTo>
                    <a:pt x="1" y="1"/>
                  </a:moveTo>
                  <a:lnTo>
                    <a:pt x="1" y="14778"/>
                  </a:lnTo>
                  <a:cubicBezTo>
                    <a:pt x="1" y="15545"/>
                    <a:pt x="568" y="16179"/>
                    <a:pt x="1335" y="16279"/>
                  </a:cubicBezTo>
                  <a:cubicBezTo>
                    <a:pt x="4177" y="16645"/>
                    <a:pt x="6955" y="16847"/>
                    <a:pt x="9654" y="16847"/>
                  </a:cubicBezTo>
                  <a:cubicBezTo>
                    <a:pt x="12120" y="16847"/>
                    <a:pt x="14521" y="16679"/>
                    <a:pt x="16846" y="16312"/>
                  </a:cubicBezTo>
                  <a:cubicBezTo>
                    <a:pt x="17580" y="16212"/>
                    <a:pt x="18114" y="15579"/>
                    <a:pt x="18114" y="14845"/>
                  </a:cubicBezTo>
                  <a:lnTo>
                    <a:pt x="1811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78"/>
            <p:cNvSpPr/>
            <p:nvPr/>
          </p:nvSpPr>
          <p:spPr>
            <a:xfrm>
              <a:off x="3149314" y="3356575"/>
              <a:ext cx="721347" cy="686599"/>
            </a:xfrm>
            <a:custGeom>
              <a:avLst/>
              <a:gdLst/>
              <a:ahLst/>
              <a:cxnLst/>
              <a:rect l="l" t="t" r="r" b="b"/>
              <a:pathLst>
                <a:path w="18080" h="16847" extrusionOk="0">
                  <a:moveTo>
                    <a:pt x="3144" y="2832"/>
                  </a:moveTo>
                  <a:cubicBezTo>
                    <a:pt x="3163" y="2832"/>
                    <a:pt x="3183" y="2834"/>
                    <a:pt x="3202" y="2836"/>
                  </a:cubicBezTo>
                  <a:cubicBezTo>
                    <a:pt x="3903" y="2869"/>
                    <a:pt x="4570" y="2903"/>
                    <a:pt x="5270" y="2936"/>
                  </a:cubicBezTo>
                  <a:cubicBezTo>
                    <a:pt x="5537" y="2936"/>
                    <a:pt x="5737" y="3136"/>
                    <a:pt x="5704" y="3403"/>
                  </a:cubicBezTo>
                  <a:lnTo>
                    <a:pt x="5704" y="5338"/>
                  </a:lnTo>
                  <a:cubicBezTo>
                    <a:pt x="5704" y="5605"/>
                    <a:pt x="5471" y="5805"/>
                    <a:pt x="5170" y="5805"/>
                  </a:cubicBezTo>
                  <a:cubicBezTo>
                    <a:pt x="4503" y="5738"/>
                    <a:pt x="3803" y="5671"/>
                    <a:pt x="3102" y="5571"/>
                  </a:cubicBezTo>
                  <a:cubicBezTo>
                    <a:pt x="2835" y="5538"/>
                    <a:pt x="2669" y="5338"/>
                    <a:pt x="2669" y="5104"/>
                  </a:cubicBezTo>
                  <a:lnTo>
                    <a:pt x="2702" y="3270"/>
                  </a:lnTo>
                  <a:cubicBezTo>
                    <a:pt x="2702" y="3022"/>
                    <a:pt x="2902" y="2832"/>
                    <a:pt x="3144" y="2832"/>
                  </a:cubicBezTo>
                  <a:close/>
                  <a:moveTo>
                    <a:pt x="15011" y="2803"/>
                  </a:moveTo>
                  <a:cubicBezTo>
                    <a:pt x="15244" y="2803"/>
                    <a:pt x="15478" y="3003"/>
                    <a:pt x="15478" y="3270"/>
                  </a:cubicBezTo>
                  <a:lnTo>
                    <a:pt x="15544" y="5104"/>
                  </a:lnTo>
                  <a:cubicBezTo>
                    <a:pt x="15544" y="5338"/>
                    <a:pt x="15344" y="5538"/>
                    <a:pt x="15111" y="5571"/>
                  </a:cubicBezTo>
                  <a:cubicBezTo>
                    <a:pt x="14410" y="5671"/>
                    <a:pt x="13710" y="5738"/>
                    <a:pt x="13009" y="5805"/>
                  </a:cubicBezTo>
                  <a:cubicBezTo>
                    <a:pt x="12742" y="5805"/>
                    <a:pt x="12509" y="5605"/>
                    <a:pt x="12509" y="5338"/>
                  </a:cubicBezTo>
                  <a:lnTo>
                    <a:pt x="12476" y="3370"/>
                  </a:lnTo>
                  <a:cubicBezTo>
                    <a:pt x="12476" y="3136"/>
                    <a:pt x="12676" y="2936"/>
                    <a:pt x="12943" y="2903"/>
                  </a:cubicBezTo>
                  <a:cubicBezTo>
                    <a:pt x="13610" y="2903"/>
                    <a:pt x="14310" y="2869"/>
                    <a:pt x="15011" y="2803"/>
                  </a:cubicBezTo>
                  <a:close/>
                  <a:moveTo>
                    <a:pt x="6387" y="2966"/>
                  </a:moveTo>
                  <a:cubicBezTo>
                    <a:pt x="6404" y="2966"/>
                    <a:pt x="6421" y="2967"/>
                    <a:pt x="6438" y="2970"/>
                  </a:cubicBezTo>
                  <a:cubicBezTo>
                    <a:pt x="7138" y="2970"/>
                    <a:pt x="7839" y="3003"/>
                    <a:pt x="8506" y="3003"/>
                  </a:cubicBezTo>
                  <a:cubicBezTo>
                    <a:pt x="8773" y="3003"/>
                    <a:pt x="8973" y="3203"/>
                    <a:pt x="8973" y="3470"/>
                  </a:cubicBezTo>
                  <a:lnTo>
                    <a:pt x="8973" y="5505"/>
                  </a:lnTo>
                  <a:cubicBezTo>
                    <a:pt x="8973" y="5738"/>
                    <a:pt x="8773" y="5972"/>
                    <a:pt x="8506" y="5972"/>
                  </a:cubicBezTo>
                  <a:cubicBezTo>
                    <a:pt x="7806" y="5938"/>
                    <a:pt x="7072" y="5938"/>
                    <a:pt x="6371" y="5872"/>
                  </a:cubicBezTo>
                  <a:cubicBezTo>
                    <a:pt x="6104" y="5872"/>
                    <a:pt x="5904" y="5671"/>
                    <a:pt x="5904" y="5405"/>
                  </a:cubicBezTo>
                  <a:lnTo>
                    <a:pt x="5938" y="3437"/>
                  </a:lnTo>
                  <a:cubicBezTo>
                    <a:pt x="5938" y="3187"/>
                    <a:pt x="6142" y="2966"/>
                    <a:pt x="6387" y="2966"/>
                  </a:cubicBezTo>
                  <a:close/>
                  <a:moveTo>
                    <a:pt x="11826" y="2966"/>
                  </a:moveTo>
                  <a:cubicBezTo>
                    <a:pt x="12067" y="2966"/>
                    <a:pt x="12242" y="3187"/>
                    <a:pt x="12242" y="3437"/>
                  </a:cubicBezTo>
                  <a:lnTo>
                    <a:pt x="12275" y="5405"/>
                  </a:lnTo>
                  <a:cubicBezTo>
                    <a:pt x="12275" y="5638"/>
                    <a:pt x="12075" y="5872"/>
                    <a:pt x="11842" y="5872"/>
                  </a:cubicBezTo>
                  <a:cubicBezTo>
                    <a:pt x="11108" y="5938"/>
                    <a:pt x="10407" y="5938"/>
                    <a:pt x="9674" y="5972"/>
                  </a:cubicBezTo>
                  <a:cubicBezTo>
                    <a:pt x="9440" y="5972"/>
                    <a:pt x="9207" y="5738"/>
                    <a:pt x="9207" y="5505"/>
                  </a:cubicBezTo>
                  <a:lnTo>
                    <a:pt x="9207" y="3470"/>
                  </a:lnTo>
                  <a:cubicBezTo>
                    <a:pt x="9207" y="3203"/>
                    <a:pt x="9407" y="3003"/>
                    <a:pt x="9674" y="3003"/>
                  </a:cubicBezTo>
                  <a:cubicBezTo>
                    <a:pt x="10374" y="3003"/>
                    <a:pt x="11075" y="2970"/>
                    <a:pt x="11775" y="2970"/>
                  </a:cubicBezTo>
                  <a:cubicBezTo>
                    <a:pt x="11792" y="2967"/>
                    <a:pt x="11809" y="2966"/>
                    <a:pt x="11826" y="2966"/>
                  </a:cubicBezTo>
                  <a:close/>
                  <a:moveTo>
                    <a:pt x="3111" y="5801"/>
                  </a:moveTo>
                  <a:cubicBezTo>
                    <a:pt x="3130" y="5801"/>
                    <a:pt x="3149" y="5802"/>
                    <a:pt x="3169" y="5805"/>
                  </a:cubicBezTo>
                  <a:cubicBezTo>
                    <a:pt x="3869" y="5905"/>
                    <a:pt x="4570" y="5972"/>
                    <a:pt x="5237" y="6038"/>
                  </a:cubicBezTo>
                  <a:cubicBezTo>
                    <a:pt x="5504" y="6038"/>
                    <a:pt x="5671" y="6239"/>
                    <a:pt x="5671" y="6505"/>
                  </a:cubicBezTo>
                  <a:lnTo>
                    <a:pt x="5637" y="8440"/>
                  </a:lnTo>
                  <a:cubicBezTo>
                    <a:pt x="5637" y="8718"/>
                    <a:pt x="5437" y="8911"/>
                    <a:pt x="5195" y="8911"/>
                  </a:cubicBezTo>
                  <a:cubicBezTo>
                    <a:pt x="5176" y="8911"/>
                    <a:pt x="5156" y="8910"/>
                    <a:pt x="5137" y="8907"/>
                  </a:cubicBezTo>
                  <a:cubicBezTo>
                    <a:pt x="4437" y="8807"/>
                    <a:pt x="3703" y="8674"/>
                    <a:pt x="3002" y="8540"/>
                  </a:cubicBezTo>
                  <a:cubicBezTo>
                    <a:pt x="2769" y="8507"/>
                    <a:pt x="2635" y="8307"/>
                    <a:pt x="2635" y="8073"/>
                  </a:cubicBezTo>
                  <a:lnTo>
                    <a:pt x="2669" y="6272"/>
                  </a:lnTo>
                  <a:cubicBezTo>
                    <a:pt x="2669" y="5994"/>
                    <a:pt x="2869" y="5801"/>
                    <a:pt x="3111" y="5801"/>
                  </a:cubicBezTo>
                  <a:close/>
                  <a:moveTo>
                    <a:pt x="15069" y="5801"/>
                  </a:moveTo>
                  <a:cubicBezTo>
                    <a:pt x="15315" y="5801"/>
                    <a:pt x="15544" y="5994"/>
                    <a:pt x="15544" y="6272"/>
                  </a:cubicBezTo>
                  <a:lnTo>
                    <a:pt x="15578" y="8073"/>
                  </a:lnTo>
                  <a:cubicBezTo>
                    <a:pt x="15578" y="8307"/>
                    <a:pt x="15411" y="8507"/>
                    <a:pt x="15211" y="8540"/>
                  </a:cubicBezTo>
                  <a:cubicBezTo>
                    <a:pt x="14477" y="8707"/>
                    <a:pt x="13777" y="8807"/>
                    <a:pt x="13076" y="8907"/>
                  </a:cubicBezTo>
                  <a:cubicBezTo>
                    <a:pt x="13057" y="8910"/>
                    <a:pt x="13037" y="8911"/>
                    <a:pt x="13018" y="8911"/>
                  </a:cubicBezTo>
                  <a:cubicBezTo>
                    <a:pt x="12772" y="8911"/>
                    <a:pt x="12542" y="8718"/>
                    <a:pt x="12542" y="8440"/>
                  </a:cubicBezTo>
                  <a:lnTo>
                    <a:pt x="12509" y="6505"/>
                  </a:lnTo>
                  <a:cubicBezTo>
                    <a:pt x="12509" y="6239"/>
                    <a:pt x="12709" y="6038"/>
                    <a:pt x="12943" y="6038"/>
                  </a:cubicBezTo>
                  <a:cubicBezTo>
                    <a:pt x="13643" y="5972"/>
                    <a:pt x="14310" y="5905"/>
                    <a:pt x="15011" y="5805"/>
                  </a:cubicBezTo>
                  <a:cubicBezTo>
                    <a:pt x="15030" y="5802"/>
                    <a:pt x="15050" y="5801"/>
                    <a:pt x="15069" y="5801"/>
                  </a:cubicBezTo>
                  <a:close/>
                  <a:moveTo>
                    <a:pt x="6405" y="6105"/>
                  </a:moveTo>
                  <a:cubicBezTo>
                    <a:pt x="7105" y="6138"/>
                    <a:pt x="7806" y="6172"/>
                    <a:pt x="8506" y="6172"/>
                  </a:cubicBezTo>
                  <a:cubicBezTo>
                    <a:pt x="8773" y="6205"/>
                    <a:pt x="8973" y="6405"/>
                    <a:pt x="8973" y="6672"/>
                  </a:cubicBezTo>
                  <a:lnTo>
                    <a:pt x="8973" y="8707"/>
                  </a:lnTo>
                  <a:cubicBezTo>
                    <a:pt x="8973" y="8974"/>
                    <a:pt x="8773" y="9174"/>
                    <a:pt x="8506" y="9174"/>
                  </a:cubicBezTo>
                  <a:cubicBezTo>
                    <a:pt x="7772" y="9141"/>
                    <a:pt x="7038" y="9107"/>
                    <a:pt x="6305" y="9041"/>
                  </a:cubicBezTo>
                  <a:cubicBezTo>
                    <a:pt x="6071" y="9007"/>
                    <a:pt x="5871" y="8807"/>
                    <a:pt x="5871" y="8574"/>
                  </a:cubicBezTo>
                  <a:lnTo>
                    <a:pt x="5904" y="6572"/>
                  </a:lnTo>
                  <a:cubicBezTo>
                    <a:pt x="5904" y="6305"/>
                    <a:pt x="6138" y="6105"/>
                    <a:pt x="6405" y="6105"/>
                  </a:cubicBezTo>
                  <a:close/>
                  <a:moveTo>
                    <a:pt x="11808" y="6105"/>
                  </a:moveTo>
                  <a:cubicBezTo>
                    <a:pt x="12075" y="6105"/>
                    <a:pt x="12309" y="6305"/>
                    <a:pt x="12309" y="6572"/>
                  </a:cubicBezTo>
                  <a:lnTo>
                    <a:pt x="12309" y="8574"/>
                  </a:lnTo>
                  <a:cubicBezTo>
                    <a:pt x="12309" y="8807"/>
                    <a:pt x="12142" y="9007"/>
                    <a:pt x="11909" y="9041"/>
                  </a:cubicBezTo>
                  <a:cubicBezTo>
                    <a:pt x="11141" y="9107"/>
                    <a:pt x="10407" y="9141"/>
                    <a:pt x="9674" y="9174"/>
                  </a:cubicBezTo>
                  <a:cubicBezTo>
                    <a:pt x="9407" y="9174"/>
                    <a:pt x="9207" y="8974"/>
                    <a:pt x="9207" y="8707"/>
                  </a:cubicBezTo>
                  <a:lnTo>
                    <a:pt x="9207" y="6639"/>
                  </a:lnTo>
                  <a:cubicBezTo>
                    <a:pt x="9207" y="6405"/>
                    <a:pt x="9407" y="6205"/>
                    <a:pt x="9674" y="6172"/>
                  </a:cubicBezTo>
                  <a:cubicBezTo>
                    <a:pt x="10374" y="6172"/>
                    <a:pt x="11075" y="6138"/>
                    <a:pt x="11808" y="6105"/>
                  </a:cubicBezTo>
                  <a:close/>
                  <a:moveTo>
                    <a:pt x="15137" y="8796"/>
                  </a:moveTo>
                  <a:cubicBezTo>
                    <a:pt x="15370" y="8796"/>
                    <a:pt x="15582" y="9009"/>
                    <a:pt x="15611" y="9274"/>
                  </a:cubicBezTo>
                  <a:lnTo>
                    <a:pt x="15645" y="11075"/>
                  </a:lnTo>
                  <a:cubicBezTo>
                    <a:pt x="15645" y="11275"/>
                    <a:pt x="15478" y="11476"/>
                    <a:pt x="15278" y="11542"/>
                  </a:cubicBezTo>
                  <a:cubicBezTo>
                    <a:pt x="14577" y="11742"/>
                    <a:pt x="13843" y="11909"/>
                    <a:pt x="13143" y="12009"/>
                  </a:cubicBezTo>
                  <a:cubicBezTo>
                    <a:pt x="13108" y="12017"/>
                    <a:pt x="13073" y="12021"/>
                    <a:pt x="13040" y="12021"/>
                  </a:cubicBezTo>
                  <a:cubicBezTo>
                    <a:pt x="12791" y="12021"/>
                    <a:pt x="12605" y="11811"/>
                    <a:pt x="12576" y="11576"/>
                  </a:cubicBezTo>
                  <a:lnTo>
                    <a:pt x="12576" y="9608"/>
                  </a:lnTo>
                  <a:cubicBezTo>
                    <a:pt x="12576" y="9374"/>
                    <a:pt x="12742" y="9174"/>
                    <a:pt x="12976" y="9141"/>
                  </a:cubicBezTo>
                  <a:cubicBezTo>
                    <a:pt x="13643" y="9074"/>
                    <a:pt x="14344" y="8940"/>
                    <a:pt x="15044" y="8807"/>
                  </a:cubicBezTo>
                  <a:cubicBezTo>
                    <a:pt x="15075" y="8799"/>
                    <a:pt x="15106" y="8796"/>
                    <a:pt x="15137" y="8796"/>
                  </a:cubicBezTo>
                  <a:close/>
                  <a:moveTo>
                    <a:pt x="3066" y="8796"/>
                  </a:moveTo>
                  <a:cubicBezTo>
                    <a:pt x="3100" y="8796"/>
                    <a:pt x="3134" y="8799"/>
                    <a:pt x="3169" y="8807"/>
                  </a:cubicBezTo>
                  <a:cubicBezTo>
                    <a:pt x="3869" y="8940"/>
                    <a:pt x="4537" y="9074"/>
                    <a:pt x="5237" y="9141"/>
                  </a:cubicBezTo>
                  <a:cubicBezTo>
                    <a:pt x="5471" y="9174"/>
                    <a:pt x="5637" y="9374"/>
                    <a:pt x="5637" y="9608"/>
                  </a:cubicBezTo>
                  <a:lnTo>
                    <a:pt x="5604" y="11576"/>
                  </a:lnTo>
                  <a:cubicBezTo>
                    <a:pt x="5604" y="11825"/>
                    <a:pt x="5370" y="12046"/>
                    <a:pt x="5122" y="12046"/>
                  </a:cubicBezTo>
                  <a:cubicBezTo>
                    <a:pt x="5105" y="12046"/>
                    <a:pt x="5087" y="12045"/>
                    <a:pt x="5070" y="12043"/>
                  </a:cubicBezTo>
                  <a:cubicBezTo>
                    <a:pt x="4336" y="11909"/>
                    <a:pt x="3636" y="11742"/>
                    <a:pt x="2902" y="11542"/>
                  </a:cubicBezTo>
                  <a:cubicBezTo>
                    <a:pt x="2702" y="11476"/>
                    <a:pt x="2569" y="11275"/>
                    <a:pt x="2569" y="11075"/>
                  </a:cubicBezTo>
                  <a:lnTo>
                    <a:pt x="2602" y="9274"/>
                  </a:lnTo>
                  <a:cubicBezTo>
                    <a:pt x="2602" y="9009"/>
                    <a:pt x="2810" y="8796"/>
                    <a:pt x="3066" y="8796"/>
                  </a:cubicBezTo>
                  <a:close/>
                  <a:moveTo>
                    <a:pt x="6320" y="9271"/>
                  </a:moveTo>
                  <a:cubicBezTo>
                    <a:pt x="6337" y="9271"/>
                    <a:pt x="6354" y="9272"/>
                    <a:pt x="6371" y="9274"/>
                  </a:cubicBezTo>
                  <a:cubicBezTo>
                    <a:pt x="7105" y="9341"/>
                    <a:pt x="7806" y="9374"/>
                    <a:pt x="8506" y="9407"/>
                  </a:cubicBezTo>
                  <a:cubicBezTo>
                    <a:pt x="8773" y="9407"/>
                    <a:pt x="8973" y="9608"/>
                    <a:pt x="8973" y="9874"/>
                  </a:cubicBezTo>
                  <a:lnTo>
                    <a:pt x="8973" y="11909"/>
                  </a:lnTo>
                  <a:cubicBezTo>
                    <a:pt x="8973" y="12176"/>
                    <a:pt x="8773" y="12376"/>
                    <a:pt x="8506" y="12376"/>
                  </a:cubicBezTo>
                  <a:cubicBezTo>
                    <a:pt x="7739" y="12376"/>
                    <a:pt x="7005" y="12310"/>
                    <a:pt x="6238" y="12209"/>
                  </a:cubicBezTo>
                  <a:cubicBezTo>
                    <a:pt x="6004" y="12176"/>
                    <a:pt x="5838" y="11976"/>
                    <a:pt x="5838" y="11742"/>
                  </a:cubicBezTo>
                  <a:lnTo>
                    <a:pt x="5871" y="9741"/>
                  </a:lnTo>
                  <a:cubicBezTo>
                    <a:pt x="5871" y="9491"/>
                    <a:pt x="6075" y="9271"/>
                    <a:pt x="6320" y="9271"/>
                  </a:cubicBezTo>
                  <a:close/>
                  <a:moveTo>
                    <a:pt x="11860" y="9271"/>
                  </a:moveTo>
                  <a:cubicBezTo>
                    <a:pt x="12109" y="9271"/>
                    <a:pt x="12342" y="9491"/>
                    <a:pt x="12342" y="9741"/>
                  </a:cubicBezTo>
                  <a:lnTo>
                    <a:pt x="12376" y="11742"/>
                  </a:lnTo>
                  <a:cubicBezTo>
                    <a:pt x="12376" y="11976"/>
                    <a:pt x="12175" y="12176"/>
                    <a:pt x="11942" y="12209"/>
                  </a:cubicBezTo>
                  <a:cubicBezTo>
                    <a:pt x="11208" y="12310"/>
                    <a:pt x="10441" y="12376"/>
                    <a:pt x="9674" y="12376"/>
                  </a:cubicBezTo>
                  <a:cubicBezTo>
                    <a:pt x="9659" y="12378"/>
                    <a:pt x="9644" y="12379"/>
                    <a:pt x="9629" y="12379"/>
                  </a:cubicBezTo>
                  <a:cubicBezTo>
                    <a:pt x="9411" y="12379"/>
                    <a:pt x="9207" y="12159"/>
                    <a:pt x="9207" y="11909"/>
                  </a:cubicBezTo>
                  <a:lnTo>
                    <a:pt x="9207" y="9874"/>
                  </a:lnTo>
                  <a:cubicBezTo>
                    <a:pt x="9207" y="9608"/>
                    <a:pt x="9407" y="9407"/>
                    <a:pt x="9674" y="9407"/>
                  </a:cubicBezTo>
                  <a:cubicBezTo>
                    <a:pt x="10374" y="9374"/>
                    <a:pt x="11108" y="9341"/>
                    <a:pt x="11808" y="9274"/>
                  </a:cubicBezTo>
                  <a:cubicBezTo>
                    <a:pt x="11826" y="9272"/>
                    <a:pt x="11843" y="9271"/>
                    <a:pt x="11860" y="9271"/>
                  </a:cubicBezTo>
                  <a:close/>
                  <a:moveTo>
                    <a:pt x="2995" y="11819"/>
                  </a:moveTo>
                  <a:cubicBezTo>
                    <a:pt x="3040" y="11819"/>
                    <a:pt x="3087" y="11826"/>
                    <a:pt x="3136" y="11843"/>
                  </a:cubicBezTo>
                  <a:cubicBezTo>
                    <a:pt x="3836" y="12009"/>
                    <a:pt x="4537" y="12176"/>
                    <a:pt x="5204" y="12276"/>
                  </a:cubicBezTo>
                  <a:cubicBezTo>
                    <a:pt x="5437" y="12310"/>
                    <a:pt x="5604" y="12510"/>
                    <a:pt x="5604" y="12743"/>
                  </a:cubicBezTo>
                  <a:lnTo>
                    <a:pt x="5571" y="14678"/>
                  </a:lnTo>
                  <a:cubicBezTo>
                    <a:pt x="5571" y="14956"/>
                    <a:pt x="5341" y="15149"/>
                    <a:pt x="5069" y="15149"/>
                  </a:cubicBezTo>
                  <a:cubicBezTo>
                    <a:pt x="5047" y="15149"/>
                    <a:pt x="5026" y="15147"/>
                    <a:pt x="5004" y="15145"/>
                  </a:cubicBezTo>
                  <a:cubicBezTo>
                    <a:pt x="4270" y="14978"/>
                    <a:pt x="3569" y="14745"/>
                    <a:pt x="2835" y="14511"/>
                  </a:cubicBezTo>
                  <a:cubicBezTo>
                    <a:pt x="2635" y="14444"/>
                    <a:pt x="2502" y="14244"/>
                    <a:pt x="2535" y="14044"/>
                  </a:cubicBezTo>
                  <a:lnTo>
                    <a:pt x="2535" y="12276"/>
                  </a:lnTo>
                  <a:cubicBezTo>
                    <a:pt x="2563" y="12024"/>
                    <a:pt x="2756" y="11819"/>
                    <a:pt x="2995" y="11819"/>
                  </a:cubicBezTo>
                  <a:close/>
                  <a:moveTo>
                    <a:pt x="15187" y="11819"/>
                  </a:moveTo>
                  <a:cubicBezTo>
                    <a:pt x="15433" y="11819"/>
                    <a:pt x="15645" y="12024"/>
                    <a:pt x="15645" y="12276"/>
                  </a:cubicBezTo>
                  <a:lnTo>
                    <a:pt x="15678" y="14044"/>
                  </a:lnTo>
                  <a:cubicBezTo>
                    <a:pt x="15678" y="14244"/>
                    <a:pt x="15544" y="14444"/>
                    <a:pt x="15378" y="14511"/>
                  </a:cubicBezTo>
                  <a:cubicBezTo>
                    <a:pt x="14644" y="14745"/>
                    <a:pt x="13910" y="14978"/>
                    <a:pt x="13209" y="15145"/>
                  </a:cubicBezTo>
                  <a:cubicBezTo>
                    <a:pt x="13188" y="15147"/>
                    <a:pt x="13166" y="15149"/>
                    <a:pt x="13144" y="15149"/>
                  </a:cubicBezTo>
                  <a:cubicBezTo>
                    <a:pt x="12872" y="15149"/>
                    <a:pt x="12642" y="14956"/>
                    <a:pt x="12642" y="14678"/>
                  </a:cubicBezTo>
                  <a:lnTo>
                    <a:pt x="12609" y="12743"/>
                  </a:lnTo>
                  <a:cubicBezTo>
                    <a:pt x="12609" y="12510"/>
                    <a:pt x="12776" y="12310"/>
                    <a:pt x="13009" y="12276"/>
                  </a:cubicBezTo>
                  <a:cubicBezTo>
                    <a:pt x="13676" y="12176"/>
                    <a:pt x="14377" y="12009"/>
                    <a:pt x="15044" y="11843"/>
                  </a:cubicBezTo>
                  <a:cubicBezTo>
                    <a:pt x="15092" y="11826"/>
                    <a:pt x="15140" y="11819"/>
                    <a:pt x="15187" y="11819"/>
                  </a:cubicBezTo>
                  <a:close/>
                  <a:moveTo>
                    <a:pt x="6314" y="12440"/>
                  </a:moveTo>
                  <a:cubicBezTo>
                    <a:pt x="6333" y="12440"/>
                    <a:pt x="6352" y="12441"/>
                    <a:pt x="6371" y="12443"/>
                  </a:cubicBezTo>
                  <a:cubicBezTo>
                    <a:pt x="7072" y="12543"/>
                    <a:pt x="7806" y="12610"/>
                    <a:pt x="8539" y="12610"/>
                  </a:cubicBezTo>
                  <a:cubicBezTo>
                    <a:pt x="8773" y="12610"/>
                    <a:pt x="9006" y="12843"/>
                    <a:pt x="9006" y="13077"/>
                  </a:cubicBezTo>
                  <a:lnTo>
                    <a:pt x="9006" y="15112"/>
                  </a:lnTo>
                  <a:cubicBezTo>
                    <a:pt x="8973" y="15378"/>
                    <a:pt x="8773" y="15579"/>
                    <a:pt x="8506" y="15579"/>
                  </a:cubicBezTo>
                  <a:cubicBezTo>
                    <a:pt x="7739" y="15545"/>
                    <a:pt x="6972" y="15478"/>
                    <a:pt x="6204" y="15345"/>
                  </a:cubicBezTo>
                  <a:cubicBezTo>
                    <a:pt x="5971" y="15312"/>
                    <a:pt x="5804" y="15112"/>
                    <a:pt x="5804" y="14878"/>
                  </a:cubicBezTo>
                  <a:lnTo>
                    <a:pt x="5838" y="12910"/>
                  </a:lnTo>
                  <a:cubicBezTo>
                    <a:pt x="5838" y="12660"/>
                    <a:pt x="6042" y="12440"/>
                    <a:pt x="6314" y="12440"/>
                  </a:cubicBezTo>
                  <a:close/>
                  <a:moveTo>
                    <a:pt x="11893" y="12440"/>
                  </a:moveTo>
                  <a:cubicBezTo>
                    <a:pt x="12142" y="12440"/>
                    <a:pt x="12376" y="12660"/>
                    <a:pt x="12376" y="12910"/>
                  </a:cubicBezTo>
                  <a:lnTo>
                    <a:pt x="12409" y="14878"/>
                  </a:lnTo>
                  <a:cubicBezTo>
                    <a:pt x="12409" y="15112"/>
                    <a:pt x="12242" y="15312"/>
                    <a:pt x="12009" y="15345"/>
                  </a:cubicBezTo>
                  <a:cubicBezTo>
                    <a:pt x="11241" y="15478"/>
                    <a:pt x="10474" y="15545"/>
                    <a:pt x="9707" y="15579"/>
                  </a:cubicBezTo>
                  <a:cubicBezTo>
                    <a:pt x="9440" y="15579"/>
                    <a:pt x="9207" y="15378"/>
                    <a:pt x="9207" y="15112"/>
                  </a:cubicBezTo>
                  <a:lnTo>
                    <a:pt x="9207" y="12643"/>
                  </a:lnTo>
                  <a:lnTo>
                    <a:pt x="9207" y="12610"/>
                  </a:lnTo>
                  <a:cubicBezTo>
                    <a:pt x="10074" y="12610"/>
                    <a:pt x="10975" y="12543"/>
                    <a:pt x="11842" y="12443"/>
                  </a:cubicBezTo>
                  <a:cubicBezTo>
                    <a:pt x="11859" y="12441"/>
                    <a:pt x="11876" y="12440"/>
                    <a:pt x="11893" y="12440"/>
                  </a:cubicBezTo>
                  <a:close/>
                  <a:moveTo>
                    <a:pt x="2535" y="1"/>
                  </a:moveTo>
                  <a:lnTo>
                    <a:pt x="2502" y="2036"/>
                  </a:lnTo>
                  <a:cubicBezTo>
                    <a:pt x="2502" y="2285"/>
                    <a:pt x="2297" y="2506"/>
                    <a:pt x="2052" y="2506"/>
                  </a:cubicBezTo>
                  <a:cubicBezTo>
                    <a:pt x="2036" y="2506"/>
                    <a:pt x="2019" y="2505"/>
                    <a:pt x="2001" y="2503"/>
                  </a:cubicBezTo>
                  <a:cubicBezTo>
                    <a:pt x="1334" y="2469"/>
                    <a:pt x="667" y="2402"/>
                    <a:pt x="0" y="2336"/>
                  </a:cubicBezTo>
                  <a:lnTo>
                    <a:pt x="0" y="2569"/>
                  </a:lnTo>
                  <a:cubicBezTo>
                    <a:pt x="667" y="2636"/>
                    <a:pt x="1368" y="2669"/>
                    <a:pt x="2068" y="2736"/>
                  </a:cubicBezTo>
                  <a:cubicBezTo>
                    <a:pt x="2302" y="2736"/>
                    <a:pt x="2502" y="2970"/>
                    <a:pt x="2502" y="3203"/>
                  </a:cubicBezTo>
                  <a:lnTo>
                    <a:pt x="2468" y="4938"/>
                  </a:lnTo>
                  <a:cubicBezTo>
                    <a:pt x="2468" y="5216"/>
                    <a:pt x="2239" y="5408"/>
                    <a:pt x="1993" y="5408"/>
                  </a:cubicBezTo>
                  <a:cubicBezTo>
                    <a:pt x="1974" y="5408"/>
                    <a:pt x="1954" y="5407"/>
                    <a:pt x="1935" y="5405"/>
                  </a:cubicBezTo>
                  <a:cubicBezTo>
                    <a:pt x="1301" y="5305"/>
                    <a:pt x="634" y="5204"/>
                    <a:pt x="0" y="5071"/>
                  </a:cubicBezTo>
                  <a:lnTo>
                    <a:pt x="0" y="5305"/>
                  </a:lnTo>
                  <a:cubicBezTo>
                    <a:pt x="667" y="5438"/>
                    <a:pt x="1368" y="5538"/>
                    <a:pt x="2035" y="5638"/>
                  </a:cubicBezTo>
                  <a:cubicBezTo>
                    <a:pt x="2268" y="5671"/>
                    <a:pt x="2435" y="5872"/>
                    <a:pt x="2435" y="6105"/>
                  </a:cubicBezTo>
                  <a:lnTo>
                    <a:pt x="2402" y="7840"/>
                  </a:lnTo>
                  <a:cubicBezTo>
                    <a:pt x="2402" y="8092"/>
                    <a:pt x="2214" y="8297"/>
                    <a:pt x="1975" y="8297"/>
                  </a:cubicBezTo>
                  <a:cubicBezTo>
                    <a:pt x="1930" y="8297"/>
                    <a:pt x="1883" y="8289"/>
                    <a:pt x="1835" y="8273"/>
                  </a:cubicBezTo>
                  <a:cubicBezTo>
                    <a:pt x="1234" y="8140"/>
                    <a:pt x="600" y="7973"/>
                    <a:pt x="0" y="7806"/>
                  </a:cubicBezTo>
                  <a:lnTo>
                    <a:pt x="0" y="8040"/>
                  </a:lnTo>
                  <a:cubicBezTo>
                    <a:pt x="667" y="8240"/>
                    <a:pt x="1368" y="8407"/>
                    <a:pt x="2035" y="8574"/>
                  </a:cubicBezTo>
                  <a:cubicBezTo>
                    <a:pt x="2235" y="8607"/>
                    <a:pt x="2402" y="8807"/>
                    <a:pt x="2402" y="9041"/>
                  </a:cubicBezTo>
                  <a:lnTo>
                    <a:pt x="2368" y="10742"/>
                  </a:lnTo>
                  <a:cubicBezTo>
                    <a:pt x="2368" y="10994"/>
                    <a:pt x="2157" y="11199"/>
                    <a:pt x="1891" y="11199"/>
                  </a:cubicBezTo>
                  <a:cubicBezTo>
                    <a:pt x="1841" y="11199"/>
                    <a:pt x="1788" y="11191"/>
                    <a:pt x="1735" y="11175"/>
                  </a:cubicBezTo>
                  <a:cubicBezTo>
                    <a:pt x="1168" y="10975"/>
                    <a:pt x="567" y="10775"/>
                    <a:pt x="0" y="10542"/>
                  </a:cubicBezTo>
                  <a:lnTo>
                    <a:pt x="0" y="10775"/>
                  </a:lnTo>
                  <a:cubicBezTo>
                    <a:pt x="667" y="11042"/>
                    <a:pt x="1334" y="11275"/>
                    <a:pt x="2001" y="11509"/>
                  </a:cubicBezTo>
                  <a:cubicBezTo>
                    <a:pt x="2202" y="11576"/>
                    <a:pt x="2335" y="11742"/>
                    <a:pt x="2335" y="11943"/>
                  </a:cubicBezTo>
                  <a:lnTo>
                    <a:pt x="2335" y="13610"/>
                  </a:lnTo>
                  <a:cubicBezTo>
                    <a:pt x="2308" y="13879"/>
                    <a:pt x="2087" y="14082"/>
                    <a:pt x="1846" y="14082"/>
                  </a:cubicBezTo>
                  <a:cubicBezTo>
                    <a:pt x="1787" y="14082"/>
                    <a:pt x="1727" y="14070"/>
                    <a:pt x="1668" y="14044"/>
                  </a:cubicBezTo>
                  <a:cubicBezTo>
                    <a:pt x="1101" y="13811"/>
                    <a:pt x="567" y="13577"/>
                    <a:pt x="0" y="13277"/>
                  </a:cubicBezTo>
                  <a:lnTo>
                    <a:pt x="0" y="13544"/>
                  </a:lnTo>
                  <a:cubicBezTo>
                    <a:pt x="667" y="13877"/>
                    <a:pt x="1334" y="14178"/>
                    <a:pt x="2001" y="14411"/>
                  </a:cubicBezTo>
                  <a:cubicBezTo>
                    <a:pt x="2168" y="14478"/>
                    <a:pt x="2302" y="14678"/>
                    <a:pt x="2302" y="14878"/>
                  </a:cubicBezTo>
                  <a:lnTo>
                    <a:pt x="2268" y="16412"/>
                  </a:lnTo>
                  <a:lnTo>
                    <a:pt x="2502" y="16412"/>
                  </a:lnTo>
                  <a:lnTo>
                    <a:pt x="2535" y="15278"/>
                  </a:lnTo>
                  <a:cubicBezTo>
                    <a:pt x="2535" y="15003"/>
                    <a:pt x="2739" y="14819"/>
                    <a:pt x="2979" y="14819"/>
                  </a:cubicBezTo>
                  <a:cubicBezTo>
                    <a:pt x="3030" y="14819"/>
                    <a:pt x="3083" y="14827"/>
                    <a:pt x="3136" y="14845"/>
                  </a:cubicBezTo>
                  <a:cubicBezTo>
                    <a:pt x="3836" y="15045"/>
                    <a:pt x="4503" y="15245"/>
                    <a:pt x="5204" y="15378"/>
                  </a:cubicBezTo>
                  <a:cubicBezTo>
                    <a:pt x="5437" y="15445"/>
                    <a:pt x="5571" y="15645"/>
                    <a:pt x="5571" y="15845"/>
                  </a:cubicBezTo>
                  <a:lnTo>
                    <a:pt x="5571" y="16713"/>
                  </a:lnTo>
                  <a:lnTo>
                    <a:pt x="5804" y="16713"/>
                  </a:lnTo>
                  <a:lnTo>
                    <a:pt x="5804" y="16079"/>
                  </a:lnTo>
                  <a:cubicBezTo>
                    <a:pt x="5804" y="15814"/>
                    <a:pt x="6013" y="15600"/>
                    <a:pt x="6245" y="15600"/>
                  </a:cubicBezTo>
                  <a:cubicBezTo>
                    <a:pt x="6276" y="15600"/>
                    <a:pt x="6307" y="15604"/>
                    <a:pt x="6338" y="15612"/>
                  </a:cubicBezTo>
                  <a:cubicBezTo>
                    <a:pt x="7072" y="15712"/>
                    <a:pt x="7806" y="15779"/>
                    <a:pt x="8539" y="15812"/>
                  </a:cubicBezTo>
                  <a:cubicBezTo>
                    <a:pt x="8806" y="15812"/>
                    <a:pt x="9006" y="16012"/>
                    <a:pt x="9006" y="16279"/>
                  </a:cubicBezTo>
                  <a:lnTo>
                    <a:pt x="9006" y="16846"/>
                  </a:lnTo>
                  <a:lnTo>
                    <a:pt x="9240" y="16846"/>
                  </a:lnTo>
                  <a:lnTo>
                    <a:pt x="9240" y="16279"/>
                  </a:lnTo>
                  <a:cubicBezTo>
                    <a:pt x="9240" y="16012"/>
                    <a:pt x="9440" y="15812"/>
                    <a:pt x="9707" y="15812"/>
                  </a:cubicBezTo>
                  <a:cubicBezTo>
                    <a:pt x="10441" y="15779"/>
                    <a:pt x="11175" y="15712"/>
                    <a:pt x="11909" y="15612"/>
                  </a:cubicBezTo>
                  <a:cubicBezTo>
                    <a:pt x="11940" y="15604"/>
                    <a:pt x="11971" y="15600"/>
                    <a:pt x="12001" y="15600"/>
                  </a:cubicBezTo>
                  <a:cubicBezTo>
                    <a:pt x="12234" y="15600"/>
                    <a:pt x="12442" y="15814"/>
                    <a:pt x="12442" y="16079"/>
                  </a:cubicBezTo>
                  <a:lnTo>
                    <a:pt x="12442" y="16779"/>
                  </a:lnTo>
                  <a:lnTo>
                    <a:pt x="12676" y="16779"/>
                  </a:lnTo>
                  <a:lnTo>
                    <a:pt x="12676" y="15845"/>
                  </a:lnTo>
                  <a:cubicBezTo>
                    <a:pt x="12676" y="15645"/>
                    <a:pt x="12809" y="15445"/>
                    <a:pt x="13043" y="15412"/>
                  </a:cubicBezTo>
                  <a:cubicBezTo>
                    <a:pt x="13743" y="15245"/>
                    <a:pt x="14410" y="15078"/>
                    <a:pt x="15111" y="14845"/>
                  </a:cubicBezTo>
                  <a:cubicBezTo>
                    <a:pt x="15163" y="14827"/>
                    <a:pt x="15216" y="14819"/>
                    <a:pt x="15267" y="14819"/>
                  </a:cubicBezTo>
                  <a:cubicBezTo>
                    <a:pt x="15508" y="14819"/>
                    <a:pt x="15717" y="15003"/>
                    <a:pt x="15745" y="15278"/>
                  </a:cubicBezTo>
                  <a:lnTo>
                    <a:pt x="15745" y="16479"/>
                  </a:lnTo>
                  <a:cubicBezTo>
                    <a:pt x="15811" y="16479"/>
                    <a:pt x="15911" y="16479"/>
                    <a:pt x="15978" y="16446"/>
                  </a:cubicBezTo>
                  <a:lnTo>
                    <a:pt x="15911" y="14878"/>
                  </a:lnTo>
                  <a:cubicBezTo>
                    <a:pt x="15911" y="14678"/>
                    <a:pt x="16045" y="14511"/>
                    <a:pt x="16212" y="14444"/>
                  </a:cubicBezTo>
                  <a:cubicBezTo>
                    <a:pt x="16845" y="14178"/>
                    <a:pt x="17446" y="13911"/>
                    <a:pt x="18080" y="13610"/>
                  </a:cubicBezTo>
                  <a:lnTo>
                    <a:pt x="18080" y="13377"/>
                  </a:lnTo>
                  <a:cubicBezTo>
                    <a:pt x="17579" y="13610"/>
                    <a:pt x="17046" y="13844"/>
                    <a:pt x="16545" y="14044"/>
                  </a:cubicBezTo>
                  <a:cubicBezTo>
                    <a:pt x="16486" y="14071"/>
                    <a:pt x="16425" y="14083"/>
                    <a:pt x="16366" y="14083"/>
                  </a:cubicBezTo>
                  <a:cubicBezTo>
                    <a:pt x="16126" y="14083"/>
                    <a:pt x="15911" y="13885"/>
                    <a:pt x="15911" y="13644"/>
                  </a:cubicBezTo>
                  <a:lnTo>
                    <a:pt x="15878" y="11976"/>
                  </a:lnTo>
                  <a:cubicBezTo>
                    <a:pt x="15878" y="11742"/>
                    <a:pt x="16011" y="11576"/>
                    <a:pt x="16212" y="11509"/>
                  </a:cubicBezTo>
                  <a:cubicBezTo>
                    <a:pt x="16812" y="11309"/>
                    <a:pt x="17446" y="11109"/>
                    <a:pt x="18080" y="10842"/>
                  </a:cubicBezTo>
                  <a:lnTo>
                    <a:pt x="18080" y="10608"/>
                  </a:lnTo>
                  <a:cubicBezTo>
                    <a:pt x="17546" y="10808"/>
                    <a:pt x="17012" y="11009"/>
                    <a:pt x="16478" y="11175"/>
                  </a:cubicBezTo>
                  <a:cubicBezTo>
                    <a:pt x="16426" y="11193"/>
                    <a:pt x="16372" y="11201"/>
                    <a:pt x="16320" y="11201"/>
                  </a:cubicBezTo>
                  <a:cubicBezTo>
                    <a:pt x="16072" y="11201"/>
                    <a:pt x="15845" y="11017"/>
                    <a:pt x="15845" y="10742"/>
                  </a:cubicBezTo>
                  <a:lnTo>
                    <a:pt x="15811" y="9041"/>
                  </a:lnTo>
                  <a:cubicBezTo>
                    <a:pt x="15811" y="8807"/>
                    <a:pt x="15978" y="8607"/>
                    <a:pt x="16178" y="8574"/>
                  </a:cubicBezTo>
                  <a:cubicBezTo>
                    <a:pt x="16812" y="8440"/>
                    <a:pt x="17446" y="8273"/>
                    <a:pt x="18080" y="8073"/>
                  </a:cubicBezTo>
                  <a:lnTo>
                    <a:pt x="18080" y="7840"/>
                  </a:lnTo>
                  <a:cubicBezTo>
                    <a:pt x="17513" y="8006"/>
                    <a:pt x="16945" y="8140"/>
                    <a:pt x="16378" y="8307"/>
                  </a:cubicBezTo>
                  <a:cubicBezTo>
                    <a:pt x="16343" y="8314"/>
                    <a:pt x="16309" y="8318"/>
                    <a:pt x="16275" y="8318"/>
                  </a:cubicBezTo>
                  <a:cubicBezTo>
                    <a:pt x="16020" y="8318"/>
                    <a:pt x="15811" y="8105"/>
                    <a:pt x="15811" y="7840"/>
                  </a:cubicBezTo>
                  <a:lnTo>
                    <a:pt x="15778" y="6105"/>
                  </a:lnTo>
                  <a:cubicBezTo>
                    <a:pt x="15778" y="5872"/>
                    <a:pt x="15945" y="5671"/>
                    <a:pt x="16178" y="5638"/>
                  </a:cubicBezTo>
                  <a:cubicBezTo>
                    <a:pt x="16812" y="5538"/>
                    <a:pt x="17446" y="5438"/>
                    <a:pt x="18080" y="5338"/>
                  </a:cubicBezTo>
                  <a:lnTo>
                    <a:pt x="18080" y="5104"/>
                  </a:lnTo>
                  <a:cubicBezTo>
                    <a:pt x="17479" y="5204"/>
                    <a:pt x="16879" y="5305"/>
                    <a:pt x="16278" y="5405"/>
                  </a:cubicBezTo>
                  <a:cubicBezTo>
                    <a:pt x="16259" y="5407"/>
                    <a:pt x="16239" y="5408"/>
                    <a:pt x="16220" y="5408"/>
                  </a:cubicBezTo>
                  <a:cubicBezTo>
                    <a:pt x="15974" y="5408"/>
                    <a:pt x="15745" y="5216"/>
                    <a:pt x="15745" y="4938"/>
                  </a:cubicBezTo>
                  <a:lnTo>
                    <a:pt x="15711" y="3203"/>
                  </a:lnTo>
                  <a:cubicBezTo>
                    <a:pt x="15711" y="2970"/>
                    <a:pt x="15911" y="2736"/>
                    <a:pt x="16145" y="2736"/>
                  </a:cubicBezTo>
                  <a:cubicBezTo>
                    <a:pt x="16779" y="2703"/>
                    <a:pt x="17446" y="2636"/>
                    <a:pt x="18080" y="2569"/>
                  </a:cubicBezTo>
                  <a:lnTo>
                    <a:pt x="18080" y="2369"/>
                  </a:lnTo>
                  <a:cubicBezTo>
                    <a:pt x="17446" y="2402"/>
                    <a:pt x="16812" y="2469"/>
                    <a:pt x="16212" y="2503"/>
                  </a:cubicBezTo>
                  <a:cubicBezTo>
                    <a:pt x="16194" y="2505"/>
                    <a:pt x="16177" y="2506"/>
                    <a:pt x="16161" y="2506"/>
                  </a:cubicBezTo>
                  <a:cubicBezTo>
                    <a:pt x="15916" y="2506"/>
                    <a:pt x="15711" y="2285"/>
                    <a:pt x="15711" y="2036"/>
                  </a:cubicBezTo>
                  <a:lnTo>
                    <a:pt x="15678" y="1"/>
                  </a:lnTo>
                  <a:lnTo>
                    <a:pt x="15444" y="1"/>
                  </a:lnTo>
                  <a:lnTo>
                    <a:pt x="15478" y="2102"/>
                  </a:lnTo>
                  <a:cubicBezTo>
                    <a:pt x="15478" y="2369"/>
                    <a:pt x="15278" y="2569"/>
                    <a:pt x="15044" y="2603"/>
                  </a:cubicBezTo>
                  <a:cubicBezTo>
                    <a:pt x="14344" y="2636"/>
                    <a:pt x="13643" y="2669"/>
                    <a:pt x="12976" y="2703"/>
                  </a:cubicBezTo>
                  <a:cubicBezTo>
                    <a:pt x="12709" y="2703"/>
                    <a:pt x="12476" y="2503"/>
                    <a:pt x="12476" y="2236"/>
                  </a:cubicBezTo>
                  <a:lnTo>
                    <a:pt x="12442" y="1"/>
                  </a:lnTo>
                  <a:lnTo>
                    <a:pt x="12209" y="1"/>
                  </a:lnTo>
                  <a:lnTo>
                    <a:pt x="12242" y="2236"/>
                  </a:lnTo>
                  <a:cubicBezTo>
                    <a:pt x="12242" y="2503"/>
                    <a:pt x="12042" y="2736"/>
                    <a:pt x="11808" y="2736"/>
                  </a:cubicBezTo>
                  <a:cubicBezTo>
                    <a:pt x="11108" y="2769"/>
                    <a:pt x="10407" y="2769"/>
                    <a:pt x="9707" y="2769"/>
                  </a:cubicBezTo>
                  <a:cubicBezTo>
                    <a:pt x="9440" y="2769"/>
                    <a:pt x="9207" y="2569"/>
                    <a:pt x="9207" y="2302"/>
                  </a:cubicBezTo>
                  <a:lnTo>
                    <a:pt x="9207" y="1"/>
                  </a:lnTo>
                  <a:lnTo>
                    <a:pt x="9006" y="1"/>
                  </a:lnTo>
                  <a:lnTo>
                    <a:pt x="9006" y="2302"/>
                  </a:lnTo>
                  <a:cubicBezTo>
                    <a:pt x="9006" y="2569"/>
                    <a:pt x="8773" y="2769"/>
                    <a:pt x="8506" y="2769"/>
                  </a:cubicBezTo>
                  <a:cubicBezTo>
                    <a:pt x="7806" y="2769"/>
                    <a:pt x="7138" y="2736"/>
                    <a:pt x="6438" y="2736"/>
                  </a:cubicBezTo>
                  <a:cubicBezTo>
                    <a:pt x="6171" y="2736"/>
                    <a:pt x="5971" y="2503"/>
                    <a:pt x="5971" y="2236"/>
                  </a:cubicBezTo>
                  <a:lnTo>
                    <a:pt x="6004" y="1"/>
                  </a:lnTo>
                  <a:lnTo>
                    <a:pt x="5771" y="1"/>
                  </a:lnTo>
                  <a:lnTo>
                    <a:pt x="5737" y="2236"/>
                  </a:lnTo>
                  <a:cubicBezTo>
                    <a:pt x="5737" y="2503"/>
                    <a:pt x="5504" y="2703"/>
                    <a:pt x="5237" y="2703"/>
                  </a:cubicBezTo>
                  <a:cubicBezTo>
                    <a:pt x="4570" y="2669"/>
                    <a:pt x="3869" y="2636"/>
                    <a:pt x="3169" y="2603"/>
                  </a:cubicBezTo>
                  <a:cubicBezTo>
                    <a:pt x="2935" y="2569"/>
                    <a:pt x="2735" y="2369"/>
                    <a:pt x="2735" y="2102"/>
                  </a:cubicBezTo>
                  <a:lnTo>
                    <a:pt x="27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78"/>
            <p:cNvSpPr/>
            <p:nvPr/>
          </p:nvSpPr>
          <p:spPr>
            <a:xfrm>
              <a:off x="3444760" y="3184558"/>
              <a:ext cx="119812" cy="94103"/>
            </a:xfrm>
            <a:custGeom>
              <a:avLst/>
              <a:gdLst/>
              <a:ahLst/>
              <a:cxnLst/>
              <a:rect l="l" t="t" r="r" b="b"/>
              <a:pathLst>
                <a:path w="3003" h="2309" extrusionOk="0">
                  <a:moveTo>
                    <a:pt x="1174" y="1"/>
                  </a:moveTo>
                  <a:cubicBezTo>
                    <a:pt x="1128" y="1"/>
                    <a:pt x="1081" y="3"/>
                    <a:pt x="1034" y="7"/>
                  </a:cubicBezTo>
                  <a:cubicBezTo>
                    <a:pt x="667" y="40"/>
                    <a:pt x="301" y="174"/>
                    <a:pt x="0" y="507"/>
                  </a:cubicBezTo>
                  <a:cubicBezTo>
                    <a:pt x="301" y="807"/>
                    <a:pt x="534" y="1008"/>
                    <a:pt x="734" y="1208"/>
                  </a:cubicBezTo>
                  <a:cubicBezTo>
                    <a:pt x="968" y="1375"/>
                    <a:pt x="1134" y="1508"/>
                    <a:pt x="1301" y="1608"/>
                  </a:cubicBezTo>
                  <a:cubicBezTo>
                    <a:pt x="1501" y="1708"/>
                    <a:pt x="1668" y="1775"/>
                    <a:pt x="1868" y="1908"/>
                  </a:cubicBezTo>
                  <a:cubicBezTo>
                    <a:pt x="2102" y="1975"/>
                    <a:pt x="2369" y="2142"/>
                    <a:pt x="2769" y="2309"/>
                  </a:cubicBezTo>
                  <a:cubicBezTo>
                    <a:pt x="2969" y="1942"/>
                    <a:pt x="3002" y="1541"/>
                    <a:pt x="2836" y="1174"/>
                  </a:cubicBezTo>
                  <a:cubicBezTo>
                    <a:pt x="2702" y="807"/>
                    <a:pt x="2435" y="474"/>
                    <a:pt x="2102" y="274"/>
                  </a:cubicBezTo>
                  <a:cubicBezTo>
                    <a:pt x="1811" y="99"/>
                    <a:pt x="1494" y="1"/>
                    <a:pt x="11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78"/>
            <p:cNvSpPr/>
            <p:nvPr/>
          </p:nvSpPr>
          <p:spPr>
            <a:xfrm>
              <a:off x="3663003" y="3143314"/>
              <a:ext cx="77242" cy="85056"/>
            </a:xfrm>
            <a:custGeom>
              <a:avLst/>
              <a:gdLst/>
              <a:ahLst/>
              <a:cxnLst/>
              <a:rect l="l" t="t" r="r" b="b"/>
              <a:pathLst>
                <a:path w="1936" h="2087" extrusionOk="0">
                  <a:moveTo>
                    <a:pt x="1508" y="0"/>
                  </a:moveTo>
                  <a:cubicBezTo>
                    <a:pt x="1306" y="0"/>
                    <a:pt x="1137" y="43"/>
                    <a:pt x="968" y="85"/>
                  </a:cubicBezTo>
                  <a:cubicBezTo>
                    <a:pt x="735" y="185"/>
                    <a:pt x="535" y="318"/>
                    <a:pt x="368" y="519"/>
                  </a:cubicBezTo>
                  <a:cubicBezTo>
                    <a:pt x="234" y="685"/>
                    <a:pt x="101" y="919"/>
                    <a:pt x="68" y="1186"/>
                  </a:cubicBezTo>
                  <a:cubicBezTo>
                    <a:pt x="1" y="1453"/>
                    <a:pt x="34" y="1719"/>
                    <a:pt x="168" y="2086"/>
                  </a:cubicBezTo>
                  <a:cubicBezTo>
                    <a:pt x="568" y="2053"/>
                    <a:pt x="801" y="1986"/>
                    <a:pt x="1035" y="1886"/>
                  </a:cubicBezTo>
                  <a:cubicBezTo>
                    <a:pt x="1235" y="1786"/>
                    <a:pt x="1402" y="1653"/>
                    <a:pt x="1535" y="1519"/>
                  </a:cubicBezTo>
                  <a:cubicBezTo>
                    <a:pt x="1669" y="1352"/>
                    <a:pt x="1769" y="1152"/>
                    <a:pt x="1836" y="952"/>
                  </a:cubicBezTo>
                  <a:cubicBezTo>
                    <a:pt x="1902" y="719"/>
                    <a:pt x="1936" y="452"/>
                    <a:pt x="1902" y="52"/>
                  </a:cubicBezTo>
                  <a:cubicBezTo>
                    <a:pt x="1755" y="15"/>
                    <a:pt x="1626" y="0"/>
                    <a:pt x="15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78"/>
            <p:cNvSpPr/>
            <p:nvPr/>
          </p:nvSpPr>
          <p:spPr>
            <a:xfrm>
              <a:off x="3712277" y="3236805"/>
              <a:ext cx="158393" cy="66308"/>
            </a:xfrm>
            <a:custGeom>
              <a:avLst/>
              <a:gdLst/>
              <a:ahLst/>
              <a:cxnLst/>
              <a:rect l="l" t="t" r="r" b="b"/>
              <a:pathLst>
                <a:path w="3970" h="1627" extrusionOk="0">
                  <a:moveTo>
                    <a:pt x="2137" y="0"/>
                  </a:moveTo>
                  <a:cubicBezTo>
                    <a:pt x="2025" y="0"/>
                    <a:pt x="1913" y="9"/>
                    <a:pt x="1801" y="26"/>
                  </a:cubicBezTo>
                  <a:cubicBezTo>
                    <a:pt x="1368" y="59"/>
                    <a:pt x="967" y="226"/>
                    <a:pt x="634" y="493"/>
                  </a:cubicBezTo>
                  <a:cubicBezTo>
                    <a:pt x="300" y="793"/>
                    <a:pt x="33" y="1160"/>
                    <a:pt x="0" y="1627"/>
                  </a:cubicBezTo>
                  <a:lnTo>
                    <a:pt x="1134" y="1627"/>
                  </a:lnTo>
                  <a:cubicBezTo>
                    <a:pt x="1434" y="1594"/>
                    <a:pt x="1735" y="1560"/>
                    <a:pt x="2002" y="1527"/>
                  </a:cubicBezTo>
                  <a:cubicBezTo>
                    <a:pt x="2268" y="1494"/>
                    <a:pt x="2569" y="1460"/>
                    <a:pt x="2869" y="1393"/>
                  </a:cubicBezTo>
                  <a:cubicBezTo>
                    <a:pt x="3169" y="1327"/>
                    <a:pt x="3503" y="1260"/>
                    <a:pt x="3970" y="1127"/>
                  </a:cubicBezTo>
                  <a:cubicBezTo>
                    <a:pt x="3803" y="660"/>
                    <a:pt x="3436" y="393"/>
                    <a:pt x="3069" y="193"/>
                  </a:cubicBezTo>
                  <a:cubicBezTo>
                    <a:pt x="2772" y="69"/>
                    <a:pt x="2457" y="0"/>
                    <a:pt x="2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78"/>
            <p:cNvSpPr/>
            <p:nvPr/>
          </p:nvSpPr>
          <p:spPr>
            <a:xfrm>
              <a:off x="3589830" y="3143192"/>
              <a:ext cx="83865" cy="119168"/>
            </a:xfrm>
            <a:custGeom>
              <a:avLst/>
              <a:gdLst/>
              <a:ahLst/>
              <a:cxnLst/>
              <a:rect l="l" t="t" r="r" b="b"/>
              <a:pathLst>
                <a:path w="2102" h="2924" extrusionOk="0">
                  <a:moveTo>
                    <a:pt x="444" y="0"/>
                  </a:moveTo>
                  <a:cubicBezTo>
                    <a:pt x="299" y="0"/>
                    <a:pt x="150" y="26"/>
                    <a:pt x="0" y="88"/>
                  </a:cubicBezTo>
                  <a:cubicBezTo>
                    <a:pt x="100" y="488"/>
                    <a:pt x="167" y="755"/>
                    <a:pt x="267" y="1022"/>
                  </a:cubicBezTo>
                  <a:cubicBezTo>
                    <a:pt x="334" y="1255"/>
                    <a:pt x="401" y="1456"/>
                    <a:pt x="501" y="1656"/>
                  </a:cubicBezTo>
                  <a:cubicBezTo>
                    <a:pt x="601" y="1822"/>
                    <a:pt x="734" y="1989"/>
                    <a:pt x="868" y="2189"/>
                  </a:cubicBezTo>
                  <a:cubicBezTo>
                    <a:pt x="1034" y="2390"/>
                    <a:pt x="1234" y="2623"/>
                    <a:pt x="1501" y="2923"/>
                  </a:cubicBezTo>
                  <a:cubicBezTo>
                    <a:pt x="1868" y="2690"/>
                    <a:pt x="2002" y="2323"/>
                    <a:pt x="2068" y="1956"/>
                  </a:cubicBezTo>
                  <a:cubicBezTo>
                    <a:pt x="2102" y="1622"/>
                    <a:pt x="2035" y="1255"/>
                    <a:pt x="1868" y="922"/>
                  </a:cubicBezTo>
                  <a:cubicBezTo>
                    <a:pt x="1701" y="622"/>
                    <a:pt x="1435" y="321"/>
                    <a:pt x="1101" y="155"/>
                  </a:cubicBezTo>
                  <a:cubicBezTo>
                    <a:pt x="913" y="71"/>
                    <a:pt x="686" y="0"/>
                    <a:pt x="4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78"/>
            <p:cNvSpPr/>
            <p:nvPr/>
          </p:nvSpPr>
          <p:spPr>
            <a:xfrm>
              <a:off x="3529942" y="3145923"/>
              <a:ext cx="98507" cy="104170"/>
            </a:xfrm>
            <a:custGeom>
              <a:avLst/>
              <a:gdLst/>
              <a:ahLst/>
              <a:cxnLst/>
              <a:rect l="l" t="t" r="r" b="b"/>
              <a:pathLst>
                <a:path w="2469" h="2556" extrusionOk="0">
                  <a:moveTo>
                    <a:pt x="845" y="1"/>
                  </a:moveTo>
                  <a:cubicBezTo>
                    <a:pt x="545" y="1"/>
                    <a:pt x="240" y="108"/>
                    <a:pt x="0" y="321"/>
                  </a:cubicBezTo>
                  <a:lnTo>
                    <a:pt x="534" y="1088"/>
                  </a:lnTo>
                  <a:cubicBezTo>
                    <a:pt x="667" y="1288"/>
                    <a:pt x="767" y="1455"/>
                    <a:pt x="901" y="1555"/>
                  </a:cubicBezTo>
                  <a:cubicBezTo>
                    <a:pt x="1001" y="1689"/>
                    <a:pt x="1168" y="1822"/>
                    <a:pt x="1334" y="1956"/>
                  </a:cubicBezTo>
                  <a:cubicBezTo>
                    <a:pt x="1535" y="2122"/>
                    <a:pt x="1735" y="2289"/>
                    <a:pt x="2068" y="2556"/>
                  </a:cubicBezTo>
                  <a:cubicBezTo>
                    <a:pt x="2369" y="2256"/>
                    <a:pt x="2469" y="1889"/>
                    <a:pt x="2469" y="1522"/>
                  </a:cubicBezTo>
                  <a:cubicBezTo>
                    <a:pt x="2435" y="1155"/>
                    <a:pt x="2268" y="788"/>
                    <a:pt x="2035" y="521"/>
                  </a:cubicBezTo>
                  <a:cubicBezTo>
                    <a:pt x="1768" y="254"/>
                    <a:pt x="1435" y="54"/>
                    <a:pt x="1068" y="21"/>
                  </a:cubicBezTo>
                  <a:cubicBezTo>
                    <a:pt x="994" y="8"/>
                    <a:pt x="920" y="1"/>
                    <a:pt x="8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78"/>
            <p:cNvSpPr/>
            <p:nvPr/>
          </p:nvSpPr>
          <p:spPr>
            <a:xfrm>
              <a:off x="3659013" y="3195358"/>
              <a:ext cx="91884" cy="80573"/>
            </a:xfrm>
            <a:custGeom>
              <a:avLst/>
              <a:gdLst/>
              <a:ahLst/>
              <a:cxnLst/>
              <a:rect l="l" t="t" r="r" b="b"/>
              <a:pathLst>
                <a:path w="2303" h="1977" extrusionOk="0">
                  <a:moveTo>
                    <a:pt x="1541" y="1"/>
                  </a:moveTo>
                  <a:cubicBezTo>
                    <a:pt x="1495" y="1"/>
                    <a:pt x="1448" y="4"/>
                    <a:pt x="1402" y="9"/>
                  </a:cubicBezTo>
                  <a:cubicBezTo>
                    <a:pt x="1102" y="9"/>
                    <a:pt x="835" y="109"/>
                    <a:pt x="601" y="309"/>
                  </a:cubicBezTo>
                  <a:cubicBezTo>
                    <a:pt x="368" y="476"/>
                    <a:pt x="201" y="709"/>
                    <a:pt x="101" y="1009"/>
                  </a:cubicBezTo>
                  <a:cubicBezTo>
                    <a:pt x="34" y="1276"/>
                    <a:pt x="1" y="1610"/>
                    <a:pt x="201" y="1977"/>
                  </a:cubicBezTo>
                  <a:cubicBezTo>
                    <a:pt x="568" y="1910"/>
                    <a:pt x="835" y="1843"/>
                    <a:pt x="1035" y="1777"/>
                  </a:cubicBezTo>
                  <a:cubicBezTo>
                    <a:pt x="1235" y="1710"/>
                    <a:pt x="1402" y="1610"/>
                    <a:pt x="1535" y="1510"/>
                  </a:cubicBezTo>
                  <a:cubicBezTo>
                    <a:pt x="1669" y="1410"/>
                    <a:pt x="1802" y="1276"/>
                    <a:pt x="1936" y="1076"/>
                  </a:cubicBezTo>
                  <a:cubicBezTo>
                    <a:pt x="2036" y="909"/>
                    <a:pt x="2169" y="676"/>
                    <a:pt x="2302" y="309"/>
                  </a:cubicBezTo>
                  <a:cubicBezTo>
                    <a:pt x="2049" y="83"/>
                    <a:pt x="1795" y="1"/>
                    <a:pt x="15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78"/>
            <p:cNvSpPr/>
            <p:nvPr/>
          </p:nvSpPr>
          <p:spPr>
            <a:xfrm>
              <a:off x="3700268" y="3202775"/>
              <a:ext cx="121169" cy="78616"/>
            </a:xfrm>
            <a:custGeom>
              <a:avLst/>
              <a:gdLst/>
              <a:ahLst/>
              <a:cxnLst/>
              <a:rect l="l" t="t" r="r" b="b"/>
              <a:pathLst>
                <a:path w="3037" h="1929" extrusionOk="0">
                  <a:moveTo>
                    <a:pt x="1796" y="1"/>
                  </a:moveTo>
                  <a:cubicBezTo>
                    <a:pt x="1544" y="1"/>
                    <a:pt x="1288" y="63"/>
                    <a:pt x="1068" y="160"/>
                  </a:cubicBezTo>
                  <a:cubicBezTo>
                    <a:pt x="735" y="327"/>
                    <a:pt x="468" y="561"/>
                    <a:pt x="268" y="861"/>
                  </a:cubicBezTo>
                  <a:cubicBezTo>
                    <a:pt x="101" y="1161"/>
                    <a:pt x="1" y="1528"/>
                    <a:pt x="101" y="1928"/>
                  </a:cubicBezTo>
                  <a:cubicBezTo>
                    <a:pt x="535" y="1895"/>
                    <a:pt x="801" y="1828"/>
                    <a:pt x="1068" y="1795"/>
                  </a:cubicBezTo>
                  <a:cubicBezTo>
                    <a:pt x="1302" y="1728"/>
                    <a:pt x="1502" y="1661"/>
                    <a:pt x="1702" y="1561"/>
                  </a:cubicBezTo>
                  <a:cubicBezTo>
                    <a:pt x="1902" y="1495"/>
                    <a:pt x="2069" y="1361"/>
                    <a:pt x="2303" y="1228"/>
                  </a:cubicBezTo>
                  <a:cubicBezTo>
                    <a:pt x="2503" y="1061"/>
                    <a:pt x="2703" y="894"/>
                    <a:pt x="3036" y="594"/>
                  </a:cubicBezTo>
                  <a:cubicBezTo>
                    <a:pt x="2770" y="227"/>
                    <a:pt x="2436" y="94"/>
                    <a:pt x="2069" y="27"/>
                  </a:cubicBezTo>
                  <a:cubicBezTo>
                    <a:pt x="1980" y="9"/>
                    <a:pt x="1888" y="1"/>
                    <a:pt x="17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78"/>
            <p:cNvSpPr/>
            <p:nvPr/>
          </p:nvSpPr>
          <p:spPr>
            <a:xfrm>
              <a:off x="3633757" y="3110059"/>
              <a:ext cx="61243" cy="106085"/>
            </a:xfrm>
            <a:custGeom>
              <a:avLst/>
              <a:gdLst/>
              <a:ahLst/>
              <a:cxnLst/>
              <a:rect l="l" t="t" r="r" b="b"/>
              <a:pathLst>
                <a:path w="1535" h="2603" extrusionOk="0">
                  <a:moveTo>
                    <a:pt x="600" y="0"/>
                  </a:moveTo>
                  <a:cubicBezTo>
                    <a:pt x="367" y="300"/>
                    <a:pt x="234" y="501"/>
                    <a:pt x="133" y="734"/>
                  </a:cubicBezTo>
                  <a:cubicBezTo>
                    <a:pt x="33" y="934"/>
                    <a:pt x="0" y="1101"/>
                    <a:pt x="0" y="1301"/>
                  </a:cubicBezTo>
                  <a:cubicBezTo>
                    <a:pt x="0" y="1501"/>
                    <a:pt x="33" y="1701"/>
                    <a:pt x="133" y="1902"/>
                  </a:cubicBezTo>
                  <a:cubicBezTo>
                    <a:pt x="234" y="2102"/>
                    <a:pt x="367" y="2302"/>
                    <a:pt x="634" y="2602"/>
                  </a:cubicBezTo>
                  <a:cubicBezTo>
                    <a:pt x="1001" y="2469"/>
                    <a:pt x="1201" y="2235"/>
                    <a:pt x="1334" y="2002"/>
                  </a:cubicBezTo>
                  <a:cubicBezTo>
                    <a:pt x="1468" y="1802"/>
                    <a:pt x="1534" y="1535"/>
                    <a:pt x="1534" y="1301"/>
                  </a:cubicBezTo>
                  <a:cubicBezTo>
                    <a:pt x="1534" y="1068"/>
                    <a:pt x="1468" y="801"/>
                    <a:pt x="1334" y="601"/>
                  </a:cubicBezTo>
                  <a:cubicBezTo>
                    <a:pt x="1168" y="367"/>
                    <a:pt x="967" y="134"/>
                    <a:pt x="6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78"/>
            <p:cNvSpPr/>
            <p:nvPr/>
          </p:nvSpPr>
          <p:spPr>
            <a:xfrm>
              <a:off x="3515300" y="3179178"/>
              <a:ext cx="79875" cy="81795"/>
            </a:xfrm>
            <a:custGeom>
              <a:avLst/>
              <a:gdLst/>
              <a:ahLst/>
              <a:cxnLst/>
              <a:rect l="l" t="t" r="r" b="b"/>
              <a:pathLst>
                <a:path w="2002" h="2007" extrusionOk="0">
                  <a:moveTo>
                    <a:pt x="619" y="0"/>
                  </a:moveTo>
                  <a:cubicBezTo>
                    <a:pt x="421" y="0"/>
                    <a:pt x="218" y="53"/>
                    <a:pt x="0" y="206"/>
                  </a:cubicBezTo>
                  <a:cubicBezTo>
                    <a:pt x="67" y="573"/>
                    <a:pt x="134" y="806"/>
                    <a:pt x="200" y="1006"/>
                  </a:cubicBezTo>
                  <a:cubicBezTo>
                    <a:pt x="267" y="1206"/>
                    <a:pt x="367" y="1340"/>
                    <a:pt x="501" y="1473"/>
                  </a:cubicBezTo>
                  <a:cubicBezTo>
                    <a:pt x="634" y="1607"/>
                    <a:pt x="801" y="1740"/>
                    <a:pt x="1001" y="1840"/>
                  </a:cubicBezTo>
                  <a:cubicBezTo>
                    <a:pt x="1234" y="1907"/>
                    <a:pt x="1468" y="2007"/>
                    <a:pt x="1868" y="2007"/>
                  </a:cubicBezTo>
                  <a:cubicBezTo>
                    <a:pt x="2002" y="1640"/>
                    <a:pt x="2002" y="1340"/>
                    <a:pt x="1968" y="1106"/>
                  </a:cubicBezTo>
                  <a:cubicBezTo>
                    <a:pt x="1902" y="839"/>
                    <a:pt x="1802" y="606"/>
                    <a:pt x="1601" y="439"/>
                  </a:cubicBezTo>
                  <a:cubicBezTo>
                    <a:pt x="1435" y="239"/>
                    <a:pt x="1201" y="106"/>
                    <a:pt x="934" y="39"/>
                  </a:cubicBezTo>
                  <a:cubicBezTo>
                    <a:pt x="830" y="16"/>
                    <a:pt x="725"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78"/>
            <p:cNvSpPr/>
            <p:nvPr/>
          </p:nvSpPr>
          <p:spPr>
            <a:xfrm>
              <a:off x="3463392" y="3230814"/>
              <a:ext cx="401967" cy="125322"/>
            </a:xfrm>
            <a:custGeom>
              <a:avLst/>
              <a:gdLst/>
              <a:ahLst/>
              <a:cxnLst/>
              <a:rect l="l" t="t" r="r" b="b"/>
              <a:pathLst>
                <a:path w="10075" h="3075" extrusionOk="0">
                  <a:moveTo>
                    <a:pt x="3876" y="0"/>
                  </a:moveTo>
                  <a:cubicBezTo>
                    <a:pt x="2302" y="0"/>
                    <a:pt x="2302" y="1174"/>
                    <a:pt x="2302" y="1174"/>
                  </a:cubicBezTo>
                  <a:cubicBezTo>
                    <a:pt x="2302" y="1174"/>
                    <a:pt x="2092" y="806"/>
                    <a:pt x="1622" y="806"/>
                  </a:cubicBezTo>
                  <a:cubicBezTo>
                    <a:pt x="1442" y="806"/>
                    <a:pt x="1225" y="859"/>
                    <a:pt x="968" y="1007"/>
                  </a:cubicBezTo>
                  <a:cubicBezTo>
                    <a:pt x="0" y="1507"/>
                    <a:pt x="367" y="3075"/>
                    <a:pt x="367" y="3075"/>
                  </a:cubicBezTo>
                  <a:lnTo>
                    <a:pt x="10074" y="3075"/>
                  </a:lnTo>
                  <a:cubicBezTo>
                    <a:pt x="9707" y="1774"/>
                    <a:pt x="8965" y="1449"/>
                    <a:pt x="8315" y="1449"/>
                  </a:cubicBezTo>
                  <a:cubicBezTo>
                    <a:pt x="7664" y="1449"/>
                    <a:pt x="7105" y="1774"/>
                    <a:pt x="7105" y="1774"/>
                  </a:cubicBezTo>
                  <a:cubicBezTo>
                    <a:pt x="7105" y="1774"/>
                    <a:pt x="5838" y="106"/>
                    <a:pt x="4070" y="6"/>
                  </a:cubicBezTo>
                  <a:cubicBezTo>
                    <a:pt x="4003" y="2"/>
                    <a:pt x="3938" y="0"/>
                    <a:pt x="38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78"/>
            <p:cNvSpPr/>
            <p:nvPr/>
          </p:nvSpPr>
          <p:spPr>
            <a:xfrm>
              <a:off x="3476678" y="3271569"/>
              <a:ext cx="352734" cy="125933"/>
            </a:xfrm>
            <a:custGeom>
              <a:avLst/>
              <a:gdLst/>
              <a:ahLst/>
              <a:cxnLst/>
              <a:rect l="l" t="t" r="r" b="b"/>
              <a:pathLst>
                <a:path w="8841" h="3090" extrusionOk="0">
                  <a:moveTo>
                    <a:pt x="3537" y="1"/>
                  </a:moveTo>
                  <a:cubicBezTo>
                    <a:pt x="2555" y="1"/>
                    <a:pt x="2192" y="463"/>
                    <a:pt x="2036" y="807"/>
                  </a:cubicBezTo>
                  <a:cubicBezTo>
                    <a:pt x="2011" y="905"/>
                    <a:pt x="1915" y="967"/>
                    <a:pt x="1813" y="967"/>
                  </a:cubicBezTo>
                  <a:cubicBezTo>
                    <a:pt x="1776" y="967"/>
                    <a:pt x="1738" y="959"/>
                    <a:pt x="1702" y="941"/>
                  </a:cubicBezTo>
                  <a:cubicBezTo>
                    <a:pt x="1598" y="871"/>
                    <a:pt x="1449" y="811"/>
                    <a:pt x="1260" y="811"/>
                  </a:cubicBezTo>
                  <a:cubicBezTo>
                    <a:pt x="1085" y="811"/>
                    <a:pt x="875" y="863"/>
                    <a:pt x="635" y="1007"/>
                  </a:cubicBezTo>
                  <a:cubicBezTo>
                    <a:pt x="234" y="1208"/>
                    <a:pt x="68" y="1575"/>
                    <a:pt x="1" y="1941"/>
                  </a:cubicBezTo>
                  <a:cubicBezTo>
                    <a:pt x="34" y="2008"/>
                    <a:pt x="34" y="2075"/>
                    <a:pt x="34" y="2075"/>
                  </a:cubicBezTo>
                  <a:cubicBezTo>
                    <a:pt x="1247" y="2770"/>
                    <a:pt x="2537" y="3089"/>
                    <a:pt x="3895" y="3089"/>
                  </a:cubicBezTo>
                  <a:cubicBezTo>
                    <a:pt x="5339" y="3089"/>
                    <a:pt x="6859" y="2728"/>
                    <a:pt x="8440" y="2075"/>
                  </a:cubicBezTo>
                  <a:cubicBezTo>
                    <a:pt x="8740" y="2075"/>
                    <a:pt x="8841" y="1608"/>
                    <a:pt x="8540" y="1508"/>
                  </a:cubicBezTo>
                  <a:cubicBezTo>
                    <a:pt x="8354" y="1454"/>
                    <a:pt x="8167" y="1433"/>
                    <a:pt x="7988" y="1433"/>
                  </a:cubicBezTo>
                  <a:cubicBezTo>
                    <a:pt x="7721" y="1433"/>
                    <a:pt x="7473" y="1481"/>
                    <a:pt x="7273" y="1541"/>
                  </a:cubicBezTo>
                  <a:cubicBezTo>
                    <a:pt x="7186" y="1567"/>
                    <a:pt x="7098" y="1580"/>
                    <a:pt x="7013" y="1580"/>
                  </a:cubicBezTo>
                  <a:cubicBezTo>
                    <a:pt x="6772" y="1580"/>
                    <a:pt x="6545" y="1480"/>
                    <a:pt x="6372" y="1308"/>
                  </a:cubicBezTo>
                  <a:cubicBezTo>
                    <a:pt x="5872" y="807"/>
                    <a:pt x="4938" y="73"/>
                    <a:pt x="3737" y="7"/>
                  </a:cubicBezTo>
                  <a:cubicBezTo>
                    <a:pt x="3668" y="3"/>
                    <a:pt x="3601" y="1"/>
                    <a:pt x="3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78"/>
            <p:cNvSpPr/>
            <p:nvPr/>
          </p:nvSpPr>
          <p:spPr>
            <a:xfrm>
              <a:off x="3474045" y="3170987"/>
              <a:ext cx="127792" cy="102254"/>
            </a:xfrm>
            <a:custGeom>
              <a:avLst/>
              <a:gdLst/>
              <a:ahLst/>
              <a:cxnLst/>
              <a:rect l="l" t="t" r="r" b="b"/>
              <a:pathLst>
                <a:path w="3203" h="2509" extrusionOk="0">
                  <a:moveTo>
                    <a:pt x="1952" y="0"/>
                  </a:moveTo>
                  <a:cubicBezTo>
                    <a:pt x="1602" y="0"/>
                    <a:pt x="1255" y="102"/>
                    <a:pt x="934" y="307"/>
                  </a:cubicBezTo>
                  <a:cubicBezTo>
                    <a:pt x="567" y="507"/>
                    <a:pt x="300" y="840"/>
                    <a:pt x="134" y="1241"/>
                  </a:cubicBezTo>
                  <a:cubicBezTo>
                    <a:pt x="0" y="1641"/>
                    <a:pt x="0" y="2108"/>
                    <a:pt x="234" y="2508"/>
                  </a:cubicBezTo>
                  <a:cubicBezTo>
                    <a:pt x="667" y="2308"/>
                    <a:pt x="934" y="2141"/>
                    <a:pt x="1201" y="2041"/>
                  </a:cubicBezTo>
                  <a:cubicBezTo>
                    <a:pt x="1435" y="1908"/>
                    <a:pt x="1601" y="1808"/>
                    <a:pt x="1801" y="1708"/>
                  </a:cubicBezTo>
                  <a:cubicBezTo>
                    <a:pt x="2002" y="1607"/>
                    <a:pt x="2202" y="1441"/>
                    <a:pt x="2402" y="1274"/>
                  </a:cubicBezTo>
                  <a:cubicBezTo>
                    <a:pt x="2635" y="1074"/>
                    <a:pt x="2869" y="874"/>
                    <a:pt x="3202" y="540"/>
                  </a:cubicBezTo>
                  <a:cubicBezTo>
                    <a:pt x="2869" y="173"/>
                    <a:pt x="2502" y="40"/>
                    <a:pt x="2102" y="6"/>
                  </a:cubicBezTo>
                  <a:cubicBezTo>
                    <a:pt x="2052" y="2"/>
                    <a:pt x="2002" y="0"/>
                    <a:pt x="19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78"/>
            <p:cNvSpPr/>
            <p:nvPr/>
          </p:nvSpPr>
          <p:spPr>
            <a:xfrm>
              <a:off x="3283731" y="3126605"/>
              <a:ext cx="82548" cy="92229"/>
            </a:xfrm>
            <a:custGeom>
              <a:avLst/>
              <a:gdLst/>
              <a:ahLst/>
              <a:cxnLst/>
              <a:rect l="l" t="t" r="r" b="b"/>
              <a:pathLst>
                <a:path w="2069" h="2263" extrusionOk="0">
                  <a:moveTo>
                    <a:pt x="515" y="1"/>
                  </a:moveTo>
                  <a:cubicBezTo>
                    <a:pt x="373" y="1"/>
                    <a:pt x="215" y="19"/>
                    <a:pt x="33" y="61"/>
                  </a:cubicBezTo>
                  <a:cubicBezTo>
                    <a:pt x="0" y="462"/>
                    <a:pt x="33" y="762"/>
                    <a:pt x="100" y="995"/>
                  </a:cubicBezTo>
                  <a:cubicBezTo>
                    <a:pt x="167" y="1262"/>
                    <a:pt x="267" y="1462"/>
                    <a:pt x="400" y="1629"/>
                  </a:cubicBezTo>
                  <a:cubicBezTo>
                    <a:pt x="567" y="1796"/>
                    <a:pt x="734" y="1929"/>
                    <a:pt x="967" y="2029"/>
                  </a:cubicBezTo>
                  <a:cubicBezTo>
                    <a:pt x="1201" y="2129"/>
                    <a:pt x="1468" y="2229"/>
                    <a:pt x="1901" y="2263"/>
                  </a:cubicBezTo>
                  <a:cubicBezTo>
                    <a:pt x="2068" y="1863"/>
                    <a:pt x="2068" y="1562"/>
                    <a:pt x="2035" y="1262"/>
                  </a:cubicBezTo>
                  <a:cubicBezTo>
                    <a:pt x="1968" y="995"/>
                    <a:pt x="1835" y="762"/>
                    <a:pt x="1668" y="562"/>
                  </a:cubicBezTo>
                  <a:cubicBezTo>
                    <a:pt x="1501" y="361"/>
                    <a:pt x="1301" y="195"/>
                    <a:pt x="1034" y="95"/>
                  </a:cubicBezTo>
                  <a:cubicBezTo>
                    <a:pt x="879" y="36"/>
                    <a:pt x="713" y="1"/>
                    <a:pt x="5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78"/>
            <p:cNvSpPr/>
            <p:nvPr/>
          </p:nvSpPr>
          <p:spPr>
            <a:xfrm>
              <a:off x="3142651" y="3227309"/>
              <a:ext cx="171719" cy="71729"/>
            </a:xfrm>
            <a:custGeom>
              <a:avLst/>
              <a:gdLst/>
              <a:ahLst/>
              <a:cxnLst/>
              <a:rect l="l" t="t" r="r" b="b"/>
              <a:pathLst>
                <a:path w="4304" h="1760" extrusionOk="0">
                  <a:moveTo>
                    <a:pt x="1986" y="0"/>
                  </a:moveTo>
                  <a:cubicBezTo>
                    <a:pt x="1639" y="0"/>
                    <a:pt x="1301" y="75"/>
                    <a:pt x="1001" y="225"/>
                  </a:cubicBezTo>
                  <a:cubicBezTo>
                    <a:pt x="567" y="426"/>
                    <a:pt x="200" y="726"/>
                    <a:pt x="0" y="1226"/>
                  </a:cubicBezTo>
                  <a:cubicBezTo>
                    <a:pt x="501" y="1360"/>
                    <a:pt x="868" y="1426"/>
                    <a:pt x="1201" y="1493"/>
                  </a:cubicBezTo>
                  <a:cubicBezTo>
                    <a:pt x="1535" y="1560"/>
                    <a:pt x="1835" y="1626"/>
                    <a:pt x="2135" y="1660"/>
                  </a:cubicBezTo>
                  <a:cubicBezTo>
                    <a:pt x="2435" y="1693"/>
                    <a:pt x="2736" y="1727"/>
                    <a:pt x="3069" y="1727"/>
                  </a:cubicBezTo>
                  <a:cubicBezTo>
                    <a:pt x="3403" y="1760"/>
                    <a:pt x="3770" y="1760"/>
                    <a:pt x="4303" y="1760"/>
                  </a:cubicBezTo>
                  <a:cubicBezTo>
                    <a:pt x="4237" y="1260"/>
                    <a:pt x="3970" y="859"/>
                    <a:pt x="3603" y="559"/>
                  </a:cubicBezTo>
                  <a:cubicBezTo>
                    <a:pt x="3236" y="259"/>
                    <a:pt x="2802" y="59"/>
                    <a:pt x="2335" y="25"/>
                  </a:cubicBezTo>
                  <a:cubicBezTo>
                    <a:pt x="2218" y="9"/>
                    <a:pt x="2102" y="0"/>
                    <a:pt x="19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78"/>
            <p:cNvSpPr/>
            <p:nvPr/>
          </p:nvSpPr>
          <p:spPr>
            <a:xfrm>
              <a:off x="3355588" y="3126483"/>
              <a:ext cx="90527" cy="129071"/>
            </a:xfrm>
            <a:custGeom>
              <a:avLst/>
              <a:gdLst/>
              <a:ahLst/>
              <a:cxnLst/>
              <a:rect l="l" t="t" r="r" b="b"/>
              <a:pathLst>
                <a:path w="2269" h="3167" extrusionOk="0">
                  <a:moveTo>
                    <a:pt x="1750" y="1"/>
                  </a:moveTo>
                  <a:cubicBezTo>
                    <a:pt x="1501" y="1"/>
                    <a:pt x="1267" y="65"/>
                    <a:pt x="1068" y="164"/>
                  </a:cubicBezTo>
                  <a:cubicBezTo>
                    <a:pt x="701" y="364"/>
                    <a:pt x="434" y="665"/>
                    <a:pt x="267" y="998"/>
                  </a:cubicBezTo>
                  <a:cubicBezTo>
                    <a:pt x="67" y="1332"/>
                    <a:pt x="0" y="1732"/>
                    <a:pt x="34" y="2132"/>
                  </a:cubicBezTo>
                  <a:cubicBezTo>
                    <a:pt x="100" y="2499"/>
                    <a:pt x="267" y="2900"/>
                    <a:pt x="634" y="3166"/>
                  </a:cubicBezTo>
                  <a:cubicBezTo>
                    <a:pt x="934" y="2833"/>
                    <a:pt x="1135" y="2599"/>
                    <a:pt x="1301" y="2366"/>
                  </a:cubicBezTo>
                  <a:cubicBezTo>
                    <a:pt x="1501" y="2166"/>
                    <a:pt x="1602" y="1966"/>
                    <a:pt x="1735" y="1765"/>
                  </a:cubicBezTo>
                  <a:cubicBezTo>
                    <a:pt x="1835" y="1565"/>
                    <a:pt x="1902" y="1365"/>
                    <a:pt x="2002" y="1098"/>
                  </a:cubicBezTo>
                  <a:cubicBezTo>
                    <a:pt x="2069" y="831"/>
                    <a:pt x="2169" y="531"/>
                    <a:pt x="2269" y="98"/>
                  </a:cubicBezTo>
                  <a:cubicBezTo>
                    <a:pt x="2094" y="30"/>
                    <a:pt x="1919" y="1"/>
                    <a:pt x="17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78"/>
            <p:cNvSpPr/>
            <p:nvPr/>
          </p:nvSpPr>
          <p:spPr>
            <a:xfrm>
              <a:off x="3403505" y="3129498"/>
              <a:ext cx="106486" cy="112443"/>
            </a:xfrm>
            <a:custGeom>
              <a:avLst/>
              <a:gdLst/>
              <a:ahLst/>
              <a:cxnLst/>
              <a:rect l="l" t="t" r="r" b="b"/>
              <a:pathLst>
                <a:path w="2669" h="2759" extrusionOk="0">
                  <a:moveTo>
                    <a:pt x="1804" y="0"/>
                  </a:moveTo>
                  <a:cubicBezTo>
                    <a:pt x="1715" y="0"/>
                    <a:pt x="1625" y="9"/>
                    <a:pt x="1535" y="24"/>
                  </a:cubicBezTo>
                  <a:cubicBezTo>
                    <a:pt x="1134" y="57"/>
                    <a:pt x="767" y="257"/>
                    <a:pt x="501" y="557"/>
                  </a:cubicBezTo>
                  <a:cubicBezTo>
                    <a:pt x="234" y="858"/>
                    <a:pt x="67" y="1224"/>
                    <a:pt x="34" y="1625"/>
                  </a:cubicBezTo>
                  <a:cubicBezTo>
                    <a:pt x="0" y="2025"/>
                    <a:pt x="134" y="2425"/>
                    <a:pt x="467" y="2759"/>
                  </a:cubicBezTo>
                  <a:cubicBezTo>
                    <a:pt x="801" y="2459"/>
                    <a:pt x="1034" y="2292"/>
                    <a:pt x="1234" y="2125"/>
                  </a:cubicBezTo>
                  <a:cubicBezTo>
                    <a:pt x="1435" y="1958"/>
                    <a:pt x="1601" y="1825"/>
                    <a:pt x="1735" y="1691"/>
                  </a:cubicBezTo>
                  <a:cubicBezTo>
                    <a:pt x="1835" y="1558"/>
                    <a:pt x="1968" y="1391"/>
                    <a:pt x="2102" y="1191"/>
                  </a:cubicBezTo>
                  <a:lnTo>
                    <a:pt x="2669" y="357"/>
                  </a:lnTo>
                  <a:cubicBezTo>
                    <a:pt x="2410" y="99"/>
                    <a:pt x="2112" y="0"/>
                    <a:pt x="1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78"/>
            <p:cNvSpPr/>
            <p:nvPr/>
          </p:nvSpPr>
          <p:spPr>
            <a:xfrm>
              <a:off x="3271722" y="3182113"/>
              <a:ext cx="98547" cy="87053"/>
            </a:xfrm>
            <a:custGeom>
              <a:avLst/>
              <a:gdLst/>
              <a:ahLst/>
              <a:cxnLst/>
              <a:rect l="l" t="t" r="r" b="b"/>
              <a:pathLst>
                <a:path w="2470" h="2136" extrusionOk="0">
                  <a:moveTo>
                    <a:pt x="968" y="0"/>
                  </a:moveTo>
                  <a:cubicBezTo>
                    <a:pt x="668" y="0"/>
                    <a:pt x="301" y="67"/>
                    <a:pt x="1" y="367"/>
                  </a:cubicBezTo>
                  <a:cubicBezTo>
                    <a:pt x="168" y="734"/>
                    <a:pt x="301" y="1001"/>
                    <a:pt x="435" y="1201"/>
                  </a:cubicBezTo>
                  <a:cubicBezTo>
                    <a:pt x="535" y="1401"/>
                    <a:pt x="668" y="1535"/>
                    <a:pt x="835" y="1635"/>
                  </a:cubicBezTo>
                  <a:cubicBezTo>
                    <a:pt x="968" y="1768"/>
                    <a:pt x="1168" y="1868"/>
                    <a:pt x="1369" y="1935"/>
                  </a:cubicBezTo>
                  <a:cubicBezTo>
                    <a:pt x="1602" y="2002"/>
                    <a:pt x="1869" y="2068"/>
                    <a:pt x="2303" y="2135"/>
                  </a:cubicBezTo>
                  <a:cubicBezTo>
                    <a:pt x="2469" y="1735"/>
                    <a:pt x="2469" y="1401"/>
                    <a:pt x="2369" y="1068"/>
                  </a:cubicBezTo>
                  <a:cubicBezTo>
                    <a:pt x="2269" y="767"/>
                    <a:pt x="2102" y="501"/>
                    <a:pt x="1836" y="334"/>
                  </a:cubicBezTo>
                  <a:cubicBezTo>
                    <a:pt x="1602" y="134"/>
                    <a:pt x="1302" y="34"/>
                    <a:pt x="9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78"/>
            <p:cNvSpPr/>
            <p:nvPr/>
          </p:nvSpPr>
          <p:spPr>
            <a:xfrm>
              <a:off x="3195875" y="3190589"/>
              <a:ext cx="130465" cy="85341"/>
            </a:xfrm>
            <a:custGeom>
              <a:avLst/>
              <a:gdLst/>
              <a:ahLst/>
              <a:cxnLst/>
              <a:rect l="l" t="t" r="r" b="b"/>
              <a:pathLst>
                <a:path w="3270" h="2094" extrusionOk="0">
                  <a:moveTo>
                    <a:pt x="1324" y="0"/>
                  </a:moveTo>
                  <a:cubicBezTo>
                    <a:pt x="1226" y="0"/>
                    <a:pt x="1129" y="8"/>
                    <a:pt x="1035" y="26"/>
                  </a:cubicBezTo>
                  <a:cubicBezTo>
                    <a:pt x="668" y="92"/>
                    <a:pt x="267" y="259"/>
                    <a:pt x="1" y="626"/>
                  </a:cubicBezTo>
                  <a:cubicBezTo>
                    <a:pt x="334" y="960"/>
                    <a:pt x="601" y="1160"/>
                    <a:pt x="801" y="1327"/>
                  </a:cubicBezTo>
                  <a:cubicBezTo>
                    <a:pt x="1035" y="1493"/>
                    <a:pt x="1235" y="1593"/>
                    <a:pt x="1435" y="1694"/>
                  </a:cubicBezTo>
                  <a:cubicBezTo>
                    <a:pt x="1668" y="1794"/>
                    <a:pt x="1869" y="1860"/>
                    <a:pt x="2135" y="1927"/>
                  </a:cubicBezTo>
                  <a:cubicBezTo>
                    <a:pt x="2402" y="1994"/>
                    <a:pt x="2736" y="2027"/>
                    <a:pt x="3169" y="2094"/>
                  </a:cubicBezTo>
                  <a:cubicBezTo>
                    <a:pt x="3270" y="1660"/>
                    <a:pt x="3169" y="1260"/>
                    <a:pt x="2969" y="926"/>
                  </a:cubicBezTo>
                  <a:cubicBezTo>
                    <a:pt x="2769" y="593"/>
                    <a:pt x="2469" y="359"/>
                    <a:pt x="2135" y="192"/>
                  </a:cubicBezTo>
                  <a:cubicBezTo>
                    <a:pt x="1888" y="69"/>
                    <a:pt x="1604" y="0"/>
                    <a:pt x="1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78"/>
            <p:cNvSpPr/>
            <p:nvPr/>
          </p:nvSpPr>
          <p:spPr>
            <a:xfrm>
              <a:off x="3331609" y="3091026"/>
              <a:ext cx="66589" cy="114236"/>
            </a:xfrm>
            <a:custGeom>
              <a:avLst/>
              <a:gdLst/>
              <a:ahLst/>
              <a:cxnLst/>
              <a:rect l="l" t="t" r="r" b="b"/>
              <a:pathLst>
                <a:path w="1669" h="2803" extrusionOk="0">
                  <a:moveTo>
                    <a:pt x="1035" y="0"/>
                  </a:moveTo>
                  <a:cubicBezTo>
                    <a:pt x="635" y="134"/>
                    <a:pt x="401" y="367"/>
                    <a:pt x="234" y="634"/>
                  </a:cubicBezTo>
                  <a:cubicBezTo>
                    <a:pt x="101" y="868"/>
                    <a:pt x="1" y="1134"/>
                    <a:pt x="1" y="1401"/>
                  </a:cubicBezTo>
                  <a:cubicBezTo>
                    <a:pt x="1" y="1635"/>
                    <a:pt x="68" y="1902"/>
                    <a:pt x="234" y="2168"/>
                  </a:cubicBezTo>
                  <a:cubicBezTo>
                    <a:pt x="368" y="2402"/>
                    <a:pt x="601" y="2669"/>
                    <a:pt x="1002" y="2802"/>
                  </a:cubicBezTo>
                  <a:cubicBezTo>
                    <a:pt x="1269" y="2469"/>
                    <a:pt x="1435" y="2269"/>
                    <a:pt x="1535" y="2035"/>
                  </a:cubicBezTo>
                  <a:cubicBezTo>
                    <a:pt x="1635" y="1835"/>
                    <a:pt x="1669" y="1601"/>
                    <a:pt x="1669" y="1401"/>
                  </a:cubicBezTo>
                  <a:cubicBezTo>
                    <a:pt x="1669" y="1201"/>
                    <a:pt x="1635" y="1001"/>
                    <a:pt x="1535" y="767"/>
                  </a:cubicBezTo>
                  <a:cubicBezTo>
                    <a:pt x="1435" y="534"/>
                    <a:pt x="1302" y="334"/>
                    <a:pt x="10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78"/>
            <p:cNvSpPr/>
            <p:nvPr/>
          </p:nvSpPr>
          <p:spPr>
            <a:xfrm>
              <a:off x="3439414" y="3164221"/>
              <a:ext cx="86578" cy="88601"/>
            </a:xfrm>
            <a:custGeom>
              <a:avLst/>
              <a:gdLst/>
              <a:ahLst/>
              <a:cxnLst/>
              <a:rect l="l" t="t" r="r" b="b"/>
              <a:pathLst>
                <a:path w="2170" h="2174" extrusionOk="0">
                  <a:moveTo>
                    <a:pt x="1502" y="0"/>
                  </a:moveTo>
                  <a:cubicBezTo>
                    <a:pt x="1386" y="0"/>
                    <a:pt x="1273" y="16"/>
                    <a:pt x="1168" y="39"/>
                  </a:cubicBezTo>
                  <a:cubicBezTo>
                    <a:pt x="868" y="106"/>
                    <a:pt x="635" y="272"/>
                    <a:pt x="435" y="473"/>
                  </a:cubicBezTo>
                  <a:cubicBezTo>
                    <a:pt x="234" y="673"/>
                    <a:pt x="134" y="940"/>
                    <a:pt x="68" y="1206"/>
                  </a:cubicBezTo>
                  <a:cubicBezTo>
                    <a:pt x="1" y="1473"/>
                    <a:pt x="1" y="1773"/>
                    <a:pt x="168" y="2174"/>
                  </a:cubicBezTo>
                  <a:cubicBezTo>
                    <a:pt x="568" y="2174"/>
                    <a:pt x="868" y="2107"/>
                    <a:pt x="1102" y="1974"/>
                  </a:cubicBezTo>
                  <a:cubicBezTo>
                    <a:pt x="1335" y="1874"/>
                    <a:pt x="1502" y="1773"/>
                    <a:pt x="1635" y="1607"/>
                  </a:cubicBezTo>
                  <a:cubicBezTo>
                    <a:pt x="1769" y="1473"/>
                    <a:pt x="1869" y="1306"/>
                    <a:pt x="1969" y="1106"/>
                  </a:cubicBezTo>
                  <a:cubicBezTo>
                    <a:pt x="2036" y="873"/>
                    <a:pt x="2102" y="639"/>
                    <a:pt x="2169" y="206"/>
                  </a:cubicBezTo>
                  <a:cubicBezTo>
                    <a:pt x="1952" y="53"/>
                    <a:pt x="1720" y="0"/>
                    <a:pt x="15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78"/>
            <p:cNvSpPr/>
            <p:nvPr/>
          </p:nvSpPr>
          <p:spPr>
            <a:xfrm>
              <a:off x="3147958" y="3219973"/>
              <a:ext cx="433925" cy="136162"/>
            </a:xfrm>
            <a:custGeom>
              <a:avLst/>
              <a:gdLst/>
              <a:ahLst/>
              <a:cxnLst/>
              <a:rect l="l" t="t" r="r" b="b"/>
              <a:pathLst>
                <a:path w="10876" h="3341" extrusionOk="0">
                  <a:moveTo>
                    <a:pt x="6665" y="0"/>
                  </a:moveTo>
                  <a:cubicBezTo>
                    <a:pt x="6603" y="0"/>
                    <a:pt x="6539" y="2"/>
                    <a:pt x="6472" y="5"/>
                  </a:cubicBezTo>
                  <a:cubicBezTo>
                    <a:pt x="4571" y="105"/>
                    <a:pt x="3236" y="1940"/>
                    <a:pt x="3236" y="1940"/>
                  </a:cubicBezTo>
                  <a:cubicBezTo>
                    <a:pt x="3236" y="1940"/>
                    <a:pt x="2628" y="1590"/>
                    <a:pt x="1919" y="1590"/>
                  </a:cubicBezTo>
                  <a:cubicBezTo>
                    <a:pt x="1210" y="1590"/>
                    <a:pt x="401" y="1940"/>
                    <a:pt x="1" y="3341"/>
                  </a:cubicBezTo>
                  <a:lnTo>
                    <a:pt x="10508" y="3341"/>
                  </a:lnTo>
                  <a:cubicBezTo>
                    <a:pt x="10508" y="3341"/>
                    <a:pt x="10875" y="1640"/>
                    <a:pt x="9841" y="1106"/>
                  </a:cubicBezTo>
                  <a:cubicBezTo>
                    <a:pt x="9562" y="953"/>
                    <a:pt x="9329" y="897"/>
                    <a:pt x="9138" y="897"/>
                  </a:cubicBezTo>
                  <a:cubicBezTo>
                    <a:pt x="8620" y="897"/>
                    <a:pt x="8407" y="1306"/>
                    <a:pt x="8407" y="1306"/>
                  </a:cubicBezTo>
                  <a:cubicBezTo>
                    <a:pt x="8407" y="1306"/>
                    <a:pt x="8407" y="0"/>
                    <a:pt x="66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78"/>
            <p:cNvSpPr/>
            <p:nvPr/>
          </p:nvSpPr>
          <p:spPr>
            <a:xfrm>
              <a:off x="3187896" y="3264803"/>
              <a:ext cx="379345" cy="133147"/>
            </a:xfrm>
            <a:custGeom>
              <a:avLst/>
              <a:gdLst/>
              <a:ahLst/>
              <a:cxnLst/>
              <a:rect l="l" t="t" r="r" b="b"/>
              <a:pathLst>
                <a:path w="9508" h="3267" extrusionOk="0">
                  <a:moveTo>
                    <a:pt x="5677" y="0"/>
                  </a:moveTo>
                  <a:cubicBezTo>
                    <a:pt x="5611" y="0"/>
                    <a:pt x="5542" y="2"/>
                    <a:pt x="5471" y="6"/>
                  </a:cubicBezTo>
                  <a:cubicBezTo>
                    <a:pt x="4203" y="73"/>
                    <a:pt x="3203" y="873"/>
                    <a:pt x="2669" y="1440"/>
                  </a:cubicBezTo>
                  <a:cubicBezTo>
                    <a:pt x="2472" y="1613"/>
                    <a:pt x="2220" y="1712"/>
                    <a:pt x="1954" y="1712"/>
                  </a:cubicBezTo>
                  <a:cubicBezTo>
                    <a:pt x="1860" y="1712"/>
                    <a:pt x="1764" y="1700"/>
                    <a:pt x="1668" y="1674"/>
                  </a:cubicBezTo>
                  <a:cubicBezTo>
                    <a:pt x="1444" y="1613"/>
                    <a:pt x="1169" y="1551"/>
                    <a:pt x="882" y="1551"/>
                  </a:cubicBezTo>
                  <a:cubicBezTo>
                    <a:pt x="701" y="1551"/>
                    <a:pt x="515" y="1576"/>
                    <a:pt x="334" y="1640"/>
                  </a:cubicBezTo>
                  <a:cubicBezTo>
                    <a:pt x="0" y="1774"/>
                    <a:pt x="100" y="2241"/>
                    <a:pt x="434" y="2241"/>
                  </a:cubicBezTo>
                  <a:cubicBezTo>
                    <a:pt x="1868" y="2925"/>
                    <a:pt x="3386" y="3267"/>
                    <a:pt x="4921" y="3267"/>
                  </a:cubicBezTo>
                  <a:cubicBezTo>
                    <a:pt x="6455" y="3267"/>
                    <a:pt x="8006" y="2925"/>
                    <a:pt x="9507" y="2241"/>
                  </a:cubicBezTo>
                  <a:cubicBezTo>
                    <a:pt x="9507" y="2241"/>
                    <a:pt x="9507" y="2174"/>
                    <a:pt x="9507" y="2107"/>
                  </a:cubicBezTo>
                  <a:cubicBezTo>
                    <a:pt x="9440" y="1707"/>
                    <a:pt x="9274" y="1307"/>
                    <a:pt x="8840" y="1073"/>
                  </a:cubicBezTo>
                  <a:cubicBezTo>
                    <a:pt x="8583" y="929"/>
                    <a:pt x="8365" y="877"/>
                    <a:pt x="8182" y="877"/>
                  </a:cubicBezTo>
                  <a:cubicBezTo>
                    <a:pt x="7984" y="877"/>
                    <a:pt x="7827" y="937"/>
                    <a:pt x="7706" y="1007"/>
                  </a:cubicBezTo>
                  <a:cubicBezTo>
                    <a:pt x="7664" y="1028"/>
                    <a:pt x="7615" y="1039"/>
                    <a:pt x="7567" y="1039"/>
                  </a:cubicBezTo>
                  <a:cubicBezTo>
                    <a:pt x="7462" y="1039"/>
                    <a:pt x="7362" y="987"/>
                    <a:pt x="7339" y="873"/>
                  </a:cubicBezTo>
                  <a:cubicBezTo>
                    <a:pt x="7182" y="496"/>
                    <a:pt x="6758" y="0"/>
                    <a:pt x="56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2" name="Google Shape;2852;p78"/>
          <p:cNvGrpSpPr/>
          <p:nvPr/>
        </p:nvGrpSpPr>
        <p:grpSpPr>
          <a:xfrm flipH="1">
            <a:off x="3298750" y="1504150"/>
            <a:ext cx="467000" cy="431100"/>
            <a:chOff x="1849650" y="1202325"/>
            <a:chExt cx="467000" cy="431100"/>
          </a:xfrm>
        </p:grpSpPr>
        <p:sp>
          <p:nvSpPr>
            <p:cNvPr id="2853" name="Google Shape;2853;p78"/>
            <p:cNvSpPr/>
            <p:nvPr/>
          </p:nvSpPr>
          <p:spPr>
            <a:xfrm>
              <a:off x="1880150" y="1400725"/>
              <a:ext cx="241525" cy="156500"/>
            </a:xfrm>
            <a:custGeom>
              <a:avLst/>
              <a:gdLst/>
              <a:ahLst/>
              <a:cxnLst/>
              <a:rect l="l" t="t" r="r" b="b"/>
              <a:pathLst>
                <a:path w="9661" h="6260" extrusionOk="0">
                  <a:moveTo>
                    <a:pt x="6275" y="0"/>
                  </a:moveTo>
                  <a:lnTo>
                    <a:pt x="6218" y="153"/>
                  </a:lnTo>
                  <a:cubicBezTo>
                    <a:pt x="4430" y="913"/>
                    <a:pt x="245" y="2701"/>
                    <a:pt x="36" y="5155"/>
                  </a:cubicBezTo>
                  <a:cubicBezTo>
                    <a:pt x="0" y="5983"/>
                    <a:pt x="417" y="6259"/>
                    <a:pt x="997" y="6259"/>
                  </a:cubicBezTo>
                  <a:cubicBezTo>
                    <a:pt x="1963" y="6259"/>
                    <a:pt x="3381" y="5493"/>
                    <a:pt x="3916" y="5231"/>
                  </a:cubicBezTo>
                  <a:cubicBezTo>
                    <a:pt x="5381" y="4413"/>
                    <a:pt x="9661" y="1085"/>
                    <a:pt x="6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78"/>
            <p:cNvSpPr/>
            <p:nvPr/>
          </p:nvSpPr>
          <p:spPr>
            <a:xfrm>
              <a:off x="1849650" y="1236200"/>
              <a:ext cx="216400" cy="208800"/>
            </a:xfrm>
            <a:custGeom>
              <a:avLst/>
              <a:gdLst/>
              <a:ahLst/>
              <a:cxnLst/>
              <a:rect l="l" t="t" r="r" b="b"/>
              <a:pathLst>
                <a:path w="8656" h="8352" extrusionOk="0">
                  <a:moveTo>
                    <a:pt x="2910" y="1"/>
                  </a:moveTo>
                  <a:cubicBezTo>
                    <a:pt x="2591" y="1"/>
                    <a:pt x="2279" y="72"/>
                    <a:pt x="1979" y="228"/>
                  </a:cubicBezTo>
                  <a:cubicBezTo>
                    <a:pt x="1" y="1275"/>
                    <a:pt x="400" y="4375"/>
                    <a:pt x="1351" y="5897"/>
                  </a:cubicBezTo>
                  <a:cubicBezTo>
                    <a:pt x="2131" y="7221"/>
                    <a:pt x="4158" y="8352"/>
                    <a:pt x="5946" y="8352"/>
                  </a:cubicBezTo>
                  <a:cubicBezTo>
                    <a:pt x="6906" y="8352"/>
                    <a:pt x="7797" y="8026"/>
                    <a:pt x="8389" y="7228"/>
                  </a:cubicBezTo>
                  <a:lnTo>
                    <a:pt x="8655" y="6125"/>
                  </a:lnTo>
                  <a:cubicBezTo>
                    <a:pt x="8251" y="4272"/>
                    <a:pt x="5384" y="1"/>
                    <a:pt x="2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78"/>
            <p:cNvSpPr/>
            <p:nvPr/>
          </p:nvSpPr>
          <p:spPr>
            <a:xfrm>
              <a:off x="2002225" y="1422750"/>
              <a:ext cx="168900" cy="210675"/>
            </a:xfrm>
            <a:custGeom>
              <a:avLst/>
              <a:gdLst/>
              <a:ahLst/>
              <a:cxnLst/>
              <a:rect l="l" t="t" r="r" b="b"/>
              <a:pathLst>
                <a:path w="6756" h="8427" extrusionOk="0">
                  <a:moveTo>
                    <a:pt x="2424" y="0"/>
                  </a:moveTo>
                  <a:cubicBezTo>
                    <a:pt x="1" y="0"/>
                    <a:pt x="1569" y="4431"/>
                    <a:pt x="2286" y="5777"/>
                  </a:cubicBezTo>
                  <a:cubicBezTo>
                    <a:pt x="2667" y="6422"/>
                    <a:pt x="3762" y="8427"/>
                    <a:pt x="4758" y="8427"/>
                  </a:cubicBezTo>
                  <a:cubicBezTo>
                    <a:pt x="5053" y="8427"/>
                    <a:pt x="5339" y="8251"/>
                    <a:pt x="5595" y="7812"/>
                  </a:cubicBezTo>
                  <a:cubicBezTo>
                    <a:pt x="6756" y="5663"/>
                    <a:pt x="4207" y="1877"/>
                    <a:pt x="3123" y="261"/>
                  </a:cubicBezTo>
                  <a:lnTo>
                    <a:pt x="3161" y="108"/>
                  </a:lnTo>
                  <a:cubicBezTo>
                    <a:pt x="2882" y="35"/>
                    <a:pt x="2638" y="0"/>
                    <a:pt x="2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78"/>
            <p:cNvSpPr/>
            <p:nvPr/>
          </p:nvSpPr>
          <p:spPr>
            <a:xfrm>
              <a:off x="2059825" y="1330725"/>
              <a:ext cx="256825" cy="166800"/>
            </a:xfrm>
            <a:custGeom>
              <a:avLst/>
              <a:gdLst/>
              <a:ahLst/>
              <a:cxnLst/>
              <a:rect l="l" t="t" r="r" b="b"/>
              <a:pathLst>
                <a:path w="10273" h="6672" extrusionOk="0">
                  <a:moveTo>
                    <a:pt x="6729" y="1"/>
                  </a:moveTo>
                  <a:cubicBezTo>
                    <a:pt x="4439" y="1"/>
                    <a:pt x="1416" y="1436"/>
                    <a:pt x="381" y="2458"/>
                  </a:cubicBezTo>
                  <a:lnTo>
                    <a:pt x="1" y="3542"/>
                  </a:lnTo>
                  <a:cubicBezTo>
                    <a:pt x="140" y="5616"/>
                    <a:pt x="2499" y="6671"/>
                    <a:pt x="4574" y="6671"/>
                  </a:cubicBezTo>
                  <a:cubicBezTo>
                    <a:pt x="5335" y="6671"/>
                    <a:pt x="6059" y="6529"/>
                    <a:pt x="6620" y="6243"/>
                  </a:cubicBezTo>
                  <a:cubicBezTo>
                    <a:pt x="8256" y="5482"/>
                    <a:pt x="10272" y="3086"/>
                    <a:pt x="9188" y="1146"/>
                  </a:cubicBezTo>
                  <a:cubicBezTo>
                    <a:pt x="8719" y="318"/>
                    <a:pt x="7805" y="1"/>
                    <a:pt x="6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78"/>
            <p:cNvSpPr/>
            <p:nvPr/>
          </p:nvSpPr>
          <p:spPr>
            <a:xfrm>
              <a:off x="2002300" y="1349400"/>
              <a:ext cx="114625" cy="210275"/>
            </a:xfrm>
            <a:custGeom>
              <a:avLst/>
              <a:gdLst/>
              <a:ahLst/>
              <a:cxnLst/>
              <a:rect l="l" t="t" r="r" b="b"/>
              <a:pathLst>
                <a:path w="4585" h="8411" extrusionOk="0">
                  <a:moveTo>
                    <a:pt x="2962" y="0"/>
                  </a:moveTo>
                  <a:cubicBezTo>
                    <a:pt x="1556" y="0"/>
                    <a:pt x="1" y="8281"/>
                    <a:pt x="324" y="8406"/>
                  </a:cubicBezTo>
                  <a:cubicBezTo>
                    <a:pt x="332" y="8409"/>
                    <a:pt x="340" y="8411"/>
                    <a:pt x="349" y="8411"/>
                  </a:cubicBezTo>
                  <a:cubicBezTo>
                    <a:pt x="996" y="8411"/>
                    <a:pt x="4584" y="1145"/>
                    <a:pt x="3215" y="94"/>
                  </a:cubicBezTo>
                  <a:cubicBezTo>
                    <a:pt x="3132" y="30"/>
                    <a:pt x="3047" y="0"/>
                    <a:pt x="2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78"/>
            <p:cNvSpPr/>
            <p:nvPr/>
          </p:nvSpPr>
          <p:spPr>
            <a:xfrm>
              <a:off x="2064600" y="1202325"/>
              <a:ext cx="118425" cy="158000"/>
            </a:xfrm>
            <a:custGeom>
              <a:avLst/>
              <a:gdLst/>
              <a:ahLst/>
              <a:cxnLst/>
              <a:rect l="l" t="t" r="r" b="b"/>
              <a:pathLst>
                <a:path w="4737" h="6320" extrusionOk="0">
                  <a:moveTo>
                    <a:pt x="497" y="0"/>
                  </a:moveTo>
                  <a:cubicBezTo>
                    <a:pt x="473" y="0"/>
                    <a:pt x="447" y="8"/>
                    <a:pt x="418" y="24"/>
                  </a:cubicBezTo>
                  <a:cubicBezTo>
                    <a:pt x="0" y="252"/>
                    <a:pt x="114" y="4246"/>
                    <a:pt x="171" y="6263"/>
                  </a:cubicBezTo>
                  <a:lnTo>
                    <a:pt x="495" y="6320"/>
                  </a:lnTo>
                  <a:cubicBezTo>
                    <a:pt x="1997" y="4741"/>
                    <a:pt x="4736" y="1583"/>
                    <a:pt x="4242" y="1108"/>
                  </a:cubicBezTo>
                  <a:cubicBezTo>
                    <a:pt x="4218" y="1086"/>
                    <a:pt x="4189" y="1076"/>
                    <a:pt x="4156" y="1076"/>
                  </a:cubicBezTo>
                  <a:cubicBezTo>
                    <a:pt x="3535" y="1076"/>
                    <a:pt x="1273" y="4577"/>
                    <a:pt x="552" y="5768"/>
                  </a:cubicBezTo>
                  <a:cubicBezTo>
                    <a:pt x="479" y="4072"/>
                    <a:pt x="1052" y="0"/>
                    <a:pt x="4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78"/>
            <p:cNvSpPr/>
            <p:nvPr/>
          </p:nvSpPr>
          <p:spPr>
            <a:xfrm>
              <a:off x="1875325" y="1263875"/>
              <a:ext cx="84200" cy="75450"/>
            </a:xfrm>
            <a:custGeom>
              <a:avLst/>
              <a:gdLst/>
              <a:ahLst/>
              <a:cxnLst/>
              <a:rect l="l" t="t" r="r" b="b"/>
              <a:pathLst>
                <a:path w="3368" h="3018" extrusionOk="0">
                  <a:moveTo>
                    <a:pt x="1479" y="0"/>
                  </a:moveTo>
                  <a:cubicBezTo>
                    <a:pt x="939" y="0"/>
                    <a:pt x="532" y="434"/>
                    <a:pt x="305" y="1024"/>
                  </a:cubicBezTo>
                  <a:cubicBezTo>
                    <a:pt x="1" y="1746"/>
                    <a:pt x="381" y="2602"/>
                    <a:pt x="1142" y="2907"/>
                  </a:cubicBezTo>
                  <a:cubicBezTo>
                    <a:pt x="1335" y="2982"/>
                    <a:pt x="1532" y="3017"/>
                    <a:pt x="1724" y="3017"/>
                  </a:cubicBezTo>
                  <a:cubicBezTo>
                    <a:pt x="2310" y="3017"/>
                    <a:pt x="2848" y="2685"/>
                    <a:pt x="3063" y="2127"/>
                  </a:cubicBezTo>
                  <a:cubicBezTo>
                    <a:pt x="3367" y="1404"/>
                    <a:pt x="2702" y="396"/>
                    <a:pt x="1922" y="91"/>
                  </a:cubicBezTo>
                  <a:cubicBezTo>
                    <a:pt x="1766" y="29"/>
                    <a:pt x="1618" y="0"/>
                    <a:pt x="1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78"/>
            <p:cNvSpPr/>
            <p:nvPr/>
          </p:nvSpPr>
          <p:spPr>
            <a:xfrm>
              <a:off x="1899100" y="1285300"/>
              <a:ext cx="37600" cy="34850"/>
            </a:xfrm>
            <a:custGeom>
              <a:avLst/>
              <a:gdLst/>
              <a:ahLst/>
              <a:cxnLst/>
              <a:rect l="l" t="t" r="r" b="b"/>
              <a:pathLst>
                <a:path w="1504" h="1394" extrusionOk="0">
                  <a:moveTo>
                    <a:pt x="725" y="1"/>
                  </a:moveTo>
                  <a:cubicBezTo>
                    <a:pt x="412" y="1"/>
                    <a:pt x="127" y="232"/>
                    <a:pt x="77" y="566"/>
                  </a:cubicBezTo>
                  <a:cubicBezTo>
                    <a:pt x="1" y="946"/>
                    <a:pt x="229" y="1308"/>
                    <a:pt x="590" y="1384"/>
                  </a:cubicBezTo>
                  <a:cubicBezTo>
                    <a:pt x="622" y="1390"/>
                    <a:pt x="654" y="1393"/>
                    <a:pt x="686" y="1393"/>
                  </a:cubicBezTo>
                  <a:cubicBezTo>
                    <a:pt x="1035" y="1393"/>
                    <a:pt x="1375" y="1029"/>
                    <a:pt x="1427" y="680"/>
                  </a:cubicBezTo>
                  <a:cubicBezTo>
                    <a:pt x="1503" y="300"/>
                    <a:pt x="1218" y="71"/>
                    <a:pt x="857" y="14"/>
                  </a:cubicBezTo>
                  <a:cubicBezTo>
                    <a:pt x="813" y="5"/>
                    <a:pt x="769"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78"/>
            <p:cNvSpPr/>
            <p:nvPr/>
          </p:nvSpPr>
          <p:spPr>
            <a:xfrm>
              <a:off x="1895775" y="1499450"/>
              <a:ext cx="43775" cy="39150"/>
            </a:xfrm>
            <a:custGeom>
              <a:avLst/>
              <a:gdLst/>
              <a:ahLst/>
              <a:cxnLst/>
              <a:rect l="l" t="t" r="r" b="b"/>
              <a:pathLst>
                <a:path w="1751" h="1566" extrusionOk="0">
                  <a:moveTo>
                    <a:pt x="776" y="0"/>
                  </a:moveTo>
                  <a:cubicBezTo>
                    <a:pt x="491" y="0"/>
                    <a:pt x="274" y="219"/>
                    <a:pt x="153" y="521"/>
                  </a:cubicBezTo>
                  <a:cubicBezTo>
                    <a:pt x="1" y="902"/>
                    <a:pt x="210" y="1358"/>
                    <a:pt x="609" y="1510"/>
                  </a:cubicBezTo>
                  <a:cubicBezTo>
                    <a:pt x="708" y="1548"/>
                    <a:pt x="808" y="1566"/>
                    <a:pt x="906" y="1566"/>
                  </a:cubicBezTo>
                  <a:cubicBezTo>
                    <a:pt x="1207" y="1566"/>
                    <a:pt x="1484" y="1398"/>
                    <a:pt x="1598" y="1111"/>
                  </a:cubicBezTo>
                  <a:cubicBezTo>
                    <a:pt x="1751" y="730"/>
                    <a:pt x="1408" y="198"/>
                    <a:pt x="1009" y="46"/>
                  </a:cubicBezTo>
                  <a:cubicBezTo>
                    <a:pt x="927" y="15"/>
                    <a:pt x="849" y="0"/>
                    <a:pt x="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78"/>
            <p:cNvSpPr/>
            <p:nvPr/>
          </p:nvSpPr>
          <p:spPr>
            <a:xfrm>
              <a:off x="1908150" y="1510400"/>
              <a:ext cx="20000" cy="18375"/>
            </a:xfrm>
            <a:custGeom>
              <a:avLst/>
              <a:gdLst/>
              <a:ahLst/>
              <a:cxnLst/>
              <a:rect l="l" t="t" r="r" b="b"/>
              <a:pathLst>
                <a:path w="800" h="735" extrusionOk="0">
                  <a:moveTo>
                    <a:pt x="391" y="1"/>
                  </a:moveTo>
                  <a:cubicBezTo>
                    <a:pt x="225" y="1"/>
                    <a:pt x="72" y="126"/>
                    <a:pt x="38" y="312"/>
                  </a:cubicBezTo>
                  <a:cubicBezTo>
                    <a:pt x="0" y="502"/>
                    <a:pt x="133" y="692"/>
                    <a:pt x="324" y="730"/>
                  </a:cubicBezTo>
                  <a:cubicBezTo>
                    <a:pt x="339" y="733"/>
                    <a:pt x="354" y="734"/>
                    <a:pt x="370" y="734"/>
                  </a:cubicBezTo>
                  <a:cubicBezTo>
                    <a:pt x="546" y="734"/>
                    <a:pt x="726" y="543"/>
                    <a:pt x="761" y="369"/>
                  </a:cubicBezTo>
                  <a:cubicBezTo>
                    <a:pt x="799" y="159"/>
                    <a:pt x="647" y="45"/>
                    <a:pt x="457" y="7"/>
                  </a:cubicBezTo>
                  <a:cubicBezTo>
                    <a:pt x="435" y="3"/>
                    <a:pt x="413"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78"/>
            <p:cNvSpPr/>
            <p:nvPr/>
          </p:nvSpPr>
          <p:spPr>
            <a:xfrm>
              <a:off x="2089325" y="1563750"/>
              <a:ext cx="39950" cy="38675"/>
            </a:xfrm>
            <a:custGeom>
              <a:avLst/>
              <a:gdLst/>
              <a:ahLst/>
              <a:cxnLst/>
              <a:rect l="l" t="t" r="r" b="b"/>
              <a:pathLst>
                <a:path w="1598" h="1547" extrusionOk="0">
                  <a:moveTo>
                    <a:pt x="789" y="0"/>
                  </a:moveTo>
                  <a:cubicBezTo>
                    <a:pt x="400" y="0"/>
                    <a:pt x="74" y="311"/>
                    <a:pt x="38" y="707"/>
                  </a:cubicBezTo>
                  <a:cubicBezTo>
                    <a:pt x="0" y="1145"/>
                    <a:pt x="304" y="1525"/>
                    <a:pt x="723" y="1544"/>
                  </a:cubicBezTo>
                  <a:cubicBezTo>
                    <a:pt x="739" y="1546"/>
                    <a:pt x="754" y="1546"/>
                    <a:pt x="770" y="1546"/>
                  </a:cubicBezTo>
                  <a:cubicBezTo>
                    <a:pt x="1170" y="1546"/>
                    <a:pt x="1523" y="1090"/>
                    <a:pt x="1560" y="669"/>
                  </a:cubicBezTo>
                  <a:cubicBezTo>
                    <a:pt x="1598" y="251"/>
                    <a:pt x="1255" y="42"/>
                    <a:pt x="856" y="4"/>
                  </a:cubicBezTo>
                  <a:cubicBezTo>
                    <a:pt x="834" y="1"/>
                    <a:pt x="811"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78"/>
            <p:cNvSpPr/>
            <p:nvPr/>
          </p:nvSpPr>
          <p:spPr>
            <a:xfrm>
              <a:off x="2099775" y="1574250"/>
              <a:ext cx="19050" cy="17700"/>
            </a:xfrm>
            <a:custGeom>
              <a:avLst/>
              <a:gdLst/>
              <a:ahLst/>
              <a:cxnLst/>
              <a:rect l="l" t="t" r="r" b="b"/>
              <a:pathLst>
                <a:path w="762" h="708" extrusionOk="0">
                  <a:moveTo>
                    <a:pt x="379" y="0"/>
                  </a:moveTo>
                  <a:cubicBezTo>
                    <a:pt x="367" y="0"/>
                    <a:pt x="355" y="1"/>
                    <a:pt x="343" y="2"/>
                  </a:cubicBezTo>
                  <a:cubicBezTo>
                    <a:pt x="134" y="21"/>
                    <a:pt x="1" y="192"/>
                    <a:pt x="20" y="401"/>
                  </a:cubicBezTo>
                  <a:cubicBezTo>
                    <a:pt x="37" y="579"/>
                    <a:pt x="272" y="708"/>
                    <a:pt x="458" y="708"/>
                  </a:cubicBezTo>
                  <a:cubicBezTo>
                    <a:pt x="471" y="708"/>
                    <a:pt x="483" y="707"/>
                    <a:pt x="495" y="706"/>
                  </a:cubicBezTo>
                  <a:cubicBezTo>
                    <a:pt x="704" y="687"/>
                    <a:pt x="761" y="496"/>
                    <a:pt x="742" y="306"/>
                  </a:cubicBezTo>
                  <a:cubicBezTo>
                    <a:pt x="725" y="128"/>
                    <a:pt x="557"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78"/>
            <p:cNvSpPr/>
            <p:nvPr/>
          </p:nvSpPr>
          <p:spPr>
            <a:xfrm>
              <a:off x="2199625" y="1362050"/>
              <a:ext cx="84675" cy="73900"/>
            </a:xfrm>
            <a:custGeom>
              <a:avLst/>
              <a:gdLst/>
              <a:ahLst/>
              <a:cxnLst/>
              <a:rect l="l" t="t" r="r" b="b"/>
              <a:pathLst>
                <a:path w="3387" h="2956" extrusionOk="0">
                  <a:moveTo>
                    <a:pt x="1659" y="0"/>
                  </a:moveTo>
                  <a:cubicBezTo>
                    <a:pt x="1063" y="0"/>
                    <a:pt x="493" y="379"/>
                    <a:pt x="267" y="996"/>
                  </a:cubicBezTo>
                  <a:cubicBezTo>
                    <a:pt x="1" y="1776"/>
                    <a:pt x="362" y="2632"/>
                    <a:pt x="1104" y="2898"/>
                  </a:cubicBezTo>
                  <a:cubicBezTo>
                    <a:pt x="1214" y="2937"/>
                    <a:pt x="1328" y="2955"/>
                    <a:pt x="1445" y="2955"/>
                  </a:cubicBezTo>
                  <a:cubicBezTo>
                    <a:pt x="2122" y="2955"/>
                    <a:pt x="2877" y="2348"/>
                    <a:pt x="3120" y="1700"/>
                  </a:cubicBezTo>
                  <a:cubicBezTo>
                    <a:pt x="3387" y="920"/>
                    <a:pt x="2873" y="368"/>
                    <a:pt x="2131" y="83"/>
                  </a:cubicBezTo>
                  <a:cubicBezTo>
                    <a:pt x="1976" y="27"/>
                    <a:pt x="1816" y="0"/>
                    <a:pt x="1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78"/>
            <p:cNvSpPr/>
            <p:nvPr/>
          </p:nvSpPr>
          <p:spPr>
            <a:xfrm>
              <a:off x="2221975" y="1382450"/>
              <a:ext cx="37600" cy="34650"/>
            </a:xfrm>
            <a:custGeom>
              <a:avLst/>
              <a:gdLst/>
              <a:ahLst/>
              <a:cxnLst/>
              <a:rect l="l" t="t" r="r" b="b"/>
              <a:pathLst>
                <a:path w="1504" h="1386" extrusionOk="0">
                  <a:moveTo>
                    <a:pt x="747" y="0"/>
                  </a:moveTo>
                  <a:cubicBezTo>
                    <a:pt x="409" y="0"/>
                    <a:pt x="110" y="234"/>
                    <a:pt x="58" y="560"/>
                  </a:cubicBezTo>
                  <a:cubicBezTo>
                    <a:pt x="1" y="922"/>
                    <a:pt x="400" y="1321"/>
                    <a:pt x="781" y="1378"/>
                  </a:cubicBezTo>
                  <a:cubicBezTo>
                    <a:pt x="814" y="1383"/>
                    <a:pt x="845" y="1385"/>
                    <a:pt x="875" y="1385"/>
                  </a:cubicBezTo>
                  <a:cubicBezTo>
                    <a:pt x="1196" y="1385"/>
                    <a:pt x="1375" y="1119"/>
                    <a:pt x="1427" y="788"/>
                  </a:cubicBezTo>
                  <a:cubicBezTo>
                    <a:pt x="1504" y="427"/>
                    <a:pt x="1237" y="66"/>
                    <a:pt x="857" y="9"/>
                  </a:cubicBezTo>
                  <a:cubicBezTo>
                    <a:pt x="820" y="3"/>
                    <a:pt x="783" y="0"/>
                    <a:pt x="7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p49"/>
          <p:cNvSpPr/>
          <p:nvPr/>
        </p:nvSpPr>
        <p:spPr>
          <a:xfrm>
            <a:off x="4777700" y="2344528"/>
            <a:ext cx="3807162" cy="763903"/>
          </a:xfrm>
          <a:custGeom>
            <a:avLst/>
            <a:gdLst/>
            <a:ahLst/>
            <a:cxnLst/>
            <a:rect l="l" t="t" r="r" b="b"/>
            <a:pathLst>
              <a:path w="84099" h="21467" extrusionOk="0">
                <a:moveTo>
                  <a:pt x="59366" y="1"/>
                </a:moveTo>
                <a:cubicBezTo>
                  <a:pt x="54907" y="1"/>
                  <a:pt x="50455" y="399"/>
                  <a:pt x="46061" y="968"/>
                </a:cubicBezTo>
                <a:cubicBezTo>
                  <a:pt x="38089" y="689"/>
                  <a:pt x="30091" y="487"/>
                  <a:pt x="22120" y="411"/>
                </a:cubicBezTo>
                <a:cubicBezTo>
                  <a:pt x="21595" y="406"/>
                  <a:pt x="21066" y="404"/>
                  <a:pt x="20533" y="404"/>
                </a:cubicBezTo>
                <a:cubicBezTo>
                  <a:pt x="14744" y="404"/>
                  <a:pt x="8589" y="738"/>
                  <a:pt x="4556" y="3195"/>
                </a:cubicBezTo>
                <a:cubicBezTo>
                  <a:pt x="1949" y="4789"/>
                  <a:pt x="684" y="7041"/>
                  <a:pt x="405" y="9268"/>
                </a:cubicBezTo>
                <a:cubicBezTo>
                  <a:pt x="254" y="10534"/>
                  <a:pt x="203" y="12002"/>
                  <a:pt x="608" y="13419"/>
                </a:cubicBezTo>
                <a:cubicBezTo>
                  <a:pt x="1" y="15747"/>
                  <a:pt x="1721" y="18303"/>
                  <a:pt x="4961" y="19518"/>
                </a:cubicBezTo>
                <a:cubicBezTo>
                  <a:pt x="7517" y="20480"/>
                  <a:pt x="10605" y="20632"/>
                  <a:pt x="13540" y="20758"/>
                </a:cubicBezTo>
                <a:cubicBezTo>
                  <a:pt x="14527" y="20783"/>
                  <a:pt x="15489" y="20834"/>
                  <a:pt x="16476" y="20859"/>
                </a:cubicBezTo>
                <a:cubicBezTo>
                  <a:pt x="18247" y="21087"/>
                  <a:pt x="20044" y="21264"/>
                  <a:pt x="21816" y="21340"/>
                </a:cubicBezTo>
                <a:cubicBezTo>
                  <a:pt x="23090" y="21402"/>
                  <a:pt x="24363" y="21430"/>
                  <a:pt x="25635" y="21430"/>
                </a:cubicBezTo>
                <a:cubicBezTo>
                  <a:pt x="27497" y="21430"/>
                  <a:pt x="29356" y="21370"/>
                  <a:pt x="31205" y="21264"/>
                </a:cubicBezTo>
                <a:cubicBezTo>
                  <a:pt x="37569" y="21403"/>
                  <a:pt x="43923" y="21467"/>
                  <a:pt x="50279" y="21467"/>
                </a:cubicBezTo>
                <a:cubicBezTo>
                  <a:pt x="54363" y="21467"/>
                  <a:pt x="58448" y="21440"/>
                  <a:pt x="62536" y="21391"/>
                </a:cubicBezTo>
                <a:cubicBezTo>
                  <a:pt x="68762" y="21315"/>
                  <a:pt x="75671" y="20986"/>
                  <a:pt x="79897" y="18126"/>
                </a:cubicBezTo>
                <a:cubicBezTo>
                  <a:pt x="82377" y="16456"/>
                  <a:pt x="83516" y="14128"/>
                  <a:pt x="83643" y="11825"/>
                </a:cubicBezTo>
                <a:cubicBezTo>
                  <a:pt x="83693" y="11065"/>
                  <a:pt x="83693" y="10230"/>
                  <a:pt x="83592" y="9370"/>
                </a:cubicBezTo>
                <a:cubicBezTo>
                  <a:pt x="84098" y="7269"/>
                  <a:pt x="82681" y="5017"/>
                  <a:pt x="79922" y="3751"/>
                </a:cubicBezTo>
                <a:cubicBezTo>
                  <a:pt x="79796" y="3675"/>
                  <a:pt x="79669" y="3600"/>
                  <a:pt x="79518" y="3549"/>
                </a:cubicBezTo>
                <a:cubicBezTo>
                  <a:pt x="74355" y="1246"/>
                  <a:pt x="67749" y="208"/>
                  <a:pt x="61473" y="31"/>
                </a:cubicBezTo>
                <a:cubicBezTo>
                  <a:pt x="60771" y="10"/>
                  <a:pt x="60068" y="1"/>
                  <a:pt x="59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9"/>
          <p:cNvSpPr txBox="1">
            <a:spLocks noGrp="1"/>
          </p:cNvSpPr>
          <p:nvPr>
            <p:ph type="title"/>
          </p:nvPr>
        </p:nvSpPr>
        <p:spPr>
          <a:xfrm flipH="1">
            <a:off x="4501966" y="2307590"/>
            <a:ext cx="39288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	Reading</a:t>
            </a:r>
            <a:endParaRPr dirty="0"/>
          </a:p>
        </p:txBody>
      </p:sp>
      <p:sp>
        <p:nvSpPr>
          <p:cNvPr id="1098" name="Google Shape;1098;p49"/>
          <p:cNvSpPr txBox="1">
            <a:spLocks noGrp="1"/>
          </p:cNvSpPr>
          <p:nvPr>
            <p:ph type="title" idx="2"/>
          </p:nvPr>
        </p:nvSpPr>
        <p:spPr>
          <a:xfrm flipH="1">
            <a:off x="5746366" y="1197813"/>
            <a:ext cx="2684400" cy="1052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grpSp>
        <p:nvGrpSpPr>
          <p:cNvPr id="1133" name="Google Shape;1133;p49"/>
          <p:cNvGrpSpPr/>
          <p:nvPr/>
        </p:nvGrpSpPr>
        <p:grpSpPr>
          <a:xfrm>
            <a:off x="2742125" y="1881475"/>
            <a:ext cx="467000" cy="431100"/>
            <a:chOff x="1849650" y="1202325"/>
            <a:chExt cx="467000" cy="431100"/>
          </a:xfrm>
        </p:grpSpPr>
        <p:sp>
          <p:nvSpPr>
            <p:cNvPr id="1134" name="Google Shape;1134;p49"/>
            <p:cNvSpPr/>
            <p:nvPr/>
          </p:nvSpPr>
          <p:spPr>
            <a:xfrm>
              <a:off x="1880150" y="1400725"/>
              <a:ext cx="241525" cy="156500"/>
            </a:xfrm>
            <a:custGeom>
              <a:avLst/>
              <a:gdLst/>
              <a:ahLst/>
              <a:cxnLst/>
              <a:rect l="l" t="t" r="r" b="b"/>
              <a:pathLst>
                <a:path w="9661" h="6260" extrusionOk="0">
                  <a:moveTo>
                    <a:pt x="6275" y="0"/>
                  </a:moveTo>
                  <a:lnTo>
                    <a:pt x="6218" y="153"/>
                  </a:lnTo>
                  <a:cubicBezTo>
                    <a:pt x="4430" y="913"/>
                    <a:pt x="245" y="2701"/>
                    <a:pt x="36" y="5155"/>
                  </a:cubicBezTo>
                  <a:cubicBezTo>
                    <a:pt x="0" y="5983"/>
                    <a:pt x="417" y="6259"/>
                    <a:pt x="997" y="6259"/>
                  </a:cubicBezTo>
                  <a:cubicBezTo>
                    <a:pt x="1963" y="6259"/>
                    <a:pt x="3381" y="5493"/>
                    <a:pt x="3916" y="5231"/>
                  </a:cubicBezTo>
                  <a:cubicBezTo>
                    <a:pt x="5381" y="4413"/>
                    <a:pt x="9661" y="1085"/>
                    <a:pt x="6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9"/>
            <p:cNvSpPr/>
            <p:nvPr/>
          </p:nvSpPr>
          <p:spPr>
            <a:xfrm>
              <a:off x="1849650" y="1236200"/>
              <a:ext cx="216400" cy="208800"/>
            </a:xfrm>
            <a:custGeom>
              <a:avLst/>
              <a:gdLst/>
              <a:ahLst/>
              <a:cxnLst/>
              <a:rect l="l" t="t" r="r" b="b"/>
              <a:pathLst>
                <a:path w="8656" h="8352" extrusionOk="0">
                  <a:moveTo>
                    <a:pt x="2910" y="1"/>
                  </a:moveTo>
                  <a:cubicBezTo>
                    <a:pt x="2591" y="1"/>
                    <a:pt x="2279" y="72"/>
                    <a:pt x="1979" y="228"/>
                  </a:cubicBezTo>
                  <a:cubicBezTo>
                    <a:pt x="1" y="1275"/>
                    <a:pt x="400" y="4375"/>
                    <a:pt x="1351" y="5897"/>
                  </a:cubicBezTo>
                  <a:cubicBezTo>
                    <a:pt x="2131" y="7221"/>
                    <a:pt x="4158" y="8352"/>
                    <a:pt x="5946" y="8352"/>
                  </a:cubicBezTo>
                  <a:cubicBezTo>
                    <a:pt x="6906" y="8352"/>
                    <a:pt x="7797" y="8026"/>
                    <a:pt x="8389" y="7228"/>
                  </a:cubicBezTo>
                  <a:lnTo>
                    <a:pt x="8655" y="6125"/>
                  </a:lnTo>
                  <a:cubicBezTo>
                    <a:pt x="8251" y="4272"/>
                    <a:pt x="5384" y="1"/>
                    <a:pt x="2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9"/>
            <p:cNvSpPr/>
            <p:nvPr/>
          </p:nvSpPr>
          <p:spPr>
            <a:xfrm>
              <a:off x="2002225" y="1422750"/>
              <a:ext cx="168900" cy="210675"/>
            </a:xfrm>
            <a:custGeom>
              <a:avLst/>
              <a:gdLst/>
              <a:ahLst/>
              <a:cxnLst/>
              <a:rect l="l" t="t" r="r" b="b"/>
              <a:pathLst>
                <a:path w="6756" h="8427" extrusionOk="0">
                  <a:moveTo>
                    <a:pt x="2424" y="0"/>
                  </a:moveTo>
                  <a:cubicBezTo>
                    <a:pt x="1" y="0"/>
                    <a:pt x="1569" y="4431"/>
                    <a:pt x="2286" y="5777"/>
                  </a:cubicBezTo>
                  <a:cubicBezTo>
                    <a:pt x="2667" y="6422"/>
                    <a:pt x="3762" y="8427"/>
                    <a:pt x="4758" y="8427"/>
                  </a:cubicBezTo>
                  <a:cubicBezTo>
                    <a:pt x="5053" y="8427"/>
                    <a:pt x="5339" y="8251"/>
                    <a:pt x="5595" y="7812"/>
                  </a:cubicBezTo>
                  <a:cubicBezTo>
                    <a:pt x="6756" y="5663"/>
                    <a:pt x="4207" y="1877"/>
                    <a:pt x="3123" y="261"/>
                  </a:cubicBezTo>
                  <a:lnTo>
                    <a:pt x="3161" y="108"/>
                  </a:lnTo>
                  <a:cubicBezTo>
                    <a:pt x="2882" y="35"/>
                    <a:pt x="2638" y="0"/>
                    <a:pt x="2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9"/>
            <p:cNvSpPr/>
            <p:nvPr/>
          </p:nvSpPr>
          <p:spPr>
            <a:xfrm>
              <a:off x="2059825" y="1330725"/>
              <a:ext cx="256825" cy="166800"/>
            </a:xfrm>
            <a:custGeom>
              <a:avLst/>
              <a:gdLst/>
              <a:ahLst/>
              <a:cxnLst/>
              <a:rect l="l" t="t" r="r" b="b"/>
              <a:pathLst>
                <a:path w="10273" h="6672" extrusionOk="0">
                  <a:moveTo>
                    <a:pt x="6729" y="1"/>
                  </a:moveTo>
                  <a:cubicBezTo>
                    <a:pt x="4439" y="1"/>
                    <a:pt x="1416" y="1436"/>
                    <a:pt x="381" y="2458"/>
                  </a:cubicBezTo>
                  <a:lnTo>
                    <a:pt x="1" y="3542"/>
                  </a:lnTo>
                  <a:cubicBezTo>
                    <a:pt x="140" y="5616"/>
                    <a:pt x="2499" y="6671"/>
                    <a:pt x="4574" y="6671"/>
                  </a:cubicBezTo>
                  <a:cubicBezTo>
                    <a:pt x="5335" y="6671"/>
                    <a:pt x="6059" y="6529"/>
                    <a:pt x="6620" y="6243"/>
                  </a:cubicBezTo>
                  <a:cubicBezTo>
                    <a:pt x="8256" y="5482"/>
                    <a:pt x="10272" y="3086"/>
                    <a:pt x="9188" y="1146"/>
                  </a:cubicBezTo>
                  <a:cubicBezTo>
                    <a:pt x="8719" y="318"/>
                    <a:pt x="7805" y="1"/>
                    <a:pt x="6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9"/>
            <p:cNvSpPr/>
            <p:nvPr/>
          </p:nvSpPr>
          <p:spPr>
            <a:xfrm>
              <a:off x="2002300" y="1349400"/>
              <a:ext cx="114625" cy="210275"/>
            </a:xfrm>
            <a:custGeom>
              <a:avLst/>
              <a:gdLst/>
              <a:ahLst/>
              <a:cxnLst/>
              <a:rect l="l" t="t" r="r" b="b"/>
              <a:pathLst>
                <a:path w="4585" h="8411" extrusionOk="0">
                  <a:moveTo>
                    <a:pt x="2962" y="0"/>
                  </a:moveTo>
                  <a:cubicBezTo>
                    <a:pt x="1556" y="0"/>
                    <a:pt x="1" y="8281"/>
                    <a:pt x="324" y="8406"/>
                  </a:cubicBezTo>
                  <a:cubicBezTo>
                    <a:pt x="332" y="8409"/>
                    <a:pt x="340" y="8411"/>
                    <a:pt x="349" y="8411"/>
                  </a:cubicBezTo>
                  <a:cubicBezTo>
                    <a:pt x="996" y="8411"/>
                    <a:pt x="4584" y="1145"/>
                    <a:pt x="3215" y="94"/>
                  </a:cubicBezTo>
                  <a:cubicBezTo>
                    <a:pt x="3132" y="30"/>
                    <a:pt x="3047" y="0"/>
                    <a:pt x="2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9"/>
            <p:cNvSpPr/>
            <p:nvPr/>
          </p:nvSpPr>
          <p:spPr>
            <a:xfrm>
              <a:off x="2064600" y="1202325"/>
              <a:ext cx="118425" cy="158000"/>
            </a:xfrm>
            <a:custGeom>
              <a:avLst/>
              <a:gdLst/>
              <a:ahLst/>
              <a:cxnLst/>
              <a:rect l="l" t="t" r="r" b="b"/>
              <a:pathLst>
                <a:path w="4737" h="6320" extrusionOk="0">
                  <a:moveTo>
                    <a:pt x="497" y="0"/>
                  </a:moveTo>
                  <a:cubicBezTo>
                    <a:pt x="473" y="0"/>
                    <a:pt x="447" y="8"/>
                    <a:pt x="418" y="24"/>
                  </a:cubicBezTo>
                  <a:cubicBezTo>
                    <a:pt x="0" y="252"/>
                    <a:pt x="114" y="4246"/>
                    <a:pt x="171" y="6263"/>
                  </a:cubicBezTo>
                  <a:lnTo>
                    <a:pt x="495" y="6320"/>
                  </a:lnTo>
                  <a:cubicBezTo>
                    <a:pt x="1997" y="4741"/>
                    <a:pt x="4736" y="1583"/>
                    <a:pt x="4242" y="1108"/>
                  </a:cubicBezTo>
                  <a:cubicBezTo>
                    <a:pt x="4218" y="1086"/>
                    <a:pt x="4189" y="1076"/>
                    <a:pt x="4156" y="1076"/>
                  </a:cubicBezTo>
                  <a:cubicBezTo>
                    <a:pt x="3535" y="1076"/>
                    <a:pt x="1273" y="4577"/>
                    <a:pt x="552" y="5768"/>
                  </a:cubicBezTo>
                  <a:cubicBezTo>
                    <a:pt x="479" y="4072"/>
                    <a:pt x="1052" y="0"/>
                    <a:pt x="4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9"/>
            <p:cNvSpPr/>
            <p:nvPr/>
          </p:nvSpPr>
          <p:spPr>
            <a:xfrm>
              <a:off x="1875325" y="1263875"/>
              <a:ext cx="84200" cy="75450"/>
            </a:xfrm>
            <a:custGeom>
              <a:avLst/>
              <a:gdLst/>
              <a:ahLst/>
              <a:cxnLst/>
              <a:rect l="l" t="t" r="r" b="b"/>
              <a:pathLst>
                <a:path w="3368" h="3018" extrusionOk="0">
                  <a:moveTo>
                    <a:pt x="1479" y="0"/>
                  </a:moveTo>
                  <a:cubicBezTo>
                    <a:pt x="939" y="0"/>
                    <a:pt x="532" y="434"/>
                    <a:pt x="305" y="1024"/>
                  </a:cubicBezTo>
                  <a:cubicBezTo>
                    <a:pt x="1" y="1746"/>
                    <a:pt x="381" y="2602"/>
                    <a:pt x="1142" y="2907"/>
                  </a:cubicBezTo>
                  <a:cubicBezTo>
                    <a:pt x="1335" y="2982"/>
                    <a:pt x="1532" y="3017"/>
                    <a:pt x="1724" y="3017"/>
                  </a:cubicBezTo>
                  <a:cubicBezTo>
                    <a:pt x="2310" y="3017"/>
                    <a:pt x="2848" y="2685"/>
                    <a:pt x="3063" y="2127"/>
                  </a:cubicBezTo>
                  <a:cubicBezTo>
                    <a:pt x="3367" y="1404"/>
                    <a:pt x="2702" y="396"/>
                    <a:pt x="1922" y="91"/>
                  </a:cubicBezTo>
                  <a:cubicBezTo>
                    <a:pt x="1766" y="29"/>
                    <a:pt x="1618" y="0"/>
                    <a:pt x="1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9"/>
            <p:cNvSpPr/>
            <p:nvPr/>
          </p:nvSpPr>
          <p:spPr>
            <a:xfrm>
              <a:off x="1899100" y="1285300"/>
              <a:ext cx="37600" cy="34850"/>
            </a:xfrm>
            <a:custGeom>
              <a:avLst/>
              <a:gdLst/>
              <a:ahLst/>
              <a:cxnLst/>
              <a:rect l="l" t="t" r="r" b="b"/>
              <a:pathLst>
                <a:path w="1504" h="1394" extrusionOk="0">
                  <a:moveTo>
                    <a:pt x="725" y="1"/>
                  </a:moveTo>
                  <a:cubicBezTo>
                    <a:pt x="412" y="1"/>
                    <a:pt x="127" y="232"/>
                    <a:pt x="77" y="566"/>
                  </a:cubicBezTo>
                  <a:cubicBezTo>
                    <a:pt x="1" y="946"/>
                    <a:pt x="229" y="1308"/>
                    <a:pt x="590" y="1384"/>
                  </a:cubicBezTo>
                  <a:cubicBezTo>
                    <a:pt x="622" y="1390"/>
                    <a:pt x="654" y="1393"/>
                    <a:pt x="686" y="1393"/>
                  </a:cubicBezTo>
                  <a:cubicBezTo>
                    <a:pt x="1035" y="1393"/>
                    <a:pt x="1375" y="1029"/>
                    <a:pt x="1427" y="680"/>
                  </a:cubicBezTo>
                  <a:cubicBezTo>
                    <a:pt x="1503" y="300"/>
                    <a:pt x="1218" y="71"/>
                    <a:pt x="857" y="14"/>
                  </a:cubicBezTo>
                  <a:cubicBezTo>
                    <a:pt x="813" y="5"/>
                    <a:pt x="769"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9"/>
            <p:cNvSpPr/>
            <p:nvPr/>
          </p:nvSpPr>
          <p:spPr>
            <a:xfrm>
              <a:off x="1895775" y="1499450"/>
              <a:ext cx="43775" cy="39150"/>
            </a:xfrm>
            <a:custGeom>
              <a:avLst/>
              <a:gdLst/>
              <a:ahLst/>
              <a:cxnLst/>
              <a:rect l="l" t="t" r="r" b="b"/>
              <a:pathLst>
                <a:path w="1751" h="1566" extrusionOk="0">
                  <a:moveTo>
                    <a:pt x="776" y="0"/>
                  </a:moveTo>
                  <a:cubicBezTo>
                    <a:pt x="491" y="0"/>
                    <a:pt x="274" y="219"/>
                    <a:pt x="153" y="521"/>
                  </a:cubicBezTo>
                  <a:cubicBezTo>
                    <a:pt x="1" y="902"/>
                    <a:pt x="210" y="1358"/>
                    <a:pt x="609" y="1510"/>
                  </a:cubicBezTo>
                  <a:cubicBezTo>
                    <a:pt x="708" y="1548"/>
                    <a:pt x="808" y="1566"/>
                    <a:pt x="906" y="1566"/>
                  </a:cubicBezTo>
                  <a:cubicBezTo>
                    <a:pt x="1207" y="1566"/>
                    <a:pt x="1484" y="1398"/>
                    <a:pt x="1598" y="1111"/>
                  </a:cubicBezTo>
                  <a:cubicBezTo>
                    <a:pt x="1751" y="730"/>
                    <a:pt x="1408" y="198"/>
                    <a:pt x="1009" y="46"/>
                  </a:cubicBezTo>
                  <a:cubicBezTo>
                    <a:pt x="927" y="15"/>
                    <a:pt x="849" y="0"/>
                    <a:pt x="7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9"/>
            <p:cNvSpPr/>
            <p:nvPr/>
          </p:nvSpPr>
          <p:spPr>
            <a:xfrm>
              <a:off x="1908150" y="1510400"/>
              <a:ext cx="20000" cy="18375"/>
            </a:xfrm>
            <a:custGeom>
              <a:avLst/>
              <a:gdLst/>
              <a:ahLst/>
              <a:cxnLst/>
              <a:rect l="l" t="t" r="r" b="b"/>
              <a:pathLst>
                <a:path w="800" h="735" extrusionOk="0">
                  <a:moveTo>
                    <a:pt x="391" y="1"/>
                  </a:moveTo>
                  <a:cubicBezTo>
                    <a:pt x="225" y="1"/>
                    <a:pt x="72" y="126"/>
                    <a:pt x="38" y="312"/>
                  </a:cubicBezTo>
                  <a:cubicBezTo>
                    <a:pt x="0" y="502"/>
                    <a:pt x="133" y="692"/>
                    <a:pt x="324" y="730"/>
                  </a:cubicBezTo>
                  <a:cubicBezTo>
                    <a:pt x="339" y="733"/>
                    <a:pt x="354" y="734"/>
                    <a:pt x="370" y="734"/>
                  </a:cubicBezTo>
                  <a:cubicBezTo>
                    <a:pt x="546" y="734"/>
                    <a:pt x="726" y="543"/>
                    <a:pt x="761" y="369"/>
                  </a:cubicBezTo>
                  <a:cubicBezTo>
                    <a:pt x="799" y="159"/>
                    <a:pt x="647" y="45"/>
                    <a:pt x="457" y="7"/>
                  </a:cubicBezTo>
                  <a:cubicBezTo>
                    <a:pt x="435" y="3"/>
                    <a:pt x="413"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9"/>
            <p:cNvSpPr/>
            <p:nvPr/>
          </p:nvSpPr>
          <p:spPr>
            <a:xfrm>
              <a:off x="2089325" y="1563750"/>
              <a:ext cx="39950" cy="38675"/>
            </a:xfrm>
            <a:custGeom>
              <a:avLst/>
              <a:gdLst/>
              <a:ahLst/>
              <a:cxnLst/>
              <a:rect l="l" t="t" r="r" b="b"/>
              <a:pathLst>
                <a:path w="1598" h="1547" extrusionOk="0">
                  <a:moveTo>
                    <a:pt x="789" y="0"/>
                  </a:moveTo>
                  <a:cubicBezTo>
                    <a:pt x="400" y="0"/>
                    <a:pt x="74" y="311"/>
                    <a:pt x="38" y="707"/>
                  </a:cubicBezTo>
                  <a:cubicBezTo>
                    <a:pt x="0" y="1145"/>
                    <a:pt x="304" y="1525"/>
                    <a:pt x="723" y="1544"/>
                  </a:cubicBezTo>
                  <a:cubicBezTo>
                    <a:pt x="739" y="1546"/>
                    <a:pt x="754" y="1546"/>
                    <a:pt x="770" y="1546"/>
                  </a:cubicBezTo>
                  <a:cubicBezTo>
                    <a:pt x="1170" y="1546"/>
                    <a:pt x="1523" y="1090"/>
                    <a:pt x="1560" y="669"/>
                  </a:cubicBezTo>
                  <a:cubicBezTo>
                    <a:pt x="1598" y="251"/>
                    <a:pt x="1255" y="42"/>
                    <a:pt x="856" y="4"/>
                  </a:cubicBezTo>
                  <a:cubicBezTo>
                    <a:pt x="834" y="1"/>
                    <a:pt x="811"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9"/>
            <p:cNvSpPr/>
            <p:nvPr/>
          </p:nvSpPr>
          <p:spPr>
            <a:xfrm>
              <a:off x="2099775" y="1574250"/>
              <a:ext cx="19050" cy="17700"/>
            </a:xfrm>
            <a:custGeom>
              <a:avLst/>
              <a:gdLst/>
              <a:ahLst/>
              <a:cxnLst/>
              <a:rect l="l" t="t" r="r" b="b"/>
              <a:pathLst>
                <a:path w="762" h="708" extrusionOk="0">
                  <a:moveTo>
                    <a:pt x="379" y="0"/>
                  </a:moveTo>
                  <a:cubicBezTo>
                    <a:pt x="367" y="0"/>
                    <a:pt x="355" y="1"/>
                    <a:pt x="343" y="2"/>
                  </a:cubicBezTo>
                  <a:cubicBezTo>
                    <a:pt x="134" y="21"/>
                    <a:pt x="1" y="192"/>
                    <a:pt x="20" y="401"/>
                  </a:cubicBezTo>
                  <a:cubicBezTo>
                    <a:pt x="37" y="579"/>
                    <a:pt x="272" y="708"/>
                    <a:pt x="458" y="708"/>
                  </a:cubicBezTo>
                  <a:cubicBezTo>
                    <a:pt x="471" y="708"/>
                    <a:pt x="483" y="707"/>
                    <a:pt x="495" y="706"/>
                  </a:cubicBezTo>
                  <a:cubicBezTo>
                    <a:pt x="704" y="687"/>
                    <a:pt x="761" y="496"/>
                    <a:pt x="742" y="306"/>
                  </a:cubicBezTo>
                  <a:cubicBezTo>
                    <a:pt x="725" y="128"/>
                    <a:pt x="557" y="0"/>
                    <a:pt x="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9"/>
            <p:cNvSpPr/>
            <p:nvPr/>
          </p:nvSpPr>
          <p:spPr>
            <a:xfrm>
              <a:off x="2199625" y="1362050"/>
              <a:ext cx="84675" cy="73900"/>
            </a:xfrm>
            <a:custGeom>
              <a:avLst/>
              <a:gdLst/>
              <a:ahLst/>
              <a:cxnLst/>
              <a:rect l="l" t="t" r="r" b="b"/>
              <a:pathLst>
                <a:path w="3387" h="2956" extrusionOk="0">
                  <a:moveTo>
                    <a:pt x="1659" y="0"/>
                  </a:moveTo>
                  <a:cubicBezTo>
                    <a:pt x="1063" y="0"/>
                    <a:pt x="493" y="379"/>
                    <a:pt x="267" y="996"/>
                  </a:cubicBezTo>
                  <a:cubicBezTo>
                    <a:pt x="1" y="1776"/>
                    <a:pt x="362" y="2632"/>
                    <a:pt x="1104" y="2898"/>
                  </a:cubicBezTo>
                  <a:cubicBezTo>
                    <a:pt x="1214" y="2937"/>
                    <a:pt x="1328" y="2955"/>
                    <a:pt x="1445" y="2955"/>
                  </a:cubicBezTo>
                  <a:cubicBezTo>
                    <a:pt x="2122" y="2955"/>
                    <a:pt x="2877" y="2348"/>
                    <a:pt x="3120" y="1700"/>
                  </a:cubicBezTo>
                  <a:cubicBezTo>
                    <a:pt x="3387" y="920"/>
                    <a:pt x="2873" y="368"/>
                    <a:pt x="2131" y="83"/>
                  </a:cubicBezTo>
                  <a:cubicBezTo>
                    <a:pt x="1976" y="27"/>
                    <a:pt x="1816" y="0"/>
                    <a:pt x="1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9"/>
            <p:cNvSpPr/>
            <p:nvPr/>
          </p:nvSpPr>
          <p:spPr>
            <a:xfrm>
              <a:off x="2221975" y="1382450"/>
              <a:ext cx="37600" cy="34650"/>
            </a:xfrm>
            <a:custGeom>
              <a:avLst/>
              <a:gdLst/>
              <a:ahLst/>
              <a:cxnLst/>
              <a:rect l="l" t="t" r="r" b="b"/>
              <a:pathLst>
                <a:path w="1504" h="1386" extrusionOk="0">
                  <a:moveTo>
                    <a:pt x="747" y="0"/>
                  </a:moveTo>
                  <a:cubicBezTo>
                    <a:pt x="409" y="0"/>
                    <a:pt x="110" y="234"/>
                    <a:pt x="58" y="560"/>
                  </a:cubicBezTo>
                  <a:cubicBezTo>
                    <a:pt x="1" y="922"/>
                    <a:pt x="400" y="1321"/>
                    <a:pt x="781" y="1378"/>
                  </a:cubicBezTo>
                  <a:cubicBezTo>
                    <a:pt x="814" y="1383"/>
                    <a:pt x="845" y="1385"/>
                    <a:pt x="875" y="1385"/>
                  </a:cubicBezTo>
                  <a:cubicBezTo>
                    <a:pt x="1196" y="1385"/>
                    <a:pt x="1375" y="1119"/>
                    <a:pt x="1427" y="788"/>
                  </a:cubicBezTo>
                  <a:cubicBezTo>
                    <a:pt x="1504" y="427"/>
                    <a:pt x="1237" y="66"/>
                    <a:pt x="857" y="9"/>
                  </a:cubicBezTo>
                  <a:cubicBezTo>
                    <a:pt x="820" y="3"/>
                    <a:pt x="783" y="0"/>
                    <a:pt x="7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0C9B2B-1E03-8678-49EA-78484953D629}"/>
              </a:ext>
            </a:extLst>
          </p:cNvPr>
          <p:cNvSpPr>
            <a:spLocks noGrp="1"/>
          </p:cNvSpPr>
          <p:nvPr>
            <p:ph type="title"/>
          </p:nvPr>
        </p:nvSpPr>
        <p:spPr>
          <a:xfrm>
            <a:off x="1002081" y="59141"/>
            <a:ext cx="6902575" cy="572700"/>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Look and discuss the questions below. </a:t>
            </a:r>
          </a:p>
        </p:txBody>
      </p:sp>
      <p:pic>
        <p:nvPicPr>
          <p:cNvPr id="1026" name="Picture 2">
            <a:extLst>
              <a:ext uri="{FF2B5EF4-FFF2-40B4-BE49-F238E27FC236}">
                <a16:creationId xmlns:a16="http://schemas.microsoft.com/office/drawing/2014/main" id="{29E198BC-A00F-0075-A28C-6355EF458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0412" y="891093"/>
            <a:ext cx="4008328" cy="267412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3">
            <a:extLst>
              <a:ext uri="{FF2B5EF4-FFF2-40B4-BE49-F238E27FC236}">
                <a16:creationId xmlns:a16="http://schemas.microsoft.com/office/drawing/2014/main" id="{ECCAA75F-968E-AAFB-0AD1-E8E7996BC6E7}"/>
              </a:ext>
            </a:extLst>
          </p:cNvPr>
          <p:cNvSpPr txBox="1">
            <a:spLocks/>
          </p:cNvSpPr>
          <p:nvPr/>
        </p:nvSpPr>
        <p:spPr>
          <a:xfrm>
            <a:off x="275574" y="891093"/>
            <a:ext cx="4607102" cy="630649"/>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dirty="0">
                <a:latin typeface="Calibri" panose="020F0502020204030204" pitchFamily="34" charset="0"/>
                <a:cs typeface="Calibri" panose="020F0502020204030204" pitchFamily="34" charset="0"/>
              </a:rPr>
              <a:t>1. What can you see in the picture?</a:t>
            </a:r>
          </a:p>
        </p:txBody>
      </p:sp>
      <p:sp>
        <p:nvSpPr>
          <p:cNvPr id="5" name="Title 3">
            <a:extLst>
              <a:ext uri="{FF2B5EF4-FFF2-40B4-BE49-F238E27FC236}">
                <a16:creationId xmlns:a16="http://schemas.microsoft.com/office/drawing/2014/main" id="{5AFB546A-04EB-E6A0-97FE-6BB813EE5B61}"/>
              </a:ext>
            </a:extLst>
          </p:cNvPr>
          <p:cNvSpPr txBox="1">
            <a:spLocks/>
          </p:cNvSpPr>
          <p:nvPr/>
        </p:nvSpPr>
        <p:spPr>
          <a:xfrm>
            <a:off x="275574" y="2380495"/>
            <a:ext cx="4607102" cy="1184725"/>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dirty="0">
                <a:latin typeface="Calibri" panose="020F0502020204030204" pitchFamily="34" charset="0"/>
                <a:cs typeface="Calibri" panose="020F0502020204030204" pitchFamily="34" charset="0"/>
              </a:rPr>
              <a:t>2. In your opinion, what is good about gardening?</a:t>
            </a:r>
          </a:p>
        </p:txBody>
      </p:sp>
    </p:spTree>
    <p:extLst>
      <p:ext uri="{BB962C8B-B14F-4D97-AF65-F5344CB8AC3E}">
        <p14:creationId xmlns:p14="http://schemas.microsoft.com/office/powerpoint/2010/main" val="3036334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C014C-2296-8EF3-8066-10B208E21F28}"/>
              </a:ext>
            </a:extLst>
          </p:cNvPr>
          <p:cNvSpPr>
            <a:spLocks noGrp="1"/>
          </p:cNvSpPr>
          <p:nvPr>
            <p:ph type="title"/>
          </p:nvPr>
        </p:nvSpPr>
        <p:spPr>
          <a:xfrm>
            <a:off x="263047" y="9036"/>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2. Read the text about gardening. Match each word in column A with its definition in column B.</a:t>
            </a:r>
          </a:p>
        </p:txBody>
      </p:sp>
      <p:sp>
        <p:nvSpPr>
          <p:cNvPr id="5" name="Rectangle: Rounded Corners 4">
            <a:extLst>
              <a:ext uri="{FF2B5EF4-FFF2-40B4-BE49-F238E27FC236}">
                <a16:creationId xmlns:a16="http://schemas.microsoft.com/office/drawing/2014/main" id="{2220BDBC-E7F5-5D15-48EE-91F282D2CF6B}"/>
              </a:ext>
            </a:extLst>
          </p:cNvPr>
          <p:cNvSpPr/>
          <p:nvPr/>
        </p:nvSpPr>
        <p:spPr>
          <a:xfrm>
            <a:off x="237995" y="1510902"/>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1. outdoor</a:t>
            </a:r>
          </a:p>
        </p:txBody>
      </p:sp>
      <p:sp>
        <p:nvSpPr>
          <p:cNvPr id="6" name="Rectangle: Rounded Corners 5">
            <a:extLst>
              <a:ext uri="{FF2B5EF4-FFF2-40B4-BE49-F238E27FC236}">
                <a16:creationId xmlns:a16="http://schemas.microsoft.com/office/drawing/2014/main" id="{AD7DC5DE-08D9-690E-4128-C617AA8227D8}"/>
              </a:ext>
            </a:extLst>
          </p:cNvPr>
          <p:cNvSpPr/>
          <p:nvPr/>
        </p:nvSpPr>
        <p:spPr>
          <a:xfrm>
            <a:off x="237995" y="2162974"/>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2. patient</a:t>
            </a:r>
          </a:p>
        </p:txBody>
      </p:sp>
      <p:sp>
        <p:nvSpPr>
          <p:cNvPr id="7" name="Rectangle: Rounded Corners 6">
            <a:extLst>
              <a:ext uri="{FF2B5EF4-FFF2-40B4-BE49-F238E27FC236}">
                <a16:creationId xmlns:a16="http://schemas.microsoft.com/office/drawing/2014/main" id="{15E53485-ED4B-5BA2-D77F-FB10AE45A925}"/>
              </a:ext>
            </a:extLst>
          </p:cNvPr>
          <p:cNvSpPr/>
          <p:nvPr/>
        </p:nvSpPr>
        <p:spPr>
          <a:xfrm>
            <a:off x="237995" y="2817637"/>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3. responsibility</a:t>
            </a:r>
          </a:p>
        </p:txBody>
      </p:sp>
      <p:sp>
        <p:nvSpPr>
          <p:cNvPr id="8" name="Rectangle: Rounded Corners 7">
            <a:extLst>
              <a:ext uri="{FF2B5EF4-FFF2-40B4-BE49-F238E27FC236}">
                <a16:creationId xmlns:a16="http://schemas.microsoft.com/office/drawing/2014/main" id="{329D4AC0-E6CA-B334-4327-CB59565869E0}"/>
              </a:ext>
            </a:extLst>
          </p:cNvPr>
          <p:cNvSpPr/>
          <p:nvPr/>
        </p:nvSpPr>
        <p:spPr>
          <a:xfrm>
            <a:off x="237995" y="3472300"/>
            <a:ext cx="2718148"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4. majority</a:t>
            </a:r>
          </a:p>
        </p:txBody>
      </p:sp>
      <p:sp>
        <p:nvSpPr>
          <p:cNvPr id="9" name="Rectangle: Rounded Corners 8">
            <a:extLst>
              <a:ext uri="{FF2B5EF4-FFF2-40B4-BE49-F238E27FC236}">
                <a16:creationId xmlns:a16="http://schemas.microsoft.com/office/drawing/2014/main" id="{AEB8EA88-4329-5FDC-5ACA-85118A3F57E1}"/>
              </a:ext>
            </a:extLst>
          </p:cNvPr>
          <p:cNvSpPr/>
          <p:nvPr/>
        </p:nvSpPr>
        <p:spPr>
          <a:xfrm>
            <a:off x="237995" y="4124372"/>
            <a:ext cx="2718148"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5. valuable</a:t>
            </a:r>
          </a:p>
        </p:txBody>
      </p:sp>
      <p:sp>
        <p:nvSpPr>
          <p:cNvPr id="10" name="Rectangle: Rounded Corners 9">
            <a:extLst>
              <a:ext uri="{FF2B5EF4-FFF2-40B4-BE49-F238E27FC236}">
                <a16:creationId xmlns:a16="http://schemas.microsoft.com/office/drawing/2014/main" id="{5C7B0667-A47A-B974-AD68-A3455B61E8C0}"/>
              </a:ext>
            </a:extLst>
          </p:cNvPr>
          <p:cNvSpPr/>
          <p:nvPr/>
        </p:nvSpPr>
        <p:spPr>
          <a:xfrm>
            <a:off x="3920646" y="1510902"/>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a. a very developed form </a:t>
            </a:r>
          </a:p>
        </p:txBody>
      </p:sp>
      <p:sp>
        <p:nvSpPr>
          <p:cNvPr id="11" name="Rectangle: Rounded Corners 10">
            <a:extLst>
              <a:ext uri="{FF2B5EF4-FFF2-40B4-BE49-F238E27FC236}">
                <a16:creationId xmlns:a16="http://schemas.microsoft.com/office/drawing/2014/main" id="{6B6F3DB1-5051-9FF5-0DA4-71A5AA6BA232}"/>
              </a:ext>
            </a:extLst>
          </p:cNvPr>
          <p:cNvSpPr/>
          <p:nvPr/>
        </p:nvSpPr>
        <p:spPr>
          <a:xfrm>
            <a:off x="3920646" y="2162974"/>
            <a:ext cx="4985358"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b. happening outside </a:t>
            </a:r>
          </a:p>
        </p:txBody>
      </p:sp>
      <p:sp>
        <p:nvSpPr>
          <p:cNvPr id="12" name="Rectangle: Rounded Corners 11">
            <a:extLst>
              <a:ext uri="{FF2B5EF4-FFF2-40B4-BE49-F238E27FC236}">
                <a16:creationId xmlns:a16="http://schemas.microsoft.com/office/drawing/2014/main" id="{A67A1D6F-6290-4311-D13A-DCDCB3A5CAF5}"/>
              </a:ext>
            </a:extLst>
          </p:cNvPr>
          <p:cNvSpPr/>
          <p:nvPr/>
        </p:nvSpPr>
        <p:spPr>
          <a:xfrm>
            <a:off x="3920646" y="2817637"/>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c. the duty of taking care of </a:t>
            </a:r>
            <a:r>
              <a:rPr lang="en-US" sz="2500" b="1" dirty="0" err="1"/>
              <a:t>sth</a:t>
            </a:r>
            <a:r>
              <a:rPr lang="en-US" sz="2500" b="1" dirty="0"/>
              <a:t> </a:t>
            </a:r>
          </a:p>
        </p:txBody>
      </p:sp>
      <p:sp>
        <p:nvSpPr>
          <p:cNvPr id="13" name="Rectangle: Rounded Corners 12">
            <a:extLst>
              <a:ext uri="{FF2B5EF4-FFF2-40B4-BE49-F238E27FC236}">
                <a16:creationId xmlns:a16="http://schemas.microsoft.com/office/drawing/2014/main" id="{F5B52237-820B-8D88-202B-97414638E731}"/>
              </a:ext>
            </a:extLst>
          </p:cNvPr>
          <p:cNvSpPr/>
          <p:nvPr/>
        </p:nvSpPr>
        <p:spPr>
          <a:xfrm>
            <a:off x="3920646" y="3472300"/>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d. very helpful </a:t>
            </a:r>
          </a:p>
        </p:txBody>
      </p:sp>
      <p:sp>
        <p:nvSpPr>
          <p:cNvPr id="14" name="Rectangle: Rounded Corners 13">
            <a:extLst>
              <a:ext uri="{FF2B5EF4-FFF2-40B4-BE49-F238E27FC236}">
                <a16:creationId xmlns:a16="http://schemas.microsoft.com/office/drawing/2014/main" id="{65B44044-6A71-B95A-27EE-3930E6C08E25}"/>
              </a:ext>
            </a:extLst>
          </p:cNvPr>
          <p:cNvSpPr/>
          <p:nvPr/>
        </p:nvSpPr>
        <p:spPr>
          <a:xfrm>
            <a:off x="3920646" y="4124372"/>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e. able to wait for a long time </a:t>
            </a:r>
          </a:p>
        </p:txBody>
      </p:sp>
      <p:sp>
        <p:nvSpPr>
          <p:cNvPr id="15" name="Title 3">
            <a:extLst>
              <a:ext uri="{FF2B5EF4-FFF2-40B4-BE49-F238E27FC236}">
                <a16:creationId xmlns:a16="http://schemas.microsoft.com/office/drawing/2014/main" id="{30AE8695-71C7-FE1D-EF20-A78A7A32A576}"/>
              </a:ext>
            </a:extLst>
          </p:cNvPr>
          <p:cNvSpPr txBox="1">
            <a:spLocks/>
          </p:cNvSpPr>
          <p:nvPr/>
        </p:nvSpPr>
        <p:spPr>
          <a:xfrm>
            <a:off x="1227551" y="819480"/>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A</a:t>
            </a:r>
          </a:p>
        </p:txBody>
      </p:sp>
      <p:sp>
        <p:nvSpPr>
          <p:cNvPr id="16" name="Title 3">
            <a:extLst>
              <a:ext uri="{FF2B5EF4-FFF2-40B4-BE49-F238E27FC236}">
                <a16:creationId xmlns:a16="http://schemas.microsoft.com/office/drawing/2014/main" id="{553F92BB-220D-8142-082A-971940CEE23E}"/>
              </a:ext>
            </a:extLst>
          </p:cNvPr>
          <p:cNvSpPr txBox="1">
            <a:spLocks/>
          </p:cNvSpPr>
          <p:nvPr/>
        </p:nvSpPr>
        <p:spPr>
          <a:xfrm>
            <a:off x="6037545" y="819480"/>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B</a:t>
            </a:r>
          </a:p>
        </p:txBody>
      </p:sp>
    </p:spTree>
    <p:extLst>
      <p:ext uri="{BB962C8B-B14F-4D97-AF65-F5344CB8AC3E}">
        <p14:creationId xmlns:p14="http://schemas.microsoft.com/office/powerpoint/2010/main" val="2183852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C014C-2296-8EF3-8066-10B208E21F28}"/>
              </a:ext>
            </a:extLst>
          </p:cNvPr>
          <p:cNvSpPr>
            <a:spLocks noGrp="1"/>
          </p:cNvSpPr>
          <p:nvPr>
            <p:ph type="title"/>
          </p:nvPr>
        </p:nvSpPr>
        <p:spPr>
          <a:xfrm>
            <a:off x="263047" y="-349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2. Read the text about gardening. Match each word in column A with its definition in column B.</a:t>
            </a:r>
          </a:p>
        </p:txBody>
      </p:sp>
      <p:sp>
        <p:nvSpPr>
          <p:cNvPr id="5" name="Rectangle: Rounded Corners 4">
            <a:extLst>
              <a:ext uri="{FF2B5EF4-FFF2-40B4-BE49-F238E27FC236}">
                <a16:creationId xmlns:a16="http://schemas.microsoft.com/office/drawing/2014/main" id="{2220BDBC-E7F5-5D15-48EE-91F282D2CF6B}"/>
              </a:ext>
            </a:extLst>
          </p:cNvPr>
          <p:cNvSpPr/>
          <p:nvPr/>
        </p:nvSpPr>
        <p:spPr>
          <a:xfrm>
            <a:off x="237995" y="1523428"/>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1. outdoor</a:t>
            </a:r>
          </a:p>
        </p:txBody>
      </p:sp>
      <p:sp>
        <p:nvSpPr>
          <p:cNvPr id="10" name="Rectangle: Rounded Corners 9">
            <a:extLst>
              <a:ext uri="{FF2B5EF4-FFF2-40B4-BE49-F238E27FC236}">
                <a16:creationId xmlns:a16="http://schemas.microsoft.com/office/drawing/2014/main" id="{5C7B0667-A47A-B974-AD68-A3455B61E8C0}"/>
              </a:ext>
            </a:extLst>
          </p:cNvPr>
          <p:cNvSpPr/>
          <p:nvPr/>
        </p:nvSpPr>
        <p:spPr>
          <a:xfrm>
            <a:off x="3920646" y="1523428"/>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a. a very developed form </a:t>
            </a:r>
          </a:p>
        </p:txBody>
      </p:sp>
      <p:sp>
        <p:nvSpPr>
          <p:cNvPr id="11" name="Rectangle: Rounded Corners 10">
            <a:extLst>
              <a:ext uri="{FF2B5EF4-FFF2-40B4-BE49-F238E27FC236}">
                <a16:creationId xmlns:a16="http://schemas.microsoft.com/office/drawing/2014/main" id="{6B6F3DB1-5051-9FF5-0DA4-71A5AA6BA232}"/>
              </a:ext>
            </a:extLst>
          </p:cNvPr>
          <p:cNvSpPr/>
          <p:nvPr/>
        </p:nvSpPr>
        <p:spPr>
          <a:xfrm>
            <a:off x="3920646" y="2175500"/>
            <a:ext cx="4985358"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b. happening outside </a:t>
            </a:r>
          </a:p>
        </p:txBody>
      </p:sp>
      <p:sp>
        <p:nvSpPr>
          <p:cNvPr id="12" name="Rectangle: Rounded Corners 11">
            <a:extLst>
              <a:ext uri="{FF2B5EF4-FFF2-40B4-BE49-F238E27FC236}">
                <a16:creationId xmlns:a16="http://schemas.microsoft.com/office/drawing/2014/main" id="{A67A1D6F-6290-4311-D13A-DCDCB3A5CAF5}"/>
              </a:ext>
            </a:extLst>
          </p:cNvPr>
          <p:cNvSpPr/>
          <p:nvPr/>
        </p:nvSpPr>
        <p:spPr>
          <a:xfrm>
            <a:off x="3920646" y="2830163"/>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c. the duty of taking care of </a:t>
            </a:r>
            <a:r>
              <a:rPr lang="en-US" sz="2500" b="1" dirty="0" err="1"/>
              <a:t>sth</a:t>
            </a:r>
            <a:r>
              <a:rPr lang="en-US" sz="2500" b="1" dirty="0"/>
              <a:t> </a:t>
            </a:r>
          </a:p>
        </p:txBody>
      </p:sp>
      <p:sp>
        <p:nvSpPr>
          <p:cNvPr id="13" name="Rectangle: Rounded Corners 12">
            <a:extLst>
              <a:ext uri="{FF2B5EF4-FFF2-40B4-BE49-F238E27FC236}">
                <a16:creationId xmlns:a16="http://schemas.microsoft.com/office/drawing/2014/main" id="{F5B52237-820B-8D88-202B-97414638E731}"/>
              </a:ext>
            </a:extLst>
          </p:cNvPr>
          <p:cNvSpPr/>
          <p:nvPr/>
        </p:nvSpPr>
        <p:spPr>
          <a:xfrm>
            <a:off x="3920646" y="3484826"/>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d. very helpful </a:t>
            </a:r>
          </a:p>
        </p:txBody>
      </p:sp>
      <p:sp>
        <p:nvSpPr>
          <p:cNvPr id="14" name="Rectangle: Rounded Corners 13">
            <a:extLst>
              <a:ext uri="{FF2B5EF4-FFF2-40B4-BE49-F238E27FC236}">
                <a16:creationId xmlns:a16="http://schemas.microsoft.com/office/drawing/2014/main" id="{65B44044-6A71-B95A-27EE-3930E6C08E25}"/>
              </a:ext>
            </a:extLst>
          </p:cNvPr>
          <p:cNvSpPr/>
          <p:nvPr/>
        </p:nvSpPr>
        <p:spPr>
          <a:xfrm>
            <a:off x="3920646" y="4136898"/>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e. able to wait for a long time </a:t>
            </a:r>
          </a:p>
        </p:txBody>
      </p:sp>
      <p:sp>
        <p:nvSpPr>
          <p:cNvPr id="15" name="Title 3">
            <a:extLst>
              <a:ext uri="{FF2B5EF4-FFF2-40B4-BE49-F238E27FC236}">
                <a16:creationId xmlns:a16="http://schemas.microsoft.com/office/drawing/2014/main" id="{30AE8695-71C7-FE1D-EF20-A78A7A32A576}"/>
              </a:ext>
            </a:extLst>
          </p:cNvPr>
          <p:cNvSpPr txBox="1">
            <a:spLocks/>
          </p:cNvSpPr>
          <p:nvPr/>
        </p:nvSpPr>
        <p:spPr>
          <a:xfrm>
            <a:off x="1227551" y="83200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A</a:t>
            </a:r>
          </a:p>
        </p:txBody>
      </p:sp>
      <p:sp>
        <p:nvSpPr>
          <p:cNvPr id="16" name="Title 3">
            <a:extLst>
              <a:ext uri="{FF2B5EF4-FFF2-40B4-BE49-F238E27FC236}">
                <a16:creationId xmlns:a16="http://schemas.microsoft.com/office/drawing/2014/main" id="{553F92BB-220D-8142-082A-971940CEE23E}"/>
              </a:ext>
            </a:extLst>
          </p:cNvPr>
          <p:cNvSpPr txBox="1">
            <a:spLocks/>
          </p:cNvSpPr>
          <p:nvPr/>
        </p:nvSpPr>
        <p:spPr>
          <a:xfrm>
            <a:off x="6037545" y="83200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B</a:t>
            </a:r>
          </a:p>
        </p:txBody>
      </p:sp>
      <p:sp>
        <p:nvSpPr>
          <p:cNvPr id="17" name="TextBox 16">
            <a:extLst>
              <a:ext uri="{FF2B5EF4-FFF2-40B4-BE49-F238E27FC236}">
                <a16:creationId xmlns:a16="http://schemas.microsoft.com/office/drawing/2014/main" id="{886C3B4E-3FA6-DD8B-F84B-2B5E590BEE2F}"/>
              </a:ext>
            </a:extLst>
          </p:cNvPr>
          <p:cNvSpPr txBox="1"/>
          <p:nvPr/>
        </p:nvSpPr>
        <p:spPr>
          <a:xfrm>
            <a:off x="150312" y="2008632"/>
            <a:ext cx="2893512" cy="1200329"/>
          </a:xfrm>
          <a:prstGeom prst="rect">
            <a:avLst/>
          </a:prstGeom>
          <a:noFill/>
        </p:spPr>
        <p:txBody>
          <a:bodyPr wrap="square">
            <a:spAutoFit/>
          </a:bodyPr>
          <a:lstStyle/>
          <a:p>
            <a:r>
              <a:rPr lang="en-US" sz="2400" dirty="0"/>
              <a:t>Gardening is one of the oldest </a:t>
            </a:r>
            <a:r>
              <a:rPr lang="en-US" sz="2400" b="1" dirty="0">
                <a:solidFill>
                  <a:srgbClr val="FF0000"/>
                </a:solidFill>
              </a:rPr>
              <a:t>outdoor</a:t>
            </a:r>
            <a:r>
              <a:rPr lang="en-US" sz="2400" b="1" dirty="0"/>
              <a:t> </a:t>
            </a:r>
            <a:r>
              <a:rPr lang="en-US" sz="2400" dirty="0"/>
              <a:t>activities. </a:t>
            </a:r>
          </a:p>
        </p:txBody>
      </p:sp>
      <p:pic>
        <p:nvPicPr>
          <p:cNvPr id="1028" name="Picture 4" descr="Gardening Tips - Hectic On 3">
            <a:extLst>
              <a:ext uri="{FF2B5EF4-FFF2-40B4-BE49-F238E27FC236}">
                <a16:creationId xmlns:a16="http://schemas.microsoft.com/office/drawing/2014/main" id="{28C211D1-9375-347F-4650-F249392FB3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206"/>
          <a:stretch/>
        </p:blipFill>
        <p:spPr bwMode="auto">
          <a:xfrm>
            <a:off x="225469" y="3203405"/>
            <a:ext cx="2730673" cy="1591409"/>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id="{6D789C26-6800-156E-C690-7596833BDE58}"/>
              </a:ext>
            </a:extLst>
          </p:cNvPr>
          <p:cNvCxnSpPr>
            <a:cxnSpLocks/>
            <a:endCxn id="11" idx="1"/>
          </p:cNvCxnSpPr>
          <p:nvPr/>
        </p:nvCxnSpPr>
        <p:spPr>
          <a:xfrm>
            <a:off x="2956142" y="1780570"/>
            <a:ext cx="964504" cy="6520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2" name="outdoor">
            <a:hlinkClick r:id="" action="ppaction://media"/>
            <a:extLst>
              <a:ext uri="{FF2B5EF4-FFF2-40B4-BE49-F238E27FC236}">
                <a16:creationId xmlns:a16="http://schemas.microsoft.com/office/drawing/2014/main" id="{82EB1B5F-BC16-88F3-1636-505FBA3DF8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1037094"/>
            <a:ext cx="901515" cy="901515"/>
          </a:xfrm>
          <a:prstGeom prst="rect">
            <a:avLst/>
          </a:prstGeom>
        </p:spPr>
      </p:pic>
    </p:spTree>
    <p:extLst>
      <p:ext uri="{BB962C8B-B14F-4D97-AF65-F5344CB8AC3E}">
        <p14:creationId xmlns:p14="http://schemas.microsoft.com/office/powerpoint/2010/main" val="117947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03C07D8-78C5-7A12-77C6-1B47B58B82E7}"/>
              </a:ext>
            </a:extLst>
          </p:cNvPr>
          <p:cNvSpPr>
            <a:spLocks noGrp="1"/>
          </p:cNvSpPr>
          <p:nvPr>
            <p:ph type="title"/>
          </p:nvPr>
        </p:nvSpPr>
        <p:spPr>
          <a:xfrm>
            <a:off x="263047" y="-349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2. Read the text about gardening. Match each word in column A with its definition in column B.</a:t>
            </a:r>
          </a:p>
        </p:txBody>
      </p:sp>
      <p:sp>
        <p:nvSpPr>
          <p:cNvPr id="3" name="Rectangle: Rounded Corners 2">
            <a:extLst>
              <a:ext uri="{FF2B5EF4-FFF2-40B4-BE49-F238E27FC236}">
                <a16:creationId xmlns:a16="http://schemas.microsoft.com/office/drawing/2014/main" id="{800011E2-B844-20EB-83B8-1A1A5BC74D43}"/>
              </a:ext>
            </a:extLst>
          </p:cNvPr>
          <p:cNvSpPr/>
          <p:nvPr/>
        </p:nvSpPr>
        <p:spPr>
          <a:xfrm>
            <a:off x="237995" y="1460798"/>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2. patient</a:t>
            </a:r>
          </a:p>
        </p:txBody>
      </p:sp>
      <p:sp>
        <p:nvSpPr>
          <p:cNvPr id="4" name="Rectangle: Rounded Corners 3">
            <a:extLst>
              <a:ext uri="{FF2B5EF4-FFF2-40B4-BE49-F238E27FC236}">
                <a16:creationId xmlns:a16="http://schemas.microsoft.com/office/drawing/2014/main" id="{BF7CA142-C932-9A6C-1EF9-2FF8F4722BDD}"/>
              </a:ext>
            </a:extLst>
          </p:cNvPr>
          <p:cNvSpPr/>
          <p:nvPr/>
        </p:nvSpPr>
        <p:spPr>
          <a:xfrm>
            <a:off x="3920646" y="1460798"/>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a. a very developed form </a:t>
            </a:r>
          </a:p>
        </p:txBody>
      </p:sp>
      <p:sp>
        <p:nvSpPr>
          <p:cNvPr id="5" name="Rectangle: Rounded Corners 4">
            <a:extLst>
              <a:ext uri="{FF2B5EF4-FFF2-40B4-BE49-F238E27FC236}">
                <a16:creationId xmlns:a16="http://schemas.microsoft.com/office/drawing/2014/main" id="{B2196809-6B71-4E80-EE40-89CB2B5D6778}"/>
              </a:ext>
            </a:extLst>
          </p:cNvPr>
          <p:cNvSpPr/>
          <p:nvPr/>
        </p:nvSpPr>
        <p:spPr>
          <a:xfrm>
            <a:off x="3920646" y="2087870"/>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c. the duty of taking care of </a:t>
            </a:r>
            <a:r>
              <a:rPr lang="en-US" sz="2500" b="1" dirty="0" err="1"/>
              <a:t>sth</a:t>
            </a:r>
            <a:r>
              <a:rPr lang="en-US" sz="2500" b="1" dirty="0"/>
              <a:t> </a:t>
            </a:r>
          </a:p>
        </p:txBody>
      </p:sp>
      <p:sp>
        <p:nvSpPr>
          <p:cNvPr id="6" name="Rectangle: Rounded Corners 5">
            <a:extLst>
              <a:ext uri="{FF2B5EF4-FFF2-40B4-BE49-F238E27FC236}">
                <a16:creationId xmlns:a16="http://schemas.microsoft.com/office/drawing/2014/main" id="{1950942C-7F32-FCCC-F1FC-D1BD055AB62A}"/>
              </a:ext>
            </a:extLst>
          </p:cNvPr>
          <p:cNvSpPr/>
          <p:nvPr/>
        </p:nvSpPr>
        <p:spPr>
          <a:xfrm>
            <a:off x="3920646" y="2742533"/>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d. very helpful </a:t>
            </a:r>
          </a:p>
        </p:txBody>
      </p:sp>
      <p:sp>
        <p:nvSpPr>
          <p:cNvPr id="7" name="Rectangle: Rounded Corners 6">
            <a:extLst>
              <a:ext uri="{FF2B5EF4-FFF2-40B4-BE49-F238E27FC236}">
                <a16:creationId xmlns:a16="http://schemas.microsoft.com/office/drawing/2014/main" id="{C62B03D1-C67B-3E21-C333-FA40FF55D7A4}"/>
              </a:ext>
            </a:extLst>
          </p:cNvPr>
          <p:cNvSpPr/>
          <p:nvPr/>
        </p:nvSpPr>
        <p:spPr>
          <a:xfrm>
            <a:off x="3920646" y="3394605"/>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e. able to wait for a long time </a:t>
            </a:r>
          </a:p>
        </p:txBody>
      </p:sp>
      <p:sp>
        <p:nvSpPr>
          <p:cNvPr id="8" name="Title 3">
            <a:extLst>
              <a:ext uri="{FF2B5EF4-FFF2-40B4-BE49-F238E27FC236}">
                <a16:creationId xmlns:a16="http://schemas.microsoft.com/office/drawing/2014/main" id="{3810EDFD-2663-020B-E43C-80DB99833420}"/>
              </a:ext>
            </a:extLst>
          </p:cNvPr>
          <p:cNvSpPr txBox="1">
            <a:spLocks/>
          </p:cNvSpPr>
          <p:nvPr/>
        </p:nvSpPr>
        <p:spPr>
          <a:xfrm>
            <a:off x="1227551" y="76937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A</a:t>
            </a:r>
          </a:p>
        </p:txBody>
      </p:sp>
      <p:sp>
        <p:nvSpPr>
          <p:cNvPr id="9" name="Title 3">
            <a:extLst>
              <a:ext uri="{FF2B5EF4-FFF2-40B4-BE49-F238E27FC236}">
                <a16:creationId xmlns:a16="http://schemas.microsoft.com/office/drawing/2014/main" id="{0FC87514-119C-8655-1007-B88C454DAAC5}"/>
              </a:ext>
            </a:extLst>
          </p:cNvPr>
          <p:cNvSpPr txBox="1">
            <a:spLocks/>
          </p:cNvSpPr>
          <p:nvPr/>
        </p:nvSpPr>
        <p:spPr>
          <a:xfrm>
            <a:off x="6037545" y="76937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B</a:t>
            </a:r>
          </a:p>
        </p:txBody>
      </p:sp>
      <p:pic>
        <p:nvPicPr>
          <p:cNvPr id="10" name="patient">
            <a:hlinkClick r:id="" action="ppaction://media"/>
            <a:extLst>
              <a:ext uri="{FF2B5EF4-FFF2-40B4-BE49-F238E27FC236}">
                <a16:creationId xmlns:a16="http://schemas.microsoft.com/office/drawing/2014/main" id="{1A79CF16-3EAB-BDD2-3B10-8B8AFBEC08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088763"/>
            <a:ext cx="952486" cy="952486"/>
          </a:xfrm>
          <a:prstGeom prst="rect">
            <a:avLst/>
          </a:prstGeom>
        </p:spPr>
      </p:pic>
      <p:pic>
        <p:nvPicPr>
          <p:cNvPr id="2050" name="Picture 2" descr="Adjectives For Describing People">
            <a:extLst>
              <a:ext uri="{FF2B5EF4-FFF2-40B4-BE49-F238E27FC236}">
                <a16:creationId xmlns:a16="http://schemas.microsoft.com/office/drawing/2014/main" id="{6450A151-A17E-E833-B436-29B567C533A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175" t="5582" b="6123"/>
          <a:stretch/>
        </p:blipFill>
        <p:spPr bwMode="auto">
          <a:xfrm>
            <a:off x="279604" y="3113440"/>
            <a:ext cx="2634928" cy="18797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F840791-0703-24AE-1399-31BC9313188E}"/>
              </a:ext>
            </a:extLst>
          </p:cNvPr>
          <p:cNvSpPr txBox="1"/>
          <p:nvPr/>
        </p:nvSpPr>
        <p:spPr>
          <a:xfrm>
            <a:off x="237994" y="1975082"/>
            <a:ext cx="2880987" cy="1200329"/>
          </a:xfrm>
          <a:prstGeom prst="rect">
            <a:avLst/>
          </a:prstGeom>
          <a:noFill/>
        </p:spPr>
        <p:txBody>
          <a:bodyPr wrap="square">
            <a:spAutoFit/>
          </a:bodyPr>
          <a:lstStyle/>
          <a:p>
            <a:r>
              <a:rPr lang="en-US" sz="2400" dirty="0"/>
              <a:t>When gardening, children learn to be </a:t>
            </a:r>
            <a:r>
              <a:rPr lang="en-US" sz="2400" b="1" dirty="0">
                <a:solidFill>
                  <a:srgbClr val="FF0000"/>
                </a:solidFill>
              </a:rPr>
              <a:t>patient</a:t>
            </a:r>
            <a:r>
              <a:rPr lang="en-US" sz="2400" dirty="0"/>
              <a:t> …</a:t>
            </a:r>
          </a:p>
        </p:txBody>
      </p:sp>
      <p:cxnSp>
        <p:nvCxnSpPr>
          <p:cNvPr id="13" name="Straight Connector 12">
            <a:extLst>
              <a:ext uri="{FF2B5EF4-FFF2-40B4-BE49-F238E27FC236}">
                <a16:creationId xmlns:a16="http://schemas.microsoft.com/office/drawing/2014/main" id="{521B7119-7C35-144D-ABE0-E33F624A52BB}"/>
              </a:ext>
            </a:extLst>
          </p:cNvPr>
          <p:cNvCxnSpPr>
            <a:cxnSpLocks/>
            <a:stCxn id="3" idx="3"/>
            <a:endCxn id="7" idx="1"/>
          </p:cNvCxnSpPr>
          <p:nvPr/>
        </p:nvCxnSpPr>
        <p:spPr>
          <a:xfrm>
            <a:off x="2956142" y="1717940"/>
            <a:ext cx="964504" cy="19338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170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E74A47-3A71-E84F-9616-A614191155B5}"/>
              </a:ext>
            </a:extLst>
          </p:cNvPr>
          <p:cNvSpPr>
            <a:spLocks noGrp="1"/>
          </p:cNvSpPr>
          <p:nvPr>
            <p:ph type="title"/>
          </p:nvPr>
        </p:nvSpPr>
        <p:spPr>
          <a:xfrm>
            <a:off x="263047" y="-349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2. Read the text about gardening. Match each word in column A with its definition in column B.</a:t>
            </a:r>
          </a:p>
        </p:txBody>
      </p:sp>
      <p:sp>
        <p:nvSpPr>
          <p:cNvPr id="5" name="Rectangle: Rounded Corners 4">
            <a:extLst>
              <a:ext uri="{FF2B5EF4-FFF2-40B4-BE49-F238E27FC236}">
                <a16:creationId xmlns:a16="http://schemas.microsoft.com/office/drawing/2014/main" id="{24997B53-27A6-8052-A1C0-DA8AD09897DE}"/>
              </a:ext>
            </a:extLst>
          </p:cNvPr>
          <p:cNvSpPr/>
          <p:nvPr/>
        </p:nvSpPr>
        <p:spPr>
          <a:xfrm>
            <a:off x="237995" y="1460798"/>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3. responsibility</a:t>
            </a:r>
          </a:p>
        </p:txBody>
      </p:sp>
      <p:sp>
        <p:nvSpPr>
          <p:cNvPr id="6" name="Rectangle: Rounded Corners 5">
            <a:extLst>
              <a:ext uri="{FF2B5EF4-FFF2-40B4-BE49-F238E27FC236}">
                <a16:creationId xmlns:a16="http://schemas.microsoft.com/office/drawing/2014/main" id="{0ACDF722-EFD4-FA26-951A-4776BB595E58}"/>
              </a:ext>
            </a:extLst>
          </p:cNvPr>
          <p:cNvSpPr/>
          <p:nvPr/>
        </p:nvSpPr>
        <p:spPr>
          <a:xfrm>
            <a:off x="3920646" y="1460798"/>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a. a very developed form </a:t>
            </a:r>
          </a:p>
        </p:txBody>
      </p:sp>
      <p:sp>
        <p:nvSpPr>
          <p:cNvPr id="7" name="Rectangle: Rounded Corners 6">
            <a:extLst>
              <a:ext uri="{FF2B5EF4-FFF2-40B4-BE49-F238E27FC236}">
                <a16:creationId xmlns:a16="http://schemas.microsoft.com/office/drawing/2014/main" id="{973E914F-2D22-B408-66F6-347C2A35B024}"/>
              </a:ext>
            </a:extLst>
          </p:cNvPr>
          <p:cNvSpPr/>
          <p:nvPr/>
        </p:nvSpPr>
        <p:spPr>
          <a:xfrm>
            <a:off x="3920646" y="2087870"/>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c. the duty of taking care of </a:t>
            </a:r>
            <a:r>
              <a:rPr lang="en-US" sz="2500" b="1" dirty="0" err="1"/>
              <a:t>sth</a:t>
            </a:r>
            <a:r>
              <a:rPr lang="en-US" sz="2500" b="1" dirty="0"/>
              <a:t> </a:t>
            </a:r>
          </a:p>
        </p:txBody>
      </p:sp>
      <p:sp>
        <p:nvSpPr>
          <p:cNvPr id="8" name="Rectangle: Rounded Corners 7">
            <a:extLst>
              <a:ext uri="{FF2B5EF4-FFF2-40B4-BE49-F238E27FC236}">
                <a16:creationId xmlns:a16="http://schemas.microsoft.com/office/drawing/2014/main" id="{7B0FA523-1BE6-55D7-4661-71C06B28CC2B}"/>
              </a:ext>
            </a:extLst>
          </p:cNvPr>
          <p:cNvSpPr/>
          <p:nvPr/>
        </p:nvSpPr>
        <p:spPr>
          <a:xfrm>
            <a:off x="3920646" y="2742533"/>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d. very helpful </a:t>
            </a:r>
          </a:p>
        </p:txBody>
      </p:sp>
      <p:sp>
        <p:nvSpPr>
          <p:cNvPr id="9" name="Title 3">
            <a:extLst>
              <a:ext uri="{FF2B5EF4-FFF2-40B4-BE49-F238E27FC236}">
                <a16:creationId xmlns:a16="http://schemas.microsoft.com/office/drawing/2014/main" id="{B3862BE7-BF7F-6806-2CDA-5916FF1AA702}"/>
              </a:ext>
            </a:extLst>
          </p:cNvPr>
          <p:cNvSpPr txBox="1">
            <a:spLocks/>
          </p:cNvSpPr>
          <p:nvPr/>
        </p:nvSpPr>
        <p:spPr>
          <a:xfrm>
            <a:off x="1227551" y="76937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A</a:t>
            </a:r>
          </a:p>
        </p:txBody>
      </p:sp>
      <p:sp>
        <p:nvSpPr>
          <p:cNvPr id="10" name="Title 3">
            <a:extLst>
              <a:ext uri="{FF2B5EF4-FFF2-40B4-BE49-F238E27FC236}">
                <a16:creationId xmlns:a16="http://schemas.microsoft.com/office/drawing/2014/main" id="{21BFC3AA-9046-B9F3-79CD-2699D64F732A}"/>
              </a:ext>
            </a:extLst>
          </p:cNvPr>
          <p:cNvSpPr txBox="1">
            <a:spLocks/>
          </p:cNvSpPr>
          <p:nvPr/>
        </p:nvSpPr>
        <p:spPr>
          <a:xfrm>
            <a:off x="6037545" y="76937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B</a:t>
            </a:r>
          </a:p>
        </p:txBody>
      </p:sp>
      <p:sp>
        <p:nvSpPr>
          <p:cNvPr id="12" name="TextBox 11">
            <a:extLst>
              <a:ext uri="{FF2B5EF4-FFF2-40B4-BE49-F238E27FC236}">
                <a16:creationId xmlns:a16="http://schemas.microsoft.com/office/drawing/2014/main" id="{0EC9DDAF-9054-E3FF-F43C-D57FAFFD70FF}"/>
              </a:ext>
            </a:extLst>
          </p:cNvPr>
          <p:cNvSpPr txBox="1"/>
          <p:nvPr/>
        </p:nvSpPr>
        <p:spPr>
          <a:xfrm>
            <a:off x="237994" y="1975082"/>
            <a:ext cx="2868461" cy="1569660"/>
          </a:xfrm>
          <a:prstGeom prst="rect">
            <a:avLst/>
          </a:prstGeom>
          <a:noFill/>
        </p:spPr>
        <p:txBody>
          <a:bodyPr wrap="square">
            <a:spAutoFit/>
          </a:bodyPr>
          <a:lstStyle/>
          <a:p>
            <a:r>
              <a:rPr lang="en-US" sz="2400" dirty="0"/>
              <a:t>When gardening, children learn to be patient and take on </a:t>
            </a:r>
            <a:r>
              <a:rPr lang="en-US" sz="2400" b="1" dirty="0">
                <a:solidFill>
                  <a:srgbClr val="FF0000"/>
                </a:solidFill>
              </a:rPr>
              <a:t>responsibility</a:t>
            </a:r>
            <a:r>
              <a:rPr lang="en-US" sz="2400" dirty="0"/>
              <a:t>. </a:t>
            </a:r>
          </a:p>
        </p:txBody>
      </p:sp>
      <p:cxnSp>
        <p:nvCxnSpPr>
          <p:cNvPr id="13" name="Straight Connector 12">
            <a:extLst>
              <a:ext uri="{FF2B5EF4-FFF2-40B4-BE49-F238E27FC236}">
                <a16:creationId xmlns:a16="http://schemas.microsoft.com/office/drawing/2014/main" id="{1C1A8D4F-500F-EDFA-D2EB-51F3F2693B2C}"/>
              </a:ext>
            </a:extLst>
          </p:cNvPr>
          <p:cNvCxnSpPr>
            <a:cxnSpLocks/>
            <a:endCxn id="7" idx="1"/>
          </p:cNvCxnSpPr>
          <p:nvPr/>
        </p:nvCxnSpPr>
        <p:spPr>
          <a:xfrm>
            <a:off x="2956142" y="1717940"/>
            <a:ext cx="964504" cy="6270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3074" name="Picture 2" descr="103,311 Responsibility Photos - Free &amp; Royalty-Free Stock Photos from  Dreamstime">
            <a:extLst>
              <a:ext uri="{FF2B5EF4-FFF2-40B4-BE49-F238E27FC236}">
                <a16:creationId xmlns:a16="http://schemas.microsoft.com/office/drawing/2014/main" id="{4A074E68-EFBB-F5EE-F287-965F1C62C9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20" y="3494638"/>
            <a:ext cx="2355962" cy="1569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019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E74A47-3A71-E84F-9616-A614191155B5}"/>
              </a:ext>
            </a:extLst>
          </p:cNvPr>
          <p:cNvSpPr>
            <a:spLocks noGrp="1"/>
          </p:cNvSpPr>
          <p:nvPr>
            <p:ph type="title"/>
          </p:nvPr>
        </p:nvSpPr>
        <p:spPr>
          <a:xfrm>
            <a:off x="263047" y="-3490"/>
            <a:ext cx="8880953" cy="1005571"/>
          </a:xfrm>
          <a:solidFill>
            <a:schemeClr val="bg1"/>
          </a:solidFill>
        </p:spPr>
        <p:txBody>
          <a:bodyPr/>
          <a:lstStyle/>
          <a:p>
            <a:r>
              <a:rPr lang="en-US" sz="2800" b="1" dirty="0">
                <a:solidFill>
                  <a:schemeClr val="accent4"/>
                </a:solidFill>
                <a:latin typeface="Calibri" panose="020F0502020204030204" pitchFamily="34" charset="0"/>
                <a:cs typeface="Calibri" panose="020F0502020204030204" pitchFamily="34" charset="0"/>
              </a:rPr>
              <a:t>2. Read the text about gardening. Match each word in column A with its definition in column B.</a:t>
            </a:r>
          </a:p>
        </p:txBody>
      </p:sp>
      <p:sp>
        <p:nvSpPr>
          <p:cNvPr id="5" name="Rectangle: Rounded Corners 4">
            <a:extLst>
              <a:ext uri="{FF2B5EF4-FFF2-40B4-BE49-F238E27FC236}">
                <a16:creationId xmlns:a16="http://schemas.microsoft.com/office/drawing/2014/main" id="{24997B53-27A6-8052-A1C0-DA8AD09897DE}"/>
              </a:ext>
            </a:extLst>
          </p:cNvPr>
          <p:cNvSpPr/>
          <p:nvPr/>
        </p:nvSpPr>
        <p:spPr>
          <a:xfrm>
            <a:off x="237995" y="1460798"/>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4. maturity</a:t>
            </a:r>
          </a:p>
        </p:txBody>
      </p:sp>
      <p:sp>
        <p:nvSpPr>
          <p:cNvPr id="6" name="Rectangle: Rounded Corners 5">
            <a:extLst>
              <a:ext uri="{FF2B5EF4-FFF2-40B4-BE49-F238E27FC236}">
                <a16:creationId xmlns:a16="http://schemas.microsoft.com/office/drawing/2014/main" id="{0ACDF722-EFD4-FA26-951A-4776BB595E58}"/>
              </a:ext>
            </a:extLst>
          </p:cNvPr>
          <p:cNvSpPr/>
          <p:nvPr/>
        </p:nvSpPr>
        <p:spPr>
          <a:xfrm>
            <a:off x="3920646" y="1460798"/>
            <a:ext cx="4985359"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a. a very developed form </a:t>
            </a:r>
          </a:p>
        </p:txBody>
      </p:sp>
      <p:sp>
        <p:nvSpPr>
          <p:cNvPr id="8" name="Rectangle: Rounded Corners 7">
            <a:extLst>
              <a:ext uri="{FF2B5EF4-FFF2-40B4-BE49-F238E27FC236}">
                <a16:creationId xmlns:a16="http://schemas.microsoft.com/office/drawing/2014/main" id="{7B0FA523-1BE6-55D7-4661-71C06B28CC2B}"/>
              </a:ext>
            </a:extLst>
          </p:cNvPr>
          <p:cNvSpPr/>
          <p:nvPr/>
        </p:nvSpPr>
        <p:spPr>
          <a:xfrm>
            <a:off x="3920646" y="2176657"/>
            <a:ext cx="4985357" cy="514284"/>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t>d. very helpful </a:t>
            </a:r>
          </a:p>
        </p:txBody>
      </p:sp>
      <p:sp>
        <p:nvSpPr>
          <p:cNvPr id="9" name="Title 3">
            <a:extLst>
              <a:ext uri="{FF2B5EF4-FFF2-40B4-BE49-F238E27FC236}">
                <a16:creationId xmlns:a16="http://schemas.microsoft.com/office/drawing/2014/main" id="{B3862BE7-BF7F-6806-2CDA-5916FF1AA702}"/>
              </a:ext>
            </a:extLst>
          </p:cNvPr>
          <p:cNvSpPr txBox="1">
            <a:spLocks/>
          </p:cNvSpPr>
          <p:nvPr/>
        </p:nvSpPr>
        <p:spPr>
          <a:xfrm>
            <a:off x="1227551" y="76937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A</a:t>
            </a:r>
          </a:p>
        </p:txBody>
      </p:sp>
      <p:sp>
        <p:nvSpPr>
          <p:cNvPr id="10" name="Title 3">
            <a:extLst>
              <a:ext uri="{FF2B5EF4-FFF2-40B4-BE49-F238E27FC236}">
                <a16:creationId xmlns:a16="http://schemas.microsoft.com/office/drawing/2014/main" id="{21BFC3AA-9046-B9F3-79CD-2699D64F732A}"/>
              </a:ext>
            </a:extLst>
          </p:cNvPr>
          <p:cNvSpPr txBox="1">
            <a:spLocks/>
          </p:cNvSpPr>
          <p:nvPr/>
        </p:nvSpPr>
        <p:spPr>
          <a:xfrm>
            <a:off x="6037545" y="769376"/>
            <a:ext cx="739034" cy="630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Chewy"/>
              <a:buNone/>
              <a:defRPr sz="33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000"/>
              <a:buFont typeface="Chewy"/>
              <a:buNone/>
              <a:defRPr sz="3000" b="0" i="0" u="none" strike="noStrike" cap="none">
                <a:solidFill>
                  <a:schemeClr val="dk1"/>
                </a:solidFill>
                <a:latin typeface="Chewy"/>
                <a:ea typeface="Chewy"/>
                <a:cs typeface="Chewy"/>
                <a:sym typeface="Chewy"/>
              </a:defRPr>
            </a:lvl9pPr>
          </a:lstStyle>
          <a:p>
            <a:pPr algn="l"/>
            <a:r>
              <a:rPr lang="en-US" b="1" dirty="0">
                <a:latin typeface="Calibri" panose="020F0502020204030204" pitchFamily="34" charset="0"/>
                <a:cs typeface="Calibri" panose="020F0502020204030204" pitchFamily="34" charset="0"/>
              </a:rPr>
              <a:t>B</a:t>
            </a:r>
          </a:p>
        </p:txBody>
      </p:sp>
      <p:sp>
        <p:nvSpPr>
          <p:cNvPr id="12" name="TextBox 11">
            <a:extLst>
              <a:ext uri="{FF2B5EF4-FFF2-40B4-BE49-F238E27FC236}">
                <a16:creationId xmlns:a16="http://schemas.microsoft.com/office/drawing/2014/main" id="{0EC9DDAF-9054-E3FF-F43C-D57FAFFD70FF}"/>
              </a:ext>
            </a:extLst>
          </p:cNvPr>
          <p:cNvSpPr txBox="1"/>
          <p:nvPr/>
        </p:nvSpPr>
        <p:spPr>
          <a:xfrm>
            <a:off x="263047" y="2695315"/>
            <a:ext cx="3894015" cy="830997"/>
          </a:xfrm>
          <a:prstGeom prst="rect">
            <a:avLst/>
          </a:prstGeom>
          <a:noFill/>
        </p:spPr>
        <p:txBody>
          <a:bodyPr wrap="square">
            <a:spAutoFit/>
          </a:bodyPr>
          <a:lstStyle/>
          <a:p>
            <a:r>
              <a:rPr lang="en-US" sz="2400" dirty="0"/>
              <a:t>They learn to wait for the plants to grow to </a:t>
            </a:r>
            <a:r>
              <a:rPr lang="en-US" sz="2400" b="1" dirty="0">
                <a:solidFill>
                  <a:srgbClr val="FF0000"/>
                </a:solidFill>
              </a:rPr>
              <a:t>maturity</a:t>
            </a:r>
            <a:r>
              <a:rPr lang="en-US" sz="2400" dirty="0"/>
              <a:t>.</a:t>
            </a:r>
          </a:p>
        </p:txBody>
      </p:sp>
      <p:cxnSp>
        <p:nvCxnSpPr>
          <p:cNvPr id="13" name="Straight Connector 12">
            <a:extLst>
              <a:ext uri="{FF2B5EF4-FFF2-40B4-BE49-F238E27FC236}">
                <a16:creationId xmlns:a16="http://schemas.microsoft.com/office/drawing/2014/main" id="{1C1A8D4F-500F-EDFA-D2EB-51F3F2693B2C}"/>
              </a:ext>
            </a:extLst>
          </p:cNvPr>
          <p:cNvCxnSpPr>
            <a:cxnSpLocks/>
            <a:endCxn id="6" idx="1"/>
          </p:cNvCxnSpPr>
          <p:nvPr/>
        </p:nvCxnSpPr>
        <p:spPr>
          <a:xfrm>
            <a:off x="2956142" y="1717940"/>
            <a:ext cx="964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33EB108E-4CB9-9755-5FFF-5CA70A5FC417}"/>
              </a:ext>
            </a:extLst>
          </p:cNvPr>
          <p:cNvSpPr/>
          <p:nvPr/>
        </p:nvSpPr>
        <p:spPr>
          <a:xfrm>
            <a:off x="237995" y="2176657"/>
            <a:ext cx="2718147" cy="51428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chemeClr val="tx1"/>
                </a:solidFill>
              </a:rPr>
              <a:t>5. valuable</a:t>
            </a:r>
          </a:p>
        </p:txBody>
      </p:sp>
      <p:cxnSp>
        <p:nvCxnSpPr>
          <p:cNvPr id="15" name="Straight Connector 14">
            <a:extLst>
              <a:ext uri="{FF2B5EF4-FFF2-40B4-BE49-F238E27FC236}">
                <a16:creationId xmlns:a16="http://schemas.microsoft.com/office/drawing/2014/main" id="{B34885AC-36E7-902C-3C4F-818387B69E7A}"/>
              </a:ext>
            </a:extLst>
          </p:cNvPr>
          <p:cNvCxnSpPr>
            <a:cxnSpLocks/>
            <a:stCxn id="14" idx="3"/>
            <a:endCxn id="8" idx="1"/>
          </p:cNvCxnSpPr>
          <p:nvPr/>
        </p:nvCxnSpPr>
        <p:spPr>
          <a:xfrm>
            <a:off x="2956142" y="2433799"/>
            <a:ext cx="964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7390EC2-8BD5-A7A5-9E6D-60551AB21571}"/>
              </a:ext>
            </a:extLst>
          </p:cNvPr>
          <p:cNvSpPr txBox="1"/>
          <p:nvPr/>
        </p:nvSpPr>
        <p:spPr>
          <a:xfrm>
            <a:off x="4631211" y="2690941"/>
            <a:ext cx="4274792" cy="830997"/>
          </a:xfrm>
          <a:prstGeom prst="rect">
            <a:avLst/>
          </a:prstGeom>
          <a:noFill/>
        </p:spPr>
        <p:txBody>
          <a:bodyPr wrap="square">
            <a:spAutoFit/>
          </a:bodyPr>
          <a:lstStyle/>
          <a:p>
            <a:r>
              <a:rPr lang="en-US" sz="2400" dirty="0"/>
              <a:t>This teaches them </a:t>
            </a:r>
            <a:r>
              <a:rPr lang="en-US" sz="2400" b="1" dirty="0">
                <a:solidFill>
                  <a:srgbClr val="FF0000"/>
                </a:solidFill>
              </a:rPr>
              <a:t>valuable</a:t>
            </a:r>
            <a:r>
              <a:rPr lang="en-US" sz="2400" dirty="0"/>
              <a:t> lessons about responsibility. </a:t>
            </a:r>
          </a:p>
        </p:txBody>
      </p:sp>
      <p:pic>
        <p:nvPicPr>
          <p:cNvPr id="4098" name="Picture 2" descr="How to Optimize Plant Growth at Every Stage">
            <a:extLst>
              <a:ext uri="{FF2B5EF4-FFF2-40B4-BE49-F238E27FC236}">
                <a16:creationId xmlns:a16="http://schemas.microsoft.com/office/drawing/2014/main" id="{D8A987FA-CC06-8557-5A8C-A72783AAC4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149" y="3603634"/>
            <a:ext cx="3267451" cy="137562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65C33D56-CF6B-92CC-8187-D1786C610AA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318"/>
          <a:stretch/>
        </p:blipFill>
        <p:spPr bwMode="auto">
          <a:xfrm>
            <a:off x="5716145" y="3521938"/>
            <a:ext cx="2321353" cy="1570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292812"/>
      </p:ext>
    </p:extLst>
  </p:cSld>
  <p:clrMapOvr>
    <a:masterClrMapping/>
  </p:clrMapOvr>
</p:sld>
</file>

<file path=ppt/theme/theme1.xml><?xml version="1.0" encoding="utf-8"?>
<a:theme xmlns:a="http://schemas.openxmlformats.org/drawingml/2006/main" name="Gardening in the Greenhouse for Kids by Slidesgo">
  <a:themeElements>
    <a:clrScheme name="Simple Light">
      <a:dk1>
        <a:srgbClr val="000000"/>
      </a:dk1>
      <a:lt1>
        <a:srgbClr val="FFFFFF"/>
      </a:lt1>
      <a:dk2>
        <a:srgbClr val="666666"/>
      </a:dk2>
      <a:lt2>
        <a:srgbClr val="434343"/>
      </a:lt2>
      <a:accent1>
        <a:srgbClr val="2B3F3C"/>
      </a:accent1>
      <a:accent2>
        <a:srgbClr val="7A8440"/>
      </a:accent2>
      <a:accent3>
        <a:srgbClr val="A7AF5D"/>
      </a:accent3>
      <a:accent4>
        <a:srgbClr val="52918B"/>
      </a:accent4>
      <a:accent5>
        <a:srgbClr val="9DD1CD"/>
      </a:accent5>
      <a:accent6>
        <a:srgbClr val="E48E1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6084</TotalTime>
  <Words>1637</Words>
  <Application>Microsoft Macintosh PowerPoint</Application>
  <PresentationFormat>On-screen Show (16:9)</PresentationFormat>
  <Paragraphs>195</Paragraphs>
  <Slides>24</Slides>
  <Notes>13</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ChronicaPro-Book</vt:lpstr>
      <vt:lpstr>Calibri</vt:lpstr>
      <vt:lpstr>Arial</vt:lpstr>
      <vt:lpstr>Chewy</vt:lpstr>
      <vt:lpstr>Lato</vt:lpstr>
      <vt:lpstr>Gardening in the Greenhouse for Kids by Slidesgo</vt:lpstr>
      <vt:lpstr>Unit 1:  Hobbies </vt:lpstr>
      <vt:lpstr>OBJECTIVES</vt:lpstr>
      <vt:lpstr> Reading</vt:lpstr>
      <vt:lpstr>Look and discuss the questions below. </vt:lpstr>
      <vt:lpstr>2. Read the text about gardening. Match each word in column A with its definition in column B.</vt:lpstr>
      <vt:lpstr>2. Read the text about gardening. Match each word in column A with its definition in column B.</vt:lpstr>
      <vt:lpstr>2. Read the text about gardening. Match each word in column A with its definition in column B.</vt:lpstr>
      <vt:lpstr>2. Read the text about gardening. Match each word in column A with its definition in column B.</vt:lpstr>
      <vt:lpstr>2. Read the text about gardening. Match each word in column A with its definition in column B.</vt:lpstr>
      <vt:lpstr>2. Read the text about gardening. Match each word in column A with its definition in column B.</vt:lpstr>
      <vt:lpstr>3 Read the text again. Complete each sentence with no more than three words.</vt:lpstr>
      <vt:lpstr>3 Read the text again. Complete each sentence with no more than three words.</vt:lpstr>
      <vt:lpstr>3 Read the text again. Complete each sentence with no more than three words.</vt:lpstr>
      <vt:lpstr>3 Read the text again. Complete each sentence with no more than three words.</vt:lpstr>
      <vt:lpstr>3 Read the text again. Complete each sentence with no more than three words.</vt:lpstr>
      <vt:lpstr>3 Read the text again. Complete each sentence with no more than three words.</vt:lpstr>
      <vt:lpstr>Check your memory!!! What’re the benefits of gardening?</vt:lpstr>
      <vt:lpstr>Speaking</vt:lpstr>
      <vt:lpstr>4 Match each hobby with its benefit(s). One hobby may have more than one benefit. </vt:lpstr>
      <vt:lpstr>5 Work in groups. Ask one another the following questions. </vt:lpstr>
      <vt:lpstr>5 Now present your partners’ answers to the class.</vt:lpstr>
      <vt:lpstr>03</vt:lpstr>
      <vt:lpstr>Recap</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Hobbies</dc:title>
  <dc:creator>Admin</dc:creator>
  <cp:lastModifiedBy>Hanh Nguyen</cp:lastModifiedBy>
  <cp:revision>40</cp:revision>
  <dcterms:modified xsi:type="dcterms:W3CDTF">2022-09-26T12:46:47Z</dcterms:modified>
</cp:coreProperties>
</file>