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</p:sldMasterIdLst>
  <p:notesMasterIdLst>
    <p:notesMasterId r:id="rId16"/>
  </p:notesMasterIdLst>
  <p:sldIdLst>
    <p:sldId id="256" r:id="rId2"/>
    <p:sldId id="259" r:id="rId3"/>
    <p:sldId id="320" r:id="rId4"/>
    <p:sldId id="321" r:id="rId5"/>
    <p:sldId id="322" r:id="rId6"/>
    <p:sldId id="260" r:id="rId7"/>
    <p:sldId id="315" r:id="rId8"/>
    <p:sldId id="317" r:id="rId9"/>
    <p:sldId id="266" r:id="rId10"/>
    <p:sldId id="319" r:id="rId11"/>
    <p:sldId id="261" r:id="rId12"/>
    <p:sldId id="267" r:id="rId13"/>
    <p:sldId id="318" r:id="rId14"/>
    <p:sldId id="268" r:id="rId15"/>
  </p:sldIdLst>
  <p:sldSz cx="9144000" cy="5143500" type="screen16x9"/>
  <p:notesSz cx="6858000" cy="9144000"/>
  <p:embeddedFontLst>
    <p:embeddedFont>
      <p:font typeface="Arial Rounded MT Bold" panose="020F0704030504030204" pitchFamily="3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Dancing Script" panose="020B0604020202020204" charset="0"/>
      <p:regular r:id="rId22"/>
      <p:bold r:id="rId23"/>
    </p:embeddedFont>
    <p:embeddedFont>
      <p:font typeface="Delius Swash Caps" panose="020B0604020202020204" charset="0"/>
      <p:regular r:id="rId24"/>
    </p:embeddedFont>
    <p:embeddedFont>
      <p:font typeface="Montserrat" panose="00000500000000000000" pitchFamily="2" charset="0"/>
      <p:regular r:id="rId25"/>
      <p:bold r:id="rId26"/>
      <p:italic r:id="rId27"/>
      <p:boldItalic r:id="rId28"/>
    </p:embeddedFont>
    <p:embeddedFont>
      <p:font typeface="Nunito" pitchFamily="2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8EC"/>
    <a:srgbClr val="E7E7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1432613-C107-4C68-B0BC-49716CDFA697}">
  <a:tblStyle styleId="{F1432613-C107-4C68-B0BC-49716CDFA69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6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2" name="Google Shape;2122;g108c4d3baac_3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3" name="Google Shape;2123;g108c4d3baac_3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6" name="Google Shape;2186;g10a259dcb6a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7" name="Google Shape;2187;g10a259dcb6a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5" name="Google Shape;2595;gd1982dd69e_0_21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6" name="Google Shape;2596;gd1982dd69e_0_21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Google Shape;2265;gd1982dd69e_0_20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6" name="Google Shape;2266;gd1982dd69e_0_20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" name="Google Shape;2703;g10a259dcb6a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4" name="Google Shape;2704;g10a259dcb6a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" name="Google Shape;2703;g10a259dcb6a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4" name="Google Shape;2704;g10a259dcb6a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35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0" name="Google Shape;2740;g10a259dcb6a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1" name="Google Shape;2741;g10a259dcb6a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0" name="Google Shape;10;p2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2"/>
          <p:cNvSpPr txBox="1">
            <a:spLocks noGrp="1"/>
          </p:cNvSpPr>
          <p:nvPr>
            <p:ph type="ctrTitle"/>
          </p:nvPr>
        </p:nvSpPr>
        <p:spPr>
          <a:xfrm>
            <a:off x="3001400" y="1217528"/>
            <a:ext cx="5581800" cy="18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050">
                <a:solidFill>
                  <a:srgbClr val="212529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666200" y="3517936"/>
            <a:ext cx="4252200" cy="4869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Delius Swash Caps"/>
                <a:ea typeface="Delius Swash Caps"/>
                <a:cs typeface="Delius Swash Caps"/>
                <a:sym typeface="Delius Swash Cap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8675588" y="4708063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8485413" y="1053650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5414550" y="61610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3497325" y="4537150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374625" y="1053650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989588" y="39516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1800675" y="4340788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" name="Google Shape;44;p2"/>
          <p:cNvGrpSpPr/>
          <p:nvPr/>
        </p:nvGrpSpPr>
        <p:grpSpPr>
          <a:xfrm>
            <a:off x="5032475" y="4607963"/>
            <a:ext cx="311900" cy="314700"/>
            <a:chOff x="8571050" y="1873050"/>
            <a:chExt cx="311900" cy="314700"/>
          </a:xfrm>
        </p:grpSpPr>
        <p:sp>
          <p:nvSpPr>
            <p:cNvPr id="45" name="Google Shape;45;p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" name="Google Shape;49;p2"/>
          <p:cNvGrpSpPr/>
          <p:nvPr/>
        </p:nvGrpSpPr>
        <p:grpSpPr>
          <a:xfrm>
            <a:off x="1541184" y="829733"/>
            <a:ext cx="686239" cy="223927"/>
            <a:chOff x="3798300" y="2287225"/>
            <a:chExt cx="730975" cy="238525"/>
          </a:xfrm>
        </p:grpSpPr>
        <p:sp>
          <p:nvSpPr>
            <p:cNvPr id="50" name="Google Shape;50;p2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7553320" y="4416698"/>
            <a:ext cx="545748" cy="159103"/>
            <a:chOff x="5393300" y="2420750"/>
            <a:chExt cx="581325" cy="169475"/>
          </a:xfrm>
        </p:grpSpPr>
        <p:sp>
          <p:nvSpPr>
            <p:cNvPr id="53" name="Google Shape;53;p2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p40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723" name="Google Shape;1723;p40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0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0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0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0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0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0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0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0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0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0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0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0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0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0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0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0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0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0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0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0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0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0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0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0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8" name="Google Shape;1748;p40"/>
          <p:cNvSpPr/>
          <p:nvPr/>
        </p:nvSpPr>
        <p:spPr>
          <a:xfrm>
            <a:off x="5277925" y="48321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9" name="Google Shape;1749;p40"/>
          <p:cNvSpPr/>
          <p:nvPr/>
        </p:nvSpPr>
        <p:spPr>
          <a:xfrm>
            <a:off x="2030950" y="4849100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0" name="Google Shape;1750;p40"/>
          <p:cNvSpPr/>
          <p:nvPr/>
        </p:nvSpPr>
        <p:spPr>
          <a:xfrm>
            <a:off x="6922025" y="650375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1" name="Google Shape;1751;p40"/>
          <p:cNvSpPr/>
          <p:nvPr/>
        </p:nvSpPr>
        <p:spPr>
          <a:xfrm>
            <a:off x="2030950" y="650375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2" name="Google Shape;1752;p40"/>
          <p:cNvSpPr/>
          <p:nvPr/>
        </p:nvSpPr>
        <p:spPr>
          <a:xfrm>
            <a:off x="8604013" y="216666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3" name="Google Shape;1753;p40"/>
          <p:cNvSpPr/>
          <p:nvPr/>
        </p:nvSpPr>
        <p:spPr>
          <a:xfrm>
            <a:off x="8064500" y="4538200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54" name="Google Shape;1754;p40"/>
          <p:cNvGrpSpPr/>
          <p:nvPr/>
        </p:nvGrpSpPr>
        <p:grpSpPr>
          <a:xfrm>
            <a:off x="378088" y="2730938"/>
            <a:ext cx="730975" cy="238525"/>
            <a:chOff x="3798300" y="2287225"/>
            <a:chExt cx="730975" cy="238525"/>
          </a:xfrm>
        </p:grpSpPr>
        <p:sp>
          <p:nvSpPr>
            <p:cNvPr id="1755" name="Google Shape;1755;p40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0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7" name="Google Shape;1757;p40"/>
          <p:cNvGrpSpPr/>
          <p:nvPr/>
        </p:nvGrpSpPr>
        <p:grpSpPr>
          <a:xfrm>
            <a:off x="8064488" y="2661000"/>
            <a:ext cx="529900" cy="149350"/>
            <a:chOff x="3898800" y="2624300"/>
            <a:chExt cx="529900" cy="149350"/>
          </a:xfrm>
        </p:grpSpPr>
        <p:sp>
          <p:nvSpPr>
            <p:cNvPr id="1758" name="Google Shape;1758;p40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0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3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57" name="Google Shape;57;p3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1170425" y="2532250"/>
            <a:ext cx="38589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title" idx="2" hasCustomPrompt="1"/>
          </p:nvPr>
        </p:nvSpPr>
        <p:spPr>
          <a:xfrm>
            <a:off x="1488725" y="1000931"/>
            <a:ext cx="12558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84" name="Google Shape;84;p3"/>
          <p:cNvSpPr txBox="1">
            <a:spLocks noGrp="1"/>
          </p:cNvSpPr>
          <p:nvPr>
            <p:ph type="subTitle" idx="1"/>
          </p:nvPr>
        </p:nvSpPr>
        <p:spPr>
          <a:xfrm>
            <a:off x="1170425" y="3545650"/>
            <a:ext cx="42660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"/>
          <p:cNvSpPr/>
          <p:nvPr/>
        </p:nvSpPr>
        <p:spPr>
          <a:xfrm flipH="1">
            <a:off x="360423" y="3498675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3"/>
          <p:cNvSpPr/>
          <p:nvPr/>
        </p:nvSpPr>
        <p:spPr>
          <a:xfrm flipH="1">
            <a:off x="5039723" y="45493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"/>
          <p:cNvSpPr/>
          <p:nvPr/>
        </p:nvSpPr>
        <p:spPr>
          <a:xfrm flipH="1">
            <a:off x="8140473" y="45237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"/>
          <p:cNvSpPr/>
          <p:nvPr/>
        </p:nvSpPr>
        <p:spPr>
          <a:xfrm flipH="1">
            <a:off x="677773" y="2076088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3"/>
          <p:cNvSpPr/>
          <p:nvPr/>
        </p:nvSpPr>
        <p:spPr>
          <a:xfrm flipH="1">
            <a:off x="5370498" y="4344025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3"/>
          <p:cNvSpPr/>
          <p:nvPr/>
        </p:nvSpPr>
        <p:spPr>
          <a:xfrm flipH="1">
            <a:off x="8388248" y="463758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3"/>
          <p:cNvSpPr/>
          <p:nvPr/>
        </p:nvSpPr>
        <p:spPr>
          <a:xfrm flipH="1">
            <a:off x="630173" y="38006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" name="Google Shape;92;p3"/>
          <p:cNvGrpSpPr/>
          <p:nvPr/>
        </p:nvGrpSpPr>
        <p:grpSpPr>
          <a:xfrm>
            <a:off x="3569448" y="1303738"/>
            <a:ext cx="529900" cy="149350"/>
            <a:chOff x="3898800" y="2624300"/>
            <a:chExt cx="529900" cy="149350"/>
          </a:xfrm>
        </p:grpSpPr>
        <p:sp>
          <p:nvSpPr>
            <p:cNvPr id="93" name="Google Shape;93;p3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Google Shape;95;p3"/>
          <p:cNvGrpSpPr/>
          <p:nvPr/>
        </p:nvGrpSpPr>
        <p:grpSpPr>
          <a:xfrm flipH="1">
            <a:off x="2809210" y="4718175"/>
            <a:ext cx="581325" cy="169475"/>
            <a:chOff x="5393300" y="2420750"/>
            <a:chExt cx="581325" cy="169475"/>
          </a:xfrm>
        </p:grpSpPr>
        <p:sp>
          <p:nvSpPr>
            <p:cNvPr id="96" name="Google Shape;96;p3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7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229" name="Google Shape;229;p7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4" name="Google Shape;254;p7"/>
          <p:cNvSpPr txBox="1">
            <a:spLocks noGrp="1"/>
          </p:cNvSpPr>
          <p:nvPr>
            <p:ph type="body" idx="1"/>
          </p:nvPr>
        </p:nvSpPr>
        <p:spPr>
          <a:xfrm>
            <a:off x="1106875" y="1780450"/>
            <a:ext cx="4550700" cy="22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 sz="12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 sz="12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9pPr>
          </a:lstStyle>
          <a:p>
            <a:endParaRPr/>
          </a:p>
        </p:txBody>
      </p:sp>
      <p:sp>
        <p:nvSpPr>
          <p:cNvPr id="255" name="Google Shape;255;p7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7"/>
          <p:cNvSpPr/>
          <p:nvPr/>
        </p:nvSpPr>
        <p:spPr>
          <a:xfrm>
            <a:off x="326075" y="44934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7"/>
          <p:cNvSpPr/>
          <p:nvPr/>
        </p:nvSpPr>
        <p:spPr>
          <a:xfrm>
            <a:off x="7443300" y="4820975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7"/>
          <p:cNvSpPr/>
          <p:nvPr/>
        </p:nvSpPr>
        <p:spPr>
          <a:xfrm>
            <a:off x="8040500" y="6329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7"/>
          <p:cNvSpPr/>
          <p:nvPr/>
        </p:nvSpPr>
        <p:spPr>
          <a:xfrm>
            <a:off x="435350" y="1638388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7"/>
          <p:cNvSpPr/>
          <p:nvPr/>
        </p:nvSpPr>
        <p:spPr>
          <a:xfrm>
            <a:off x="2924575" y="4607975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"/>
          <p:cNvSpPr/>
          <p:nvPr/>
        </p:nvSpPr>
        <p:spPr>
          <a:xfrm>
            <a:off x="8493875" y="41072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2" name="Google Shape;262;p7"/>
          <p:cNvGrpSpPr/>
          <p:nvPr/>
        </p:nvGrpSpPr>
        <p:grpSpPr>
          <a:xfrm>
            <a:off x="224750" y="2606563"/>
            <a:ext cx="311900" cy="314700"/>
            <a:chOff x="8571050" y="1873050"/>
            <a:chExt cx="311900" cy="314700"/>
          </a:xfrm>
        </p:grpSpPr>
        <p:sp>
          <p:nvSpPr>
            <p:cNvPr id="263" name="Google Shape;263;p7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7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7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" name="Google Shape;267;p7"/>
          <p:cNvGrpSpPr/>
          <p:nvPr/>
        </p:nvGrpSpPr>
        <p:grpSpPr>
          <a:xfrm rot="8927671" flipH="1">
            <a:off x="8064758" y="1508001"/>
            <a:ext cx="288970" cy="174347"/>
            <a:chOff x="4177750" y="2899175"/>
            <a:chExt cx="288975" cy="174350"/>
          </a:xfrm>
        </p:grpSpPr>
        <p:sp>
          <p:nvSpPr>
            <p:cNvPr id="268" name="Google Shape;268;p7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7"/>
          <p:cNvGrpSpPr/>
          <p:nvPr/>
        </p:nvGrpSpPr>
        <p:grpSpPr>
          <a:xfrm>
            <a:off x="5510725" y="4212900"/>
            <a:ext cx="581325" cy="169475"/>
            <a:chOff x="5393300" y="2420750"/>
            <a:chExt cx="581325" cy="169475"/>
          </a:xfrm>
        </p:grpSpPr>
        <p:sp>
          <p:nvSpPr>
            <p:cNvPr id="271" name="Google Shape;271;p7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 txBox="1">
            <a:spLocks noGrp="1"/>
          </p:cNvSpPr>
          <p:nvPr>
            <p:ph type="title"/>
          </p:nvPr>
        </p:nvSpPr>
        <p:spPr>
          <a:xfrm>
            <a:off x="974100" y="1928184"/>
            <a:ext cx="7195800" cy="10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750">
                <a:solidFill>
                  <a:srgbClr val="21252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75" name="Google Shape;275;p8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276" name="Google Shape;276;p8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8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8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1" name="Google Shape;301;p8"/>
          <p:cNvSpPr/>
          <p:nvPr/>
        </p:nvSpPr>
        <p:spPr>
          <a:xfrm>
            <a:off x="2180325" y="500088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8"/>
          <p:cNvSpPr/>
          <p:nvPr/>
        </p:nvSpPr>
        <p:spPr>
          <a:xfrm>
            <a:off x="2983125" y="460981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8"/>
          <p:cNvSpPr/>
          <p:nvPr/>
        </p:nvSpPr>
        <p:spPr>
          <a:xfrm>
            <a:off x="478575" y="273772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8"/>
          <p:cNvSpPr/>
          <p:nvPr/>
        </p:nvSpPr>
        <p:spPr>
          <a:xfrm>
            <a:off x="6728588" y="500100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8"/>
          <p:cNvSpPr/>
          <p:nvPr/>
        </p:nvSpPr>
        <p:spPr>
          <a:xfrm>
            <a:off x="353075" y="664700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8"/>
          <p:cNvSpPr/>
          <p:nvPr/>
        </p:nvSpPr>
        <p:spPr>
          <a:xfrm>
            <a:off x="7653575" y="4365475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8"/>
          <p:cNvSpPr/>
          <p:nvPr/>
        </p:nvSpPr>
        <p:spPr>
          <a:xfrm>
            <a:off x="6077863" y="4640150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8"/>
          <p:cNvGrpSpPr/>
          <p:nvPr/>
        </p:nvGrpSpPr>
        <p:grpSpPr>
          <a:xfrm>
            <a:off x="8430775" y="3463238"/>
            <a:ext cx="311900" cy="314700"/>
            <a:chOff x="8571050" y="1873050"/>
            <a:chExt cx="311900" cy="314700"/>
          </a:xfrm>
        </p:grpSpPr>
        <p:sp>
          <p:nvSpPr>
            <p:cNvPr id="309" name="Google Shape;309;p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3" name="Google Shape;313;p8"/>
          <p:cNvGrpSpPr/>
          <p:nvPr/>
        </p:nvGrpSpPr>
        <p:grpSpPr>
          <a:xfrm>
            <a:off x="1716850" y="3935238"/>
            <a:ext cx="311900" cy="314700"/>
            <a:chOff x="8571050" y="1873050"/>
            <a:chExt cx="311900" cy="314700"/>
          </a:xfrm>
        </p:grpSpPr>
        <p:sp>
          <p:nvSpPr>
            <p:cNvPr id="314" name="Google Shape;314;p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8"/>
          <p:cNvGrpSpPr/>
          <p:nvPr/>
        </p:nvGrpSpPr>
        <p:grpSpPr>
          <a:xfrm>
            <a:off x="1091475" y="1365275"/>
            <a:ext cx="730975" cy="238525"/>
            <a:chOff x="3798300" y="2287225"/>
            <a:chExt cx="730975" cy="238525"/>
          </a:xfrm>
        </p:grpSpPr>
        <p:sp>
          <p:nvSpPr>
            <p:cNvPr id="319" name="Google Shape;319;p8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" name="Google Shape;321;p8"/>
          <p:cNvGrpSpPr/>
          <p:nvPr/>
        </p:nvGrpSpPr>
        <p:grpSpPr>
          <a:xfrm>
            <a:off x="6546075" y="3722075"/>
            <a:ext cx="529900" cy="149350"/>
            <a:chOff x="3898800" y="2624300"/>
            <a:chExt cx="529900" cy="149350"/>
          </a:xfrm>
        </p:grpSpPr>
        <p:sp>
          <p:nvSpPr>
            <p:cNvPr id="322" name="Google Shape;322;p8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9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326" name="Google Shape;326;p9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9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9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" name="Google Shape;351;p9"/>
          <p:cNvSpPr txBox="1">
            <a:spLocks noGrp="1"/>
          </p:cNvSpPr>
          <p:nvPr>
            <p:ph type="body" idx="1"/>
          </p:nvPr>
        </p:nvSpPr>
        <p:spPr>
          <a:xfrm>
            <a:off x="4572000" y="951150"/>
            <a:ext cx="3858600" cy="3241200"/>
          </a:xfrm>
          <a:prstGeom prst="rect">
            <a:avLst/>
          </a:prstGeom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6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2" name="Google Shape;352;p9"/>
          <p:cNvSpPr txBox="1">
            <a:spLocks noGrp="1"/>
          </p:cNvSpPr>
          <p:nvPr>
            <p:ph type="title"/>
          </p:nvPr>
        </p:nvSpPr>
        <p:spPr>
          <a:xfrm flipH="1">
            <a:off x="799350" y="1520229"/>
            <a:ext cx="2949900" cy="5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7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9"/>
          <p:cNvSpPr txBox="1">
            <a:spLocks noGrp="1"/>
          </p:cNvSpPr>
          <p:nvPr>
            <p:ph type="subTitle" idx="2"/>
          </p:nvPr>
        </p:nvSpPr>
        <p:spPr>
          <a:xfrm flipH="1">
            <a:off x="799825" y="2333204"/>
            <a:ext cx="2949900" cy="1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9"/>
          <p:cNvSpPr/>
          <p:nvPr/>
        </p:nvSpPr>
        <p:spPr>
          <a:xfrm>
            <a:off x="2180325" y="500088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9"/>
          <p:cNvSpPr/>
          <p:nvPr/>
        </p:nvSpPr>
        <p:spPr>
          <a:xfrm>
            <a:off x="1689363" y="4674725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9"/>
          <p:cNvSpPr/>
          <p:nvPr/>
        </p:nvSpPr>
        <p:spPr>
          <a:xfrm>
            <a:off x="231975" y="289040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9"/>
          <p:cNvSpPr/>
          <p:nvPr/>
        </p:nvSpPr>
        <p:spPr>
          <a:xfrm>
            <a:off x="8724913" y="1862325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9"/>
          <p:cNvSpPr/>
          <p:nvPr/>
        </p:nvSpPr>
        <p:spPr>
          <a:xfrm>
            <a:off x="3535475" y="1071700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9"/>
          <p:cNvSpPr/>
          <p:nvPr/>
        </p:nvSpPr>
        <p:spPr>
          <a:xfrm>
            <a:off x="8557800" y="4674725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9"/>
          <p:cNvSpPr/>
          <p:nvPr/>
        </p:nvSpPr>
        <p:spPr>
          <a:xfrm>
            <a:off x="5936938" y="4533300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1" name="Google Shape;361;p9"/>
          <p:cNvGrpSpPr/>
          <p:nvPr/>
        </p:nvGrpSpPr>
        <p:grpSpPr>
          <a:xfrm>
            <a:off x="2118825" y="4151363"/>
            <a:ext cx="311900" cy="314700"/>
            <a:chOff x="8571050" y="1873050"/>
            <a:chExt cx="311900" cy="314700"/>
          </a:xfrm>
        </p:grpSpPr>
        <p:sp>
          <p:nvSpPr>
            <p:cNvPr id="362" name="Google Shape;362;p9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9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9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9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" name="Google Shape;366;p9"/>
          <p:cNvGrpSpPr/>
          <p:nvPr/>
        </p:nvGrpSpPr>
        <p:grpSpPr>
          <a:xfrm>
            <a:off x="347725" y="833175"/>
            <a:ext cx="730975" cy="238525"/>
            <a:chOff x="3798300" y="2287225"/>
            <a:chExt cx="730975" cy="238525"/>
          </a:xfrm>
        </p:grpSpPr>
        <p:sp>
          <p:nvSpPr>
            <p:cNvPr id="367" name="Google Shape;367;p9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9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9" name="Google Shape;369;p9"/>
          <p:cNvGrpSpPr/>
          <p:nvPr/>
        </p:nvGrpSpPr>
        <p:grpSpPr>
          <a:xfrm>
            <a:off x="6077875" y="460850"/>
            <a:ext cx="529900" cy="149350"/>
            <a:chOff x="3898800" y="2624300"/>
            <a:chExt cx="529900" cy="149350"/>
          </a:xfrm>
        </p:grpSpPr>
        <p:sp>
          <p:nvSpPr>
            <p:cNvPr id="370" name="Google Shape;370;p9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9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8" name="Google Shape;848;p21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849" name="Google Shape;849;p21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1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1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1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1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1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1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1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1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1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1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1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1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1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1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1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1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1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1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1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1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1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1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1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1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4" name="Google Shape;874;p21"/>
          <p:cNvSpPr txBox="1">
            <a:spLocks noGrp="1"/>
          </p:cNvSpPr>
          <p:nvPr>
            <p:ph type="title"/>
          </p:nvPr>
        </p:nvSpPr>
        <p:spPr>
          <a:xfrm>
            <a:off x="2209938" y="808050"/>
            <a:ext cx="3969300" cy="119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8400">
                <a:solidFill>
                  <a:srgbClr val="2125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21"/>
          <p:cNvSpPr txBox="1">
            <a:spLocks noGrp="1"/>
          </p:cNvSpPr>
          <p:nvPr>
            <p:ph type="subTitle" idx="1"/>
          </p:nvPr>
        </p:nvSpPr>
        <p:spPr>
          <a:xfrm>
            <a:off x="1577775" y="2240950"/>
            <a:ext cx="5233800" cy="2096700"/>
          </a:xfrm>
          <a:prstGeom prst="rect">
            <a:avLst/>
          </a:prstGeom>
          <a:noFill/>
          <a:ln w="19050" cap="rnd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21"/>
          <p:cNvSpPr/>
          <p:nvPr/>
        </p:nvSpPr>
        <p:spPr>
          <a:xfrm>
            <a:off x="4140013" y="47386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21"/>
          <p:cNvSpPr/>
          <p:nvPr/>
        </p:nvSpPr>
        <p:spPr>
          <a:xfrm>
            <a:off x="7252938" y="486491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21"/>
          <p:cNvSpPr/>
          <p:nvPr/>
        </p:nvSpPr>
        <p:spPr>
          <a:xfrm>
            <a:off x="1577775" y="48623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21"/>
          <p:cNvSpPr/>
          <p:nvPr/>
        </p:nvSpPr>
        <p:spPr>
          <a:xfrm>
            <a:off x="2436525" y="440850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21"/>
          <p:cNvSpPr/>
          <p:nvPr/>
        </p:nvSpPr>
        <p:spPr>
          <a:xfrm>
            <a:off x="321600" y="3296000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21"/>
          <p:cNvSpPr/>
          <p:nvPr/>
        </p:nvSpPr>
        <p:spPr>
          <a:xfrm>
            <a:off x="6286213" y="87131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21"/>
          <p:cNvSpPr/>
          <p:nvPr/>
        </p:nvSpPr>
        <p:spPr>
          <a:xfrm>
            <a:off x="7368825" y="32081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" name="Google Shape;883;p21"/>
          <p:cNvGrpSpPr/>
          <p:nvPr/>
        </p:nvGrpSpPr>
        <p:grpSpPr>
          <a:xfrm>
            <a:off x="401325" y="603563"/>
            <a:ext cx="311900" cy="314700"/>
            <a:chOff x="8571050" y="1873050"/>
            <a:chExt cx="311900" cy="314700"/>
          </a:xfrm>
        </p:grpSpPr>
        <p:sp>
          <p:nvSpPr>
            <p:cNvPr id="884" name="Google Shape;884;p2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8" name="Google Shape;888;p21"/>
          <p:cNvGrpSpPr/>
          <p:nvPr/>
        </p:nvGrpSpPr>
        <p:grpSpPr>
          <a:xfrm rot="-4179191">
            <a:off x="8432201" y="3341516"/>
            <a:ext cx="340423" cy="202574"/>
            <a:chOff x="3780075" y="2889150"/>
            <a:chExt cx="340425" cy="202575"/>
          </a:xfrm>
        </p:grpSpPr>
        <p:sp>
          <p:nvSpPr>
            <p:cNvPr id="889" name="Google Shape;889;p21"/>
            <p:cNvSpPr/>
            <p:nvPr/>
          </p:nvSpPr>
          <p:spPr>
            <a:xfrm>
              <a:off x="3826225" y="2907725"/>
              <a:ext cx="294275" cy="184000"/>
            </a:xfrm>
            <a:custGeom>
              <a:avLst/>
              <a:gdLst/>
              <a:ahLst/>
              <a:cxnLst/>
              <a:rect l="l" t="t" r="r" b="b"/>
              <a:pathLst>
                <a:path w="11771" h="7360" extrusionOk="0">
                  <a:moveTo>
                    <a:pt x="551" y="1"/>
                  </a:moveTo>
                  <a:cubicBezTo>
                    <a:pt x="326" y="1"/>
                    <a:pt x="101" y="143"/>
                    <a:pt x="68" y="426"/>
                  </a:cubicBezTo>
                  <a:cubicBezTo>
                    <a:pt x="1" y="2194"/>
                    <a:pt x="435" y="3962"/>
                    <a:pt x="1302" y="5530"/>
                  </a:cubicBezTo>
                  <a:cubicBezTo>
                    <a:pt x="2059" y="6773"/>
                    <a:pt x="3188" y="7360"/>
                    <a:pt x="4513" y="7360"/>
                  </a:cubicBezTo>
                  <a:cubicBezTo>
                    <a:pt x="4822" y="7360"/>
                    <a:pt x="5143" y="7328"/>
                    <a:pt x="5472" y="7264"/>
                  </a:cubicBezTo>
                  <a:cubicBezTo>
                    <a:pt x="8474" y="6631"/>
                    <a:pt x="10875" y="4362"/>
                    <a:pt x="11709" y="1393"/>
                  </a:cubicBezTo>
                  <a:cubicBezTo>
                    <a:pt x="11770" y="1048"/>
                    <a:pt x="11497" y="826"/>
                    <a:pt x="11229" y="826"/>
                  </a:cubicBezTo>
                  <a:cubicBezTo>
                    <a:pt x="11057" y="826"/>
                    <a:pt x="10887" y="918"/>
                    <a:pt x="10809" y="1127"/>
                  </a:cubicBezTo>
                  <a:cubicBezTo>
                    <a:pt x="10108" y="3595"/>
                    <a:pt x="8173" y="5563"/>
                    <a:pt x="5705" y="6264"/>
                  </a:cubicBezTo>
                  <a:cubicBezTo>
                    <a:pt x="5338" y="6380"/>
                    <a:pt x="4963" y="6439"/>
                    <a:pt x="4588" y="6439"/>
                  </a:cubicBezTo>
                  <a:cubicBezTo>
                    <a:pt x="4212" y="6439"/>
                    <a:pt x="3837" y="6380"/>
                    <a:pt x="3470" y="6264"/>
                  </a:cubicBezTo>
                  <a:cubicBezTo>
                    <a:pt x="2836" y="5997"/>
                    <a:pt x="2336" y="5530"/>
                    <a:pt x="2036" y="4929"/>
                  </a:cubicBezTo>
                  <a:cubicBezTo>
                    <a:pt x="1302" y="3528"/>
                    <a:pt x="968" y="1994"/>
                    <a:pt x="1035" y="426"/>
                  </a:cubicBezTo>
                  <a:cubicBezTo>
                    <a:pt x="1002" y="143"/>
                    <a:pt x="777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1"/>
            <p:cNvSpPr/>
            <p:nvPr/>
          </p:nvSpPr>
          <p:spPr>
            <a:xfrm>
              <a:off x="3780075" y="2889150"/>
              <a:ext cx="132075" cy="76975"/>
            </a:xfrm>
            <a:custGeom>
              <a:avLst/>
              <a:gdLst/>
              <a:ahLst/>
              <a:cxnLst/>
              <a:rect l="l" t="t" r="r" b="b"/>
              <a:pathLst>
                <a:path w="5283" h="3079" extrusionOk="0">
                  <a:moveTo>
                    <a:pt x="2227" y="0"/>
                  </a:moveTo>
                  <a:cubicBezTo>
                    <a:pt x="1662" y="0"/>
                    <a:pt x="1372" y="515"/>
                    <a:pt x="1113" y="936"/>
                  </a:cubicBezTo>
                  <a:cubicBezTo>
                    <a:pt x="846" y="1369"/>
                    <a:pt x="513" y="1903"/>
                    <a:pt x="212" y="2403"/>
                  </a:cubicBezTo>
                  <a:cubicBezTo>
                    <a:pt x="1" y="2733"/>
                    <a:pt x="320" y="3078"/>
                    <a:pt x="643" y="3078"/>
                  </a:cubicBezTo>
                  <a:cubicBezTo>
                    <a:pt x="779" y="3078"/>
                    <a:pt x="915" y="3018"/>
                    <a:pt x="1013" y="2870"/>
                  </a:cubicBezTo>
                  <a:cubicBezTo>
                    <a:pt x="1280" y="2470"/>
                    <a:pt x="1513" y="2070"/>
                    <a:pt x="1747" y="1669"/>
                  </a:cubicBezTo>
                  <a:cubicBezTo>
                    <a:pt x="1880" y="1503"/>
                    <a:pt x="1980" y="1303"/>
                    <a:pt x="2114" y="1102"/>
                  </a:cubicBezTo>
                  <a:cubicBezTo>
                    <a:pt x="2147" y="1069"/>
                    <a:pt x="2214" y="936"/>
                    <a:pt x="2281" y="936"/>
                  </a:cubicBezTo>
                  <a:cubicBezTo>
                    <a:pt x="2414" y="936"/>
                    <a:pt x="2614" y="1136"/>
                    <a:pt x="2714" y="1236"/>
                  </a:cubicBezTo>
                  <a:lnTo>
                    <a:pt x="3281" y="1669"/>
                  </a:lnTo>
                  <a:lnTo>
                    <a:pt x="4449" y="2603"/>
                  </a:lnTo>
                  <a:cubicBezTo>
                    <a:pt x="4549" y="2687"/>
                    <a:pt x="4666" y="2729"/>
                    <a:pt x="4782" y="2729"/>
                  </a:cubicBezTo>
                  <a:cubicBezTo>
                    <a:pt x="4899" y="2729"/>
                    <a:pt x="5016" y="2687"/>
                    <a:pt x="5116" y="2603"/>
                  </a:cubicBezTo>
                  <a:cubicBezTo>
                    <a:pt x="5283" y="2403"/>
                    <a:pt x="5283" y="2103"/>
                    <a:pt x="5116" y="1936"/>
                  </a:cubicBezTo>
                  <a:lnTo>
                    <a:pt x="3748" y="836"/>
                  </a:lnTo>
                  <a:cubicBezTo>
                    <a:pt x="3348" y="502"/>
                    <a:pt x="2848" y="2"/>
                    <a:pt x="2281" y="2"/>
                  </a:cubicBezTo>
                  <a:cubicBezTo>
                    <a:pt x="2263" y="1"/>
                    <a:pt x="2245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1" name="Google Shape;891;p21"/>
          <p:cNvGrpSpPr/>
          <p:nvPr/>
        </p:nvGrpSpPr>
        <p:grpSpPr>
          <a:xfrm rot="8795091" flipH="1">
            <a:off x="1224504" y="1491052"/>
            <a:ext cx="288974" cy="174350"/>
            <a:chOff x="4177750" y="2899175"/>
            <a:chExt cx="288975" cy="174350"/>
          </a:xfrm>
        </p:grpSpPr>
        <p:sp>
          <p:nvSpPr>
            <p:cNvPr id="892" name="Google Shape;892;p21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1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5"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6" name="Google Shape;1006;p24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007" name="Google Shape;1007;p24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4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4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4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4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4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4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4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4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4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4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4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4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4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4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4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4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4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4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4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4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4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4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4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4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2" name="Google Shape;1032;p24"/>
          <p:cNvSpPr txBox="1">
            <a:spLocks noGrp="1"/>
          </p:cNvSpPr>
          <p:nvPr>
            <p:ph type="title"/>
          </p:nvPr>
        </p:nvSpPr>
        <p:spPr>
          <a:xfrm>
            <a:off x="3650175" y="2532250"/>
            <a:ext cx="43206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33" name="Google Shape;1033;p24"/>
          <p:cNvSpPr txBox="1">
            <a:spLocks noGrp="1"/>
          </p:cNvSpPr>
          <p:nvPr>
            <p:ph type="title" idx="2" hasCustomPrompt="1"/>
          </p:nvPr>
        </p:nvSpPr>
        <p:spPr>
          <a:xfrm>
            <a:off x="6349924" y="1000925"/>
            <a:ext cx="16209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034" name="Google Shape;1034;p24"/>
          <p:cNvSpPr txBox="1">
            <a:spLocks noGrp="1"/>
          </p:cNvSpPr>
          <p:nvPr>
            <p:ph type="subTitle" idx="1"/>
          </p:nvPr>
        </p:nvSpPr>
        <p:spPr>
          <a:xfrm>
            <a:off x="3650175" y="3545650"/>
            <a:ext cx="42702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5" name="Google Shape;1035;p24"/>
          <p:cNvSpPr/>
          <p:nvPr/>
        </p:nvSpPr>
        <p:spPr>
          <a:xfrm flipH="1">
            <a:off x="4235673" y="30172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24"/>
          <p:cNvSpPr/>
          <p:nvPr/>
        </p:nvSpPr>
        <p:spPr>
          <a:xfrm flipH="1">
            <a:off x="5039723" y="45493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24"/>
          <p:cNvSpPr/>
          <p:nvPr/>
        </p:nvSpPr>
        <p:spPr>
          <a:xfrm flipH="1">
            <a:off x="8140473" y="45237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4"/>
          <p:cNvSpPr/>
          <p:nvPr/>
        </p:nvSpPr>
        <p:spPr>
          <a:xfrm flipH="1">
            <a:off x="677773" y="2076088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24"/>
          <p:cNvSpPr/>
          <p:nvPr/>
        </p:nvSpPr>
        <p:spPr>
          <a:xfrm flipH="1">
            <a:off x="4701123" y="4531100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24"/>
          <p:cNvSpPr/>
          <p:nvPr/>
        </p:nvSpPr>
        <p:spPr>
          <a:xfrm flipH="1">
            <a:off x="8601460" y="416841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24"/>
          <p:cNvSpPr/>
          <p:nvPr/>
        </p:nvSpPr>
        <p:spPr>
          <a:xfrm flipH="1">
            <a:off x="935498" y="53551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2" name="Google Shape;1042;p24"/>
          <p:cNvGrpSpPr/>
          <p:nvPr/>
        </p:nvGrpSpPr>
        <p:grpSpPr>
          <a:xfrm>
            <a:off x="1984148" y="1499250"/>
            <a:ext cx="529900" cy="149350"/>
            <a:chOff x="3898800" y="2624300"/>
            <a:chExt cx="529900" cy="149350"/>
          </a:xfrm>
        </p:grpSpPr>
        <p:sp>
          <p:nvSpPr>
            <p:cNvPr id="1043" name="Google Shape;1043;p24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4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5" name="Google Shape;1045;p24"/>
          <p:cNvGrpSpPr/>
          <p:nvPr/>
        </p:nvGrpSpPr>
        <p:grpSpPr>
          <a:xfrm flipH="1">
            <a:off x="1714823" y="4593150"/>
            <a:ext cx="581325" cy="169475"/>
            <a:chOff x="5393300" y="2420750"/>
            <a:chExt cx="581325" cy="169475"/>
          </a:xfrm>
        </p:grpSpPr>
        <p:sp>
          <p:nvSpPr>
            <p:cNvPr id="1046" name="Google Shape;1046;p24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4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2" name="Google Shape;1682;p39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683" name="Google Shape;1683;p39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39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39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39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39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39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39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39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39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39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39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39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39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39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39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39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39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39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39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39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39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39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39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9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rgbClr val="AEC6CF">
                <a:alpha val="48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9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8" name="Google Shape;1708;p39"/>
          <p:cNvSpPr/>
          <p:nvPr/>
        </p:nvSpPr>
        <p:spPr>
          <a:xfrm flipH="1">
            <a:off x="360423" y="3498675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39"/>
          <p:cNvSpPr/>
          <p:nvPr/>
        </p:nvSpPr>
        <p:spPr>
          <a:xfrm flipH="1">
            <a:off x="5039723" y="45493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39"/>
          <p:cNvSpPr/>
          <p:nvPr/>
        </p:nvSpPr>
        <p:spPr>
          <a:xfrm flipH="1">
            <a:off x="8140473" y="45237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39"/>
          <p:cNvSpPr/>
          <p:nvPr/>
        </p:nvSpPr>
        <p:spPr>
          <a:xfrm flipH="1">
            <a:off x="677773" y="2076088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2" name="Google Shape;1712;p39"/>
          <p:cNvSpPr/>
          <p:nvPr/>
        </p:nvSpPr>
        <p:spPr>
          <a:xfrm flipH="1">
            <a:off x="5370498" y="4344025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3" name="Google Shape;1713;p39"/>
          <p:cNvSpPr/>
          <p:nvPr/>
        </p:nvSpPr>
        <p:spPr>
          <a:xfrm flipH="1">
            <a:off x="8388248" y="463758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39"/>
          <p:cNvSpPr/>
          <p:nvPr/>
        </p:nvSpPr>
        <p:spPr>
          <a:xfrm flipH="1">
            <a:off x="630173" y="38006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15" name="Google Shape;1715;p39"/>
          <p:cNvGrpSpPr/>
          <p:nvPr/>
        </p:nvGrpSpPr>
        <p:grpSpPr>
          <a:xfrm>
            <a:off x="3569448" y="1303738"/>
            <a:ext cx="529900" cy="149350"/>
            <a:chOff x="3898800" y="2624300"/>
            <a:chExt cx="529900" cy="149350"/>
          </a:xfrm>
        </p:grpSpPr>
        <p:sp>
          <p:nvSpPr>
            <p:cNvPr id="1716" name="Google Shape;1716;p39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39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8" name="Google Shape;1718;p39"/>
          <p:cNvGrpSpPr/>
          <p:nvPr/>
        </p:nvGrpSpPr>
        <p:grpSpPr>
          <a:xfrm flipH="1">
            <a:off x="2809210" y="4718175"/>
            <a:ext cx="581325" cy="169475"/>
            <a:chOff x="5393300" y="2420750"/>
            <a:chExt cx="581325" cy="169475"/>
          </a:xfrm>
        </p:grpSpPr>
        <p:sp>
          <p:nvSpPr>
            <p:cNvPr id="1719" name="Google Shape;1719;p39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39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400" y="535525"/>
            <a:ext cx="7717500" cy="4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●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○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■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●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○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■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●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○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■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5" r:id="rId5"/>
    <p:sldLayoutId id="2147483658" r:id="rId6"/>
    <p:sldLayoutId id="2147483667" r:id="rId7"/>
    <p:sldLayoutId id="2147483670" r:id="rId8"/>
    <p:sldLayoutId id="2147483685" r:id="rId9"/>
    <p:sldLayoutId id="2147483686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p49"/>
          <p:cNvSpPr txBox="1">
            <a:spLocks noGrp="1"/>
          </p:cNvSpPr>
          <p:nvPr>
            <p:ph type="ctrTitle"/>
          </p:nvPr>
        </p:nvSpPr>
        <p:spPr>
          <a:xfrm>
            <a:off x="2991293" y="1217528"/>
            <a:ext cx="5591907" cy="18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sz="6000" b="1" dirty="0">
                <a:latin typeface="Dancing Script" panose="020B0604020202020204" charset="0"/>
              </a:rPr>
              <a:t>Unit 1</a:t>
            </a:r>
            <a:r>
              <a:rPr lang="en" sz="8000" b="1" dirty="0">
                <a:latin typeface="Dancing Script" panose="020B0604020202020204" charset="0"/>
              </a:rPr>
              <a:t>:</a:t>
            </a:r>
            <a:br>
              <a:rPr lang="en" sz="8000" b="1" dirty="0">
                <a:latin typeface="Dancing Script" panose="020B0604020202020204" charset="0"/>
              </a:rPr>
            </a:br>
            <a:r>
              <a:rPr lang="en" sz="8000" b="1" dirty="0">
                <a:latin typeface="Dancing Script" panose="020B0604020202020204" charset="0"/>
              </a:rPr>
              <a:t>      </a:t>
            </a:r>
            <a:r>
              <a:rPr lang="en" sz="8000" b="1" dirty="0">
                <a:highlight>
                  <a:schemeClr val="dk2"/>
                </a:highlight>
                <a:latin typeface="Dancing Script" panose="020B0604020202020204" charset="0"/>
              </a:rPr>
              <a:t>Hobbies</a:t>
            </a:r>
            <a:endParaRPr sz="8000" b="1" dirty="0">
              <a:highlight>
                <a:schemeClr val="dk2"/>
              </a:highlight>
              <a:latin typeface="Dancing Script" panose="020B0604020202020204" charset="0"/>
            </a:endParaRPr>
          </a:p>
        </p:txBody>
      </p:sp>
      <p:sp>
        <p:nvSpPr>
          <p:cNvPr id="1870" name="Google Shape;1870;p49"/>
          <p:cNvSpPr txBox="1">
            <a:spLocks noGrp="1"/>
          </p:cNvSpPr>
          <p:nvPr>
            <p:ph type="subTitle" idx="1"/>
          </p:nvPr>
        </p:nvSpPr>
        <p:spPr>
          <a:xfrm>
            <a:off x="3659112" y="3517936"/>
            <a:ext cx="4570554" cy="4605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Lesson 7: Looking back </a:t>
            </a:r>
            <a:endParaRPr sz="3200" dirty="0"/>
          </a:p>
        </p:txBody>
      </p:sp>
      <p:grpSp>
        <p:nvGrpSpPr>
          <p:cNvPr id="1871" name="Google Shape;1871;p49"/>
          <p:cNvGrpSpPr/>
          <p:nvPr/>
        </p:nvGrpSpPr>
        <p:grpSpPr>
          <a:xfrm>
            <a:off x="907246" y="1419546"/>
            <a:ext cx="1894791" cy="2110469"/>
            <a:chOff x="820950" y="1441799"/>
            <a:chExt cx="1953192" cy="2175517"/>
          </a:xfrm>
        </p:grpSpPr>
        <p:sp>
          <p:nvSpPr>
            <p:cNvPr id="1872" name="Google Shape;1872;p49"/>
            <p:cNvSpPr/>
            <p:nvPr/>
          </p:nvSpPr>
          <p:spPr>
            <a:xfrm>
              <a:off x="820950" y="1441799"/>
              <a:ext cx="1953192" cy="2175517"/>
            </a:xfrm>
            <a:custGeom>
              <a:avLst/>
              <a:gdLst/>
              <a:ahLst/>
              <a:cxnLst/>
              <a:rect l="l" t="t" r="r" b="b"/>
              <a:pathLst>
                <a:path w="47133" h="52498" extrusionOk="0">
                  <a:moveTo>
                    <a:pt x="33954" y="0"/>
                  </a:moveTo>
                  <a:cubicBezTo>
                    <a:pt x="33630" y="0"/>
                    <a:pt x="33306" y="36"/>
                    <a:pt x="32982" y="108"/>
                  </a:cubicBezTo>
                  <a:lnTo>
                    <a:pt x="5581" y="6157"/>
                  </a:lnTo>
                  <a:cubicBezTo>
                    <a:pt x="3205" y="6661"/>
                    <a:pt x="1656" y="8966"/>
                    <a:pt x="2124" y="11342"/>
                  </a:cubicBezTo>
                  <a:cubicBezTo>
                    <a:pt x="1044" y="12314"/>
                    <a:pt x="0" y="13719"/>
                    <a:pt x="432" y="15699"/>
                  </a:cubicBezTo>
                  <a:cubicBezTo>
                    <a:pt x="720" y="17067"/>
                    <a:pt x="1692" y="18148"/>
                    <a:pt x="2989" y="18652"/>
                  </a:cubicBezTo>
                  <a:cubicBezTo>
                    <a:pt x="900" y="20776"/>
                    <a:pt x="1692" y="24305"/>
                    <a:pt x="4465" y="25349"/>
                  </a:cubicBezTo>
                  <a:cubicBezTo>
                    <a:pt x="2376" y="27473"/>
                    <a:pt x="3169" y="31002"/>
                    <a:pt x="5905" y="32082"/>
                  </a:cubicBezTo>
                  <a:cubicBezTo>
                    <a:pt x="3853" y="34171"/>
                    <a:pt x="4609" y="37735"/>
                    <a:pt x="7381" y="38779"/>
                  </a:cubicBezTo>
                  <a:cubicBezTo>
                    <a:pt x="5329" y="40904"/>
                    <a:pt x="6085" y="44432"/>
                    <a:pt x="8858" y="45477"/>
                  </a:cubicBezTo>
                  <a:cubicBezTo>
                    <a:pt x="7886" y="46485"/>
                    <a:pt x="7489" y="47889"/>
                    <a:pt x="7777" y="49257"/>
                  </a:cubicBezTo>
                  <a:cubicBezTo>
                    <a:pt x="8102" y="50662"/>
                    <a:pt x="9362" y="51634"/>
                    <a:pt x="10802" y="51634"/>
                  </a:cubicBezTo>
                  <a:cubicBezTo>
                    <a:pt x="11018" y="51634"/>
                    <a:pt x="11234" y="51634"/>
                    <a:pt x="11450" y="51598"/>
                  </a:cubicBezTo>
                  <a:cubicBezTo>
                    <a:pt x="11594" y="51562"/>
                    <a:pt x="11738" y="51490"/>
                    <a:pt x="11882" y="51454"/>
                  </a:cubicBezTo>
                  <a:cubicBezTo>
                    <a:pt x="12710" y="52138"/>
                    <a:pt x="13719" y="52498"/>
                    <a:pt x="14799" y="52498"/>
                  </a:cubicBezTo>
                  <a:cubicBezTo>
                    <a:pt x="15123" y="52498"/>
                    <a:pt x="15447" y="52462"/>
                    <a:pt x="15771" y="52390"/>
                  </a:cubicBezTo>
                  <a:lnTo>
                    <a:pt x="43172" y="46377"/>
                  </a:lnTo>
                  <a:cubicBezTo>
                    <a:pt x="45585" y="45837"/>
                    <a:pt x="47133" y="43424"/>
                    <a:pt x="46593" y="41012"/>
                  </a:cubicBezTo>
                  <a:lnTo>
                    <a:pt x="38347" y="3565"/>
                  </a:lnTo>
                  <a:cubicBezTo>
                    <a:pt x="37879" y="1476"/>
                    <a:pt x="36079" y="0"/>
                    <a:pt x="339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2820000" algn="bl" rotWithShape="0">
                <a:srgbClr val="000000">
                  <a:alpha val="8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9"/>
            <p:cNvSpPr/>
            <p:nvPr/>
          </p:nvSpPr>
          <p:spPr>
            <a:xfrm>
              <a:off x="1005936" y="1538560"/>
              <a:ext cx="1648856" cy="1958662"/>
            </a:xfrm>
            <a:custGeom>
              <a:avLst/>
              <a:gdLst/>
              <a:ahLst/>
              <a:cxnLst/>
              <a:rect l="l" t="t" r="r" b="b"/>
              <a:pathLst>
                <a:path w="39789" h="47265" extrusionOk="0">
                  <a:moveTo>
                    <a:pt x="29462" y="0"/>
                  </a:moveTo>
                  <a:cubicBezTo>
                    <a:pt x="29329" y="0"/>
                    <a:pt x="29194" y="14"/>
                    <a:pt x="29058" y="42"/>
                  </a:cubicBezTo>
                  <a:lnTo>
                    <a:pt x="1657" y="6091"/>
                  </a:lnTo>
                  <a:cubicBezTo>
                    <a:pt x="649" y="6307"/>
                    <a:pt x="1" y="7315"/>
                    <a:pt x="217" y="8323"/>
                  </a:cubicBezTo>
                  <a:lnTo>
                    <a:pt x="8462" y="45770"/>
                  </a:lnTo>
                  <a:cubicBezTo>
                    <a:pt x="8647" y="46662"/>
                    <a:pt x="9409" y="47265"/>
                    <a:pt x="10278" y="47265"/>
                  </a:cubicBezTo>
                  <a:cubicBezTo>
                    <a:pt x="10427" y="47265"/>
                    <a:pt x="10578" y="47247"/>
                    <a:pt x="10731" y="47210"/>
                  </a:cubicBezTo>
                  <a:lnTo>
                    <a:pt x="38132" y="41197"/>
                  </a:lnTo>
                  <a:cubicBezTo>
                    <a:pt x="39140" y="40981"/>
                    <a:pt x="39788" y="39973"/>
                    <a:pt x="39572" y="38929"/>
                  </a:cubicBezTo>
                  <a:lnTo>
                    <a:pt x="31327" y="1482"/>
                  </a:lnTo>
                  <a:cubicBezTo>
                    <a:pt x="31139" y="605"/>
                    <a:pt x="30351" y="0"/>
                    <a:pt x="294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9"/>
            <p:cNvSpPr/>
            <p:nvPr/>
          </p:nvSpPr>
          <p:spPr>
            <a:xfrm>
              <a:off x="2013121" y="2827940"/>
              <a:ext cx="540170" cy="423724"/>
            </a:xfrm>
            <a:custGeom>
              <a:avLst/>
              <a:gdLst/>
              <a:ahLst/>
              <a:cxnLst/>
              <a:rect l="l" t="t" r="r" b="b"/>
              <a:pathLst>
                <a:path w="13035" h="10225" extrusionOk="0">
                  <a:moveTo>
                    <a:pt x="10202" y="0"/>
                  </a:moveTo>
                  <a:cubicBezTo>
                    <a:pt x="10092" y="0"/>
                    <a:pt x="9979" y="12"/>
                    <a:pt x="9866" y="36"/>
                  </a:cubicBezTo>
                  <a:lnTo>
                    <a:pt x="1369" y="1909"/>
                  </a:lnTo>
                  <a:cubicBezTo>
                    <a:pt x="541" y="2089"/>
                    <a:pt x="0" y="2917"/>
                    <a:pt x="181" y="3745"/>
                  </a:cubicBezTo>
                  <a:lnTo>
                    <a:pt x="1333" y="9002"/>
                  </a:lnTo>
                  <a:cubicBezTo>
                    <a:pt x="1521" y="9722"/>
                    <a:pt x="2145" y="10225"/>
                    <a:pt x="2873" y="10225"/>
                  </a:cubicBezTo>
                  <a:cubicBezTo>
                    <a:pt x="2981" y="10225"/>
                    <a:pt x="3093" y="10214"/>
                    <a:pt x="3205" y="10190"/>
                  </a:cubicBezTo>
                  <a:lnTo>
                    <a:pt x="11667" y="8318"/>
                  </a:lnTo>
                  <a:cubicBezTo>
                    <a:pt x="12531" y="8138"/>
                    <a:pt x="13035" y="7310"/>
                    <a:pt x="12855" y="6482"/>
                  </a:cubicBezTo>
                  <a:lnTo>
                    <a:pt x="11703" y="1225"/>
                  </a:lnTo>
                  <a:cubicBezTo>
                    <a:pt x="11547" y="478"/>
                    <a:pt x="10908" y="0"/>
                    <a:pt x="102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9"/>
            <p:cNvSpPr/>
            <p:nvPr/>
          </p:nvSpPr>
          <p:spPr>
            <a:xfrm>
              <a:off x="2080253" y="2926400"/>
              <a:ext cx="376068" cy="82134"/>
            </a:xfrm>
            <a:custGeom>
              <a:avLst/>
              <a:gdLst/>
              <a:ahLst/>
              <a:cxnLst/>
              <a:rect l="l" t="t" r="r" b="b"/>
              <a:pathLst>
                <a:path w="9075" h="1982" fill="none" extrusionOk="0">
                  <a:moveTo>
                    <a:pt x="1" y="1981"/>
                  </a:moveTo>
                  <a:lnTo>
                    <a:pt x="9074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9"/>
            <p:cNvSpPr/>
            <p:nvPr/>
          </p:nvSpPr>
          <p:spPr>
            <a:xfrm>
              <a:off x="2096663" y="2998048"/>
              <a:ext cx="374576" cy="83584"/>
            </a:xfrm>
            <a:custGeom>
              <a:avLst/>
              <a:gdLst/>
              <a:ahLst/>
              <a:cxnLst/>
              <a:rect l="l" t="t" r="r" b="b"/>
              <a:pathLst>
                <a:path w="9039" h="2017" fill="none" extrusionOk="0">
                  <a:moveTo>
                    <a:pt x="1" y="2017"/>
                  </a:moveTo>
                  <a:lnTo>
                    <a:pt x="9039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9"/>
            <p:cNvSpPr/>
            <p:nvPr/>
          </p:nvSpPr>
          <p:spPr>
            <a:xfrm>
              <a:off x="2111581" y="3071147"/>
              <a:ext cx="376068" cy="82093"/>
            </a:xfrm>
            <a:custGeom>
              <a:avLst/>
              <a:gdLst/>
              <a:ahLst/>
              <a:cxnLst/>
              <a:rect l="l" t="t" r="r" b="b"/>
              <a:pathLst>
                <a:path w="9075" h="1981" fill="none" extrusionOk="0">
                  <a:moveTo>
                    <a:pt x="1" y="1981"/>
                  </a:moveTo>
                  <a:lnTo>
                    <a:pt x="9075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9"/>
            <p:cNvSpPr/>
            <p:nvPr/>
          </p:nvSpPr>
          <p:spPr>
            <a:xfrm>
              <a:off x="947755" y="1875999"/>
              <a:ext cx="477513" cy="1566764"/>
            </a:xfrm>
            <a:custGeom>
              <a:avLst/>
              <a:gdLst/>
              <a:ahLst/>
              <a:cxnLst/>
              <a:rect l="l" t="t" r="r" b="b"/>
              <a:pathLst>
                <a:path w="11523" h="37808" fill="none" extrusionOk="0">
                  <a:moveTo>
                    <a:pt x="3745" y="0"/>
                  </a:moveTo>
                  <a:cubicBezTo>
                    <a:pt x="4141" y="1692"/>
                    <a:pt x="1" y="2593"/>
                    <a:pt x="361" y="4285"/>
                  </a:cubicBezTo>
                  <a:cubicBezTo>
                    <a:pt x="721" y="5941"/>
                    <a:pt x="4862" y="5041"/>
                    <a:pt x="5222" y="6733"/>
                  </a:cubicBezTo>
                  <a:cubicBezTo>
                    <a:pt x="5618" y="8390"/>
                    <a:pt x="1477" y="9326"/>
                    <a:pt x="1837" y="10982"/>
                  </a:cubicBezTo>
                  <a:cubicBezTo>
                    <a:pt x="2197" y="12674"/>
                    <a:pt x="6338" y="11738"/>
                    <a:pt x="6698" y="13431"/>
                  </a:cubicBezTo>
                  <a:cubicBezTo>
                    <a:pt x="7094" y="15123"/>
                    <a:pt x="2953" y="15987"/>
                    <a:pt x="3313" y="17679"/>
                  </a:cubicBezTo>
                  <a:cubicBezTo>
                    <a:pt x="3673" y="19372"/>
                    <a:pt x="7814" y="18472"/>
                    <a:pt x="8210" y="20128"/>
                  </a:cubicBezTo>
                  <a:cubicBezTo>
                    <a:pt x="8570" y="21820"/>
                    <a:pt x="4429" y="22720"/>
                    <a:pt x="4790" y="24413"/>
                  </a:cubicBezTo>
                  <a:cubicBezTo>
                    <a:pt x="5150" y="26069"/>
                    <a:pt x="9290" y="25169"/>
                    <a:pt x="9686" y="26861"/>
                  </a:cubicBezTo>
                  <a:cubicBezTo>
                    <a:pt x="10047" y="28517"/>
                    <a:pt x="5906" y="29418"/>
                    <a:pt x="6266" y="31110"/>
                  </a:cubicBezTo>
                  <a:cubicBezTo>
                    <a:pt x="6626" y="32802"/>
                    <a:pt x="10767" y="31866"/>
                    <a:pt x="11163" y="33558"/>
                  </a:cubicBezTo>
                  <a:cubicBezTo>
                    <a:pt x="11523" y="35251"/>
                    <a:pt x="7382" y="36151"/>
                    <a:pt x="7742" y="37807"/>
                  </a:cubicBezTo>
                </a:path>
              </a:pathLst>
            </a:custGeom>
            <a:noFill/>
            <a:ln w="22500" cap="rnd" cmpd="sng">
              <a:solidFill>
                <a:schemeClr val="dk1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9" name="Google Shape;1879;p49"/>
          <p:cNvGrpSpPr/>
          <p:nvPr/>
        </p:nvGrpSpPr>
        <p:grpSpPr>
          <a:xfrm>
            <a:off x="7583913" y="-156039"/>
            <a:ext cx="1693701" cy="857873"/>
            <a:chOff x="0" y="6078527"/>
            <a:chExt cx="2501774" cy="1267169"/>
          </a:xfrm>
        </p:grpSpPr>
        <p:sp>
          <p:nvSpPr>
            <p:cNvPr id="1880" name="Google Shape;1880;p49"/>
            <p:cNvSpPr/>
            <p:nvPr/>
          </p:nvSpPr>
          <p:spPr>
            <a:xfrm>
              <a:off x="0" y="6078527"/>
              <a:ext cx="2501774" cy="1267169"/>
            </a:xfrm>
            <a:custGeom>
              <a:avLst/>
              <a:gdLst/>
              <a:ahLst/>
              <a:cxnLst/>
              <a:rect l="l" t="t" r="r" b="b"/>
              <a:pathLst>
                <a:path w="136448" h="69112" extrusionOk="0">
                  <a:moveTo>
                    <a:pt x="124307" y="3227"/>
                  </a:moveTo>
                  <a:lnTo>
                    <a:pt x="124307" y="3227"/>
                  </a:lnTo>
                  <a:cubicBezTo>
                    <a:pt x="123991" y="3965"/>
                    <a:pt x="123443" y="4450"/>
                    <a:pt x="123022" y="4998"/>
                  </a:cubicBezTo>
                  <a:cubicBezTo>
                    <a:pt x="122242" y="6051"/>
                    <a:pt x="121420" y="7084"/>
                    <a:pt x="120619" y="8117"/>
                  </a:cubicBezTo>
                  <a:cubicBezTo>
                    <a:pt x="120577" y="8201"/>
                    <a:pt x="120556" y="8264"/>
                    <a:pt x="120535" y="8349"/>
                  </a:cubicBezTo>
                  <a:cubicBezTo>
                    <a:pt x="122347" y="9065"/>
                    <a:pt x="124139" y="9803"/>
                    <a:pt x="125951" y="10498"/>
                  </a:cubicBezTo>
                  <a:cubicBezTo>
                    <a:pt x="126457" y="10688"/>
                    <a:pt x="126394" y="10899"/>
                    <a:pt x="126141" y="11236"/>
                  </a:cubicBezTo>
                  <a:cubicBezTo>
                    <a:pt x="125108" y="12543"/>
                    <a:pt x="124076" y="13828"/>
                    <a:pt x="123043" y="15135"/>
                  </a:cubicBezTo>
                  <a:cubicBezTo>
                    <a:pt x="122853" y="15388"/>
                    <a:pt x="122685" y="15641"/>
                    <a:pt x="122495" y="15873"/>
                  </a:cubicBezTo>
                  <a:lnTo>
                    <a:pt x="128544" y="18339"/>
                  </a:lnTo>
                  <a:cubicBezTo>
                    <a:pt x="127701" y="19392"/>
                    <a:pt x="126858" y="20446"/>
                    <a:pt x="126078" y="21500"/>
                  </a:cubicBezTo>
                  <a:cubicBezTo>
                    <a:pt x="125572" y="22153"/>
                    <a:pt x="124940" y="22722"/>
                    <a:pt x="124645" y="23523"/>
                  </a:cubicBezTo>
                  <a:cubicBezTo>
                    <a:pt x="126457" y="24261"/>
                    <a:pt x="128270" y="24999"/>
                    <a:pt x="130103" y="25736"/>
                  </a:cubicBezTo>
                  <a:cubicBezTo>
                    <a:pt x="130504" y="25884"/>
                    <a:pt x="130567" y="26031"/>
                    <a:pt x="130272" y="26411"/>
                  </a:cubicBezTo>
                  <a:cubicBezTo>
                    <a:pt x="129029" y="27928"/>
                    <a:pt x="127827" y="29488"/>
                    <a:pt x="126605" y="31026"/>
                  </a:cubicBezTo>
                  <a:cubicBezTo>
                    <a:pt x="127827" y="31701"/>
                    <a:pt x="129155" y="32080"/>
                    <a:pt x="130420" y="32628"/>
                  </a:cubicBezTo>
                  <a:cubicBezTo>
                    <a:pt x="131052" y="32923"/>
                    <a:pt x="131747" y="33092"/>
                    <a:pt x="132485" y="33555"/>
                  </a:cubicBezTo>
                  <a:lnTo>
                    <a:pt x="11466" y="65970"/>
                  </a:lnTo>
                  <a:cubicBezTo>
                    <a:pt x="12414" y="64748"/>
                    <a:pt x="13278" y="63673"/>
                    <a:pt x="14100" y="62577"/>
                  </a:cubicBezTo>
                  <a:cubicBezTo>
                    <a:pt x="14543" y="61987"/>
                    <a:pt x="15112" y="61481"/>
                    <a:pt x="15428" y="60786"/>
                  </a:cubicBezTo>
                  <a:cubicBezTo>
                    <a:pt x="13721" y="60111"/>
                    <a:pt x="12014" y="59437"/>
                    <a:pt x="10307" y="58741"/>
                  </a:cubicBezTo>
                  <a:cubicBezTo>
                    <a:pt x="9400" y="58383"/>
                    <a:pt x="9400" y="58383"/>
                    <a:pt x="10012" y="57603"/>
                  </a:cubicBezTo>
                  <a:cubicBezTo>
                    <a:pt x="11108" y="56170"/>
                    <a:pt x="12225" y="54737"/>
                    <a:pt x="13342" y="53304"/>
                  </a:cubicBezTo>
                  <a:cubicBezTo>
                    <a:pt x="12899" y="52840"/>
                    <a:pt x="12267" y="52756"/>
                    <a:pt x="11698" y="52524"/>
                  </a:cubicBezTo>
                  <a:cubicBezTo>
                    <a:pt x="10454" y="51997"/>
                    <a:pt x="9211" y="51470"/>
                    <a:pt x="7925" y="51006"/>
                  </a:cubicBezTo>
                  <a:cubicBezTo>
                    <a:pt x="7440" y="50838"/>
                    <a:pt x="7419" y="50669"/>
                    <a:pt x="7714" y="50311"/>
                  </a:cubicBezTo>
                  <a:cubicBezTo>
                    <a:pt x="8789" y="48962"/>
                    <a:pt x="9864" y="47613"/>
                    <a:pt x="10939" y="46243"/>
                  </a:cubicBezTo>
                  <a:cubicBezTo>
                    <a:pt x="11087" y="46075"/>
                    <a:pt x="11213" y="45864"/>
                    <a:pt x="11339" y="45653"/>
                  </a:cubicBezTo>
                  <a:cubicBezTo>
                    <a:pt x="9674" y="44852"/>
                    <a:pt x="7925" y="44262"/>
                    <a:pt x="6239" y="43545"/>
                  </a:cubicBezTo>
                  <a:cubicBezTo>
                    <a:pt x="5312" y="43166"/>
                    <a:pt x="5333" y="43187"/>
                    <a:pt x="5944" y="42407"/>
                  </a:cubicBezTo>
                  <a:cubicBezTo>
                    <a:pt x="7103" y="40953"/>
                    <a:pt x="8305" y="39541"/>
                    <a:pt x="9358" y="38002"/>
                  </a:cubicBezTo>
                  <a:lnTo>
                    <a:pt x="3541" y="35705"/>
                  </a:lnTo>
                  <a:lnTo>
                    <a:pt x="3562" y="35558"/>
                  </a:lnTo>
                  <a:lnTo>
                    <a:pt x="7946" y="34377"/>
                  </a:lnTo>
                  <a:cubicBezTo>
                    <a:pt x="13995" y="32755"/>
                    <a:pt x="20044" y="31132"/>
                    <a:pt x="26114" y="29509"/>
                  </a:cubicBezTo>
                  <a:cubicBezTo>
                    <a:pt x="34460" y="27275"/>
                    <a:pt x="42806" y="25062"/>
                    <a:pt x="51152" y="22828"/>
                  </a:cubicBezTo>
                  <a:cubicBezTo>
                    <a:pt x="57180" y="21205"/>
                    <a:pt x="63229" y="19582"/>
                    <a:pt x="69278" y="17959"/>
                  </a:cubicBezTo>
                  <a:lnTo>
                    <a:pt x="93410" y="11510"/>
                  </a:lnTo>
                  <a:cubicBezTo>
                    <a:pt x="100133" y="9719"/>
                    <a:pt x="106856" y="7906"/>
                    <a:pt x="113559" y="6093"/>
                  </a:cubicBezTo>
                  <a:cubicBezTo>
                    <a:pt x="117036" y="5166"/>
                    <a:pt x="120493" y="4239"/>
                    <a:pt x="123949" y="3290"/>
                  </a:cubicBezTo>
                  <a:cubicBezTo>
                    <a:pt x="124034" y="3269"/>
                    <a:pt x="124118" y="3269"/>
                    <a:pt x="124307" y="3227"/>
                  </a:cubicBezTo>
                  <a:close/>
                  <a:moveTo>
                    <a:pt x="124677" y="1"/>
                  </a:moveTo>
                  <a:cubicBezTo>
                    <a:pt x="124482" y="1"/>
                    <a:pt x="124281" y="22"/>
                    <a:pt x="124076" y="66"/>
                  </a:cubicBezTo>
                  <a:cubicBezTo>
                    <a:pt x="120893" y="740"/>
                    <a:pt x="117795" y="1689"/>
                    <a:pt x="114676" y="2532"/>
                  </a:cubicBezTo>
                  <a:cubicBezTo>
                    <a:pt x="106941" y="4576"/>
                    <a:pt x="99206" y="6641"/>
                    <a:pt x="91471" y="8728"/>
                  </a:cubicBezTo>
                  <a:cubicBezTo>
                    <a:pt x="84453" y="10625"/>
                    <a:pt x="77413" y="12501"/>
                    <a:pt x="70374" y="14397"/>
                  </a:cubicBezTo>
                  <a:cubicBezTo>
                    <a:pt x="64620" y="15936"/>
                    <a:pt x="58866" y="17453"/>
                    <a:pt x="53133" y="18992"/>
                  </a:cubicBezTo>
                  <a:lnTo>
                    <a:pt x="29107" y="25420"/>
                  </a:lnTo>
                  <a:lnTo>
                    <a:pt x="8557" y="30921"/>
                  </a:lnTo>
                  <a:cubicBezTo>
                    <a:pt x="6597" y="31448"/>
                    <a:pt x="4616" y="31975"/>
                    <a:pt x="2656" y="32502"/>
                  </a:cubicBezTo>
                  <a:cubicBezTo>
                    <a:pt x="1223" y="32881"/>
                    <a:pt x="275" y="33893"/>
                    <a:pt x="148" y="35284"/>
                  </a:cubicBezTo>
                  <a:cubicBezTo>
                    <a:pt x="1" y="36675"/>
                    <a:pt x="738" y="37918"/>
                    <a:pt x="2108" y="38529"/>
                  </a:cubicBezTo>
                  <a:cubicBezTo>
                    <a:pt x="2677" y="38782"/>
                    <a:pt x="3246" y="38993"/>
                    <a:pt x="3815" y="39204"/>
                  </a:cubicBezTo>
                  <a:cubicBezTo>
                    <a:pt x="4216" y="39351"/>
                    <a:pt x="4237" y="39499"/>
                    <a:pt x="3963" y="39794"/>
                  </a:cubicBezTo>
                  <a:cubicBezTo>
                    <a:pt x="3562" y="40237"/>
                    <a:pt x="3183" y="40700"/>
                    <a:pt x="2867" y="41185"/>
                  </a:cubicBezTo>
                  <a:cubicBezTo>
                    <a:pt x="1855" y="42660"/>
                    <a:pt x="1855" y="44241"/>
                    <a:pt x="3267" y="45548"/>
                  </a:cubicBezTo>
                  <a:cubicBezTo>
                    <a:pt x="3984" y="46201"/>
                    <a:pt x="4911" y="46433"/>
                    <a:pt x="5775" y="46791"/>
                  </a:cubicBezTo>
                  <a:cubicBezTo>
                    <a:pt x="6218" y="46960"/>
                    <a:pt x="6218" y="47086"/>
                    <a:pt x="5944" y="47423"/>
                  </a:cubicBezTo>
                  <a:cubicBezTo>
                    <a:pt x="5501" y="47950"/>
                    <a:pt x="5101" y="48477"/>
                    <a:pt x="4722" y="49046"/>
                  </a:cubicBezTo>
                  <a:cubicBezTo>
                    <a:pt x="3900" y="50290"/>
                    <a:pt x="4068" y="51934"/>
                    <a:pt x="5143" y="52966"/>
                  </a:cubicBezTo>
                  <a:cubicBezTo>
                    <a:pt x="5902" y="53746"/>
                    <a:pt x="6935" y="53999"/>
                    <a:pt x="7904" y="54400"/>
                  </a:cubicBezTo>
                  <a:cubicBezTo>
                    <a:pt x="8220" y="54526"/>
                    <a:pt x="8368" y="54610"/>
                    <a:pt x="8073" y="54926"/>
                  </a:cubicBezTo>
                  <a:cubicBezTo>
                    <a:pt x="7714" y="55306"/>
                    <a:pt x="7440" y="55748"/>
                    <a:pt x="7082" y="56149"/>
                  </a:cubicBezTo>
                  <a:cubicBezTo>
                    <a:pt x="6007" y="57350"/>
                    <a:pt x="5944" y="59163"/>
                    <a:pt x="6956" y="60427"/>
                  </a:cubicBezTo>
                  <a:cubicBezTo>
                    <a:pt x="7525" y="61123"/>
                    <a:pt x="8347" y="61397"/>
                    <a:pt x="9148" y="61713"/>
                  </a:cubicBezTo>
                  <a:cubicBezTo>
                    <a:pt x="10328" y="62156"/>
                    <a:pt x="10328" y="62156"/>
                    <a:pt x="9590" y="63146"/>
                  </a:cubicBezTo>
                  <a:cubicBezTo>
                    <a:pt x="8979" y="63989"/>
                    <a:pt x="8157" y="64727"/>
                    <a:pt x="8305" y="65886"/>
                  </a:cubicBezTo>
                  <a:cubicBezTo>
                    <a:pt x="8177" y="67642"/>
                    <a:pt x="9651" y="69112"/>
                    <a:pt x="11449" y="69112"/>
                  </a:cubicBezTo>
                  <a:cubicBezTo>
                    <a:pt x="11722" y="69112"/>
                    <a:pt x="12004" y="69078"/>
                    <a:pt x="12288" y="69005"/>
                  </a:cubicBezTo>
                  <a:cubicBezTo>
                    <a:pt x="16377" y="67930"/>
                    <a:pt x="20465" y="66813"/>
                    <a:pt x="24575" y="65717"/>
                  </a:cubicBezTo>
                  <a:cubicBezTo>
                    <a:pt x="32310" y="63652"/>
                    <a:pt x="40045" y="61586"/>
                    <a:pt x="47780" y="59500"/>
                  </a:cubicBezTo>
                  <a:cubicBezTo>
                    <a:pt x="54820" y="57624"/>
                    <a:pt x="61859" y="55706"/>
                    <a:pt x="68898" y="53809"/>
                  </a:cubicBezTo>
                  <a:cubicBezTo>
                    <a:pt x="74294" y="52355"/>
                    <a:pt x="79668" y="50901"/>
                    <a:pt x="85064" y="49468"/>
                  </a:cubicBezTo>
                  <a:cubicBezTo>
                    <a:pt x="92757" y="47423"/>
                    <a:pt x="100449" y="45358"/>
                    <a:pt x="108142" y="43314"/>
                  </a:cubicBezTo>
                  <a:cubicBezTo>
                    <a:pt x="115013" y="41480"/>
                    <a:pt x="121905" y="39667"/>
                    <a:pt x="128755" y="37792"/>
                  </a:cubicBezTo>
                  <a:cubicBezTo>
                    <a:pt x="130462" y="37328"/>
                    <a:pt x="132190" y="36991"/>
                    <a:pt x="133855" y="36359"/>
                  </a:cubicBezTo>
                  <a:cubicBezTo>
                    <a:pt x="135899" y="35600"/>
                    <a:pt x="136447" y="32944"/>
                    <a:pt x="134972" y="31364"/>
                  </a:cubicBezTo>
                  <a:cubicBezTo>
                    <a:pt x="134213" y="30542"/>
                    <a:pt x="133223" y="30310"/>
                    <a:pt x="132274" y="29930"/>
                  </a:cubicBezTo>
                  <a:cubicBezTo>
                    <a:pt x="131768" y="29741"/>
                    <a:pt x="131726" y="29530"/>
                    <a:pt x="132085" y="29129"/>
                  </a:cubicBezTo>
                  <a:cubicBezTo>
                    <a:pt x="132464" y="28708"/>
                    <a:pt x="132822" y="28223"/>
                    <a:pt x="133202" y="27760"/>
                  </a:cubicBezTo>
                  <a:cubicBezTo>
                    <a:pt x="133981" y="26811"/>
                    <a:pt x="133876" y="24556"/>
                    <a:pt x="132928" y="23755"/>
                  </a:cubicBezTo>
                  <a:cubicBezTo>
                    <a:pt x="132042" y="23017"/>
                    <a:pt x="131031" y="22680"/>
                    <a:pt x="130040" y="22238"/>
                  </a:cubicBezTo>
                  <a:cubicBezTo>
                    <a:pt x="129724" y="22111"/>
                    <a:pt x="129577" y="22048"/>
                    <a:pt x="129872" y="21711"/>
                  </a:cubicBezTo>
                  <a:cubicBezTo>
                    <a:pt x="130272" y="21289"/>
                    <a:pt x="130630" y="20804"/>
                    <a:pt x="130989" y="20341"/>
                  </a:cubicBezTo>
                  <a:cubicBezTo>
                    <a:pt x="132295" y="18676"/>
                    <a:pt x="131895" y="16610"/>
                    <a:pt x="130061" y="15514"/>
                  </a:cubicBezTo>
                  <a:cubicBezTo>
                    <a:pt x="129450" y="15198"/>
                    <a:pt x="128797" y="14924"/>
                    <a:pt x="128143" y="14692"/>
                  </a:cubicBezTo>
                  <a:cubicBezTo>
                    <a:pt x="127764" y="14545"/>
                    <a:pt x="127574" y="14418"/>
                    <a:pt x="127954" y="14018"/>
                  </a:cubicBezTo>
                  <a:cubicBezTo>
                    <a:pt x="128333" y="13597"/>
                    <a:pt x="128691" y="13175"/>
                    <a:pt x="129007" y="12711"/>
                  </a:cubicBezTo>
                  <a:cubicBezTo>
                    <a:pt x="130251" y="11025"/>
                    <a:pt x="129829" y="9002"/>
                    <a:pt x="128017" y="7948"/>
                  </a:cubicBezTo>
                  <a:cubicBezTo>
                    <a:pt x="127406" y="7611"/>
                    <a:pt x="126752" y="7337"/>
                    <a:pt x="126099" y="7105"/>
                  </a:cubicBezTo>
                  <a:cubicBezTo>
                    <a:pt x="125762" y="6979"/>
                    <a:pt x="125551" y="6810"/>
                    <a:pt x="125909" y="6452"/>
                  </a:cubicBezTo>
                  <a:cubicBezTo>
                    <a:pt x="126162" y="6199"/>
                    <a:pt x="126394" y="5946"/>
                    <a:pt x="126584" y="5651"/>
                  </a:cubicBezTo>
                  <a:cubicBezTo>
                    <a:pt x="127216" y="4850"/>
                    <a:pt x="127722" y="4007"/>
                    <a:pt x="127659" y="2911"/>
                  </a:cubicBezTo>
                  <a:cubicBezTo>
                    <a:pt x="127564" y="1515"/>
                    <a:pt x="126339" y="1"/>
                    <a:pt x="124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66675" dir="180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9"/>
            <p:cNvSpPr/>
            <p:nvPr/>
          </p:nvSpPr>
          <p:spPr>
            <a:xfrm>
              <a:off x="129158" y="6370241"/>
              <a:ext cx="2231644" cy="690152"/>
            </a:xfrm>
            <a:custGeom>
              <a:avLst/>
              <a:gdLst/>
              <a:ahLst/>
              <a:cxnLst/>
              <a:rect l="l" t="t" r="r" b="b"/>
              <a:pathLst>
                <a:path w="121104" h="37432" extrusionOk="0">
                  <a:moveTo>
                    <a:pt x="115076" y="1"/>
                  </a:moveTo>
                  <a:cubicBezTo>
                    <a:pt x="112968" y="570"/>
                    <a:pt x="110861" y="1097"/>
                    <a:pt x="108732" y="1645"/>
                  </a:cubicBezTo>
                  <a:cubicBezTo>
                    <a:pt x="100407" y="3879"/>
                    <a:pt x="92061" y="6092"/>
                    <a:pt x="83715" y="8326"/>
                  </a:cubicBezTo>
                  <a:cubicBezTo>
                    <a:pt x="76991" y="10117"/>
                    <a:pt x="70289" y="11909"/>
                    <a:pt x="63566" y="13721"/>
                  </a:cubicBezTo>
                  <a:lnTo>
                    <a:pt x="41457" y="19644"/>
                  </a:lnTo>
                  <a:lnTo>
                    <a:pt x="17325" y="26114"/>
                  </a:lnTo>
                  <a:cubicBezTo>
                    <a:pt x="13089" y="27231"/>
                    <a:pt x="8873" y="28369"/>
                    <a:pt x="4658" y="29507"/>
                  </a:cubicBezTo>
                  <a:cubicBezTo>
                    <a:pt x="4405" y="29570"/>
                    <a:pt x="4152" y="29676"/>
                    <a:pt x="3920" y="29781"/>
                  </a:cubicBezTo>
                  <a:cubicBezTo>
                    <a:pt x="3773" y="29971"/>
                    <a:pt x="3668" y="30181"/>
                    <a:pt x="3520" y="30371"/>
                  </a:cubicBezTo>
                  <a:cubicBezTo>
                    <a:pt x="2445" y="31720"/>
                    <a:pt x="1370" y="33069"/>
                    <a:pt x="274" y="34418"/>
                  </a:cubicBezTo>
                  <a:cubicBezTo>
                    <a:pt x="0" y="34776"/>
                    <a:pt x="21" y="34945"/>
                    <a:pt x="506" y="35134"/>
                  </a:cubicBezTo>
                  <a:cubicBezTo>
                    <a:pt x="1771" y="35577"/>
                    <a:pt x="3035" y="36104"/>
                    <a:pt x="4279" y="36631"/>
                  </a:cubicBezTo>
                  <a:cubicBezTo>
                    <a:pt x="4827" y="36884"/>
                    <a:pt x="5459" y="36968"/>
                    <a:pt x="5902" y="37432"/>
                  </a:cubicBezTo>
                  <a:cubicBezTo>
                    <a:pt x="8136" y="36799"/>
                    <a:pt x="10370" y="36188"/>
                    <a:pt x="12625" y="35577"/>
                  </a:cubicBezTo>
                  <a:cubicBezTo>
                    <a:pt x="18948" y="33870"/>
                    <a:pt x="25292" y="32184"/>
                    <a:pt x="31615" y="30477"/>
                  </a:cubicBezTo>
                  <a:cubicBezTo>
                    <a:pt x="35724" y="29381"/>
                    <a:pt x="39834" y="28306"/>
                    <a:pt x="43923" y="27210"/>
                  </a:cubicBezTo>
                  <a:cubicBezTo>
                    <a:pt x="49824" y="25629"/>
                    <a:pt x="55705" y="24048"/>
                    <a:pt x="61606" y="22468"/>
                  </a:cubicBezTo>
                  <a:cubicBezTo>
                    <a:pt x="69952" y="20234"/>
                    <a:pt x="78298" y="18000"/>
                    <a:pt x="86644" y="15787"/>
                  </a:cubicBezTo>
                  <a:cubicBezTo>
                    <a:pt x="94021" y="13805"/>
                    <a:pt x="101398" y="11824"/>
                    <a:pt x="108774" y="9843"/>
                  </a:cubicBezTo>
                  <a:cubicBezTo>
                    <a:pt x="111409" y="9148"/>
                    <a:pt x="114043" y="8410"/>
                    <a:pt x="116678" y="7693"/>
                  </a:cubicBezTo>
                  <a:cubicBezTo>
                    <a:pt x="116846" y="7672"/>
                    <a:pt x="117015" y="7651"/>
                    <a:pt x="117205" y="7630"/>
                  </a:cubicBezTo>
                  <a:cubicBezTo>
                    <a:pt x="117500" y="6829"/>
                    <a:pt x="118132" y="6281"/>
                    <a:pt x="118638" y="5628"/>
                  </a:cubicBezTo>
                  <a:cubicBezTo>
                    <a:pt x="119439" y="4574"/>
                    <a:pt x="120261" y="3520"/>
                    <a:pt x="121104" y="2467"/>
                  </a:cubicBezTo>
                  <a:lnTo>
                    <a:pt x="11507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9"/>
            <p:cNvSpPr/>
            <p:nvPr/>
          </p:nvSpPr>
          <p:spPr>
            <a:xfrm>
              <a:off x="165662" y="6510918"/>
              <a:ext cx="2232436" cy="687424"/>
            </a:xfrm>
            <a:custGeom>
              <a:avLst/>
              <a:gdLst/>
              <a:ahLst/>
              <a:cxnLst/>
              <a:rect l="l" t="t" r="r" b="b"/>
              <a:pathLst>
                <a:path w="121147" h="37284" extrusionOk="0">
                  <a:moveTo>
                    <a:pt x="115224" y="0"/>
                  </a:moveTo>
                  <a:cubicBezTo>
                    <a:pt x="115034" y="0"/>
                    <a:pt x="114865" y="42"/>
                    <a:pt x="114697" y="63"/>
                  </a:cubicBezTo>
                  <a:cubicBezTo>
                    <a:pt x="112062" y="780"/>
                    <a:pt x="109428" y="1518"/>
                    <a:pt x="106793" y="2213"/>
                  </a:cubicBezTo>
                  <a:cubicBezTo>
                    <a:pt x="99417" y="4194"/>
                    <a:pt x="92040" y="6175"/>
                    <a:pt x="84663" y="8136"/>
                  </a:cubicBezTo>
                  <a:cubicBezTo>
                    <a:pt x="76317" y="10370"/>
                    <a:pt x="67971" y="12604"/>
                    <a:pt x="59625" y="14838"/>
                  </a:cubicBezTo>
                  <a:cubicBezTo>
                    <a:pt x="53745" y="16397"/>
                    <a:pt x="47843" y="17978"/>
                    <a:pt x="41942" y="19580"/>
                  </a:cubicBezTo>
                  <a:cubicBezTo>
                    <a:pt x="37853" y="20676"/>
                    <a:pt x="33743" y="21751"/>
                    <a:pt x="29655" y="22847"/>
                  </a:cubicBezTo>
                  <a:cubicBezTo>
                    <a:pt x="23311" y="24533"/>
                    <a:pt x="16967" y="26240"/>
                    <a:pt x="10644" y="27947"/>
                  </a:cubicBezTo>
                  <a:cubicBezTo>
                    <a:pt x="8410" y="28558"/>
                    <a:pt x="6176" y="29190"/>
                    <a:pt x="3942" y="29802"/>
                  </a:cubicBezTo>
                  <a:cubicBezTo>
                    <a:pt x="2825" y="31235"/>
                    <a:pt x="1708" y="32668"/>
                    <a:pt x="612" y="34080"/>
                  </a:cubicBezTo>
                  <a:cubicBezTo>
                    <a:pt x="0" y="34881"/>
                    <a:pt x="0" y="34881"/>
                    <a:pt x="907" y="35239"/>
                  </a:cubicBezTo>
                  <a:cubicBezTo>
                    <a:pt x="2614" y="35914"/>
                    <a:pt x="4321" y="36609"/>
                    <a:pt x="6028" y="37284"/>
                  </a:cubicBezTo>
                  <a:cubicBezTo>
                    <a:pt x="8241" y="36693"/>
                    <a:pt x="10454" y="36124"/>
                    <a:pt x="12667" y="35513"/>
                  </a:cubicBezTo>
                  <a:cubicBezTo>
                    <a:pt x="16292" y="34565"/>
                    <a:pt x="19896" y="33595"/>
                    <a:pt x="23500" y="32626"/>
                  </a:cubicBezTo>
                  <a:cubicBezTo>
                    <a:pt x="29402" y="31045"/>
                    <a:pt x="35282" y="29464"/>
                    <a:pt x="41183" y="27884"/>
                  </a:cubicBezTo>
                  <a:cubicBezTo>
                    <a:pt x="50204" y="25481"/>
                    <a:pt x="59203" y="23057"/>
                    <a:pt x="68224" y="20655"/>
                  </a:cubicBezTo>
                  <a:cubicBezTo>
                    <a:pt x="74252" y="19032"/>
                    <a:pt x="80301" y="17409"/>
                    <a:pt x="86349" y="15786"/>
                  </a:cubicBezTo>
                  <a:cubicBezTo>
                    <a:pt x="94379" y="13636"/>
                    <a:pt x="102430" y="11487"/>
                    <a:pt x="110482" y="9337"/>
                  </a:cubicBezTo>
                  <a:cubicBezTo>
                    <a:pt x="112716" y="8726"/>
                    <a:pt x="114950" y="8114"/>
                    <a:pt x="117184" y="7524"/>
                  </a:cubicBezTo>
                  <a:cubicBezTo>
                    <a:pt x="118406" y="5965"/>
                    <a:pt x="119607" y="4405"/>
                    <a:pt x="120851" y="2888"/>
                  </a:cubicBezTo>
                  <a:cubicBezTo>
                    <a:pt x="121146" y="2508"/>
                    <a:pt x="121083" y="2382"/>
                    <a:pt x="120682" y="2213"/>
                  </a:cubicBezTo>
                  <a:cubicBezTo>
                    <a:pt x="118849" y="1476"/>
                    <a:pt x="117036" y="738"/>
                    <a:pt x="115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9"/>
            <p:cNvSpPr/>
            <p:nvPr/>
          </p:nvSpPr>
          <p:spPr>
            <a:xfrm>
              <a:off x="90315" y="6231518"/>
              <a:ext cx="2232823" cy="687829"/>
            </a:xfrm>
            <a:custGeom>
              <a:avLst/>
              <a:gdLst/>
              <a:ahLst/>
              <a:cxnLst/>
              <a:rect l="l" t="t" r="r" b="b"/>
              <a:pathLst>
                <a:path w="121168" h="37306" extrusionOk="0">
                  <a:moveTo>
                    <a:pt x="115224" y="1"/>
                  </a:moveTo>
                  <a:cubicBezTo>
                    <a:pt x="113917" y="338"/>
                    <a:pt x="112610" y="654"/>
                    <a:pt x="111283" y="1012"/>
                  </a:cubicBezTo>
                  <a:cubicBezTo>
                    <a:pt x="107636" y="1982"/>
                    <a:pt x="103990" y="2972"/>
                    <a:pt x="100323" y="3942"/>
                  </a:cubicBezTo>
                  <a:cubicBezTo>
                    <a:pt x="94000" y="5649"/>
                    <a:pt x="87656" y="7356"/>
                    <a:pt x="81312" y="9063"/>
                  </a:cubicBezTo>
                  <a:cubicBezTo>
                    <a:pt x="76633" y="10307"/>
                    <a:pt x="71934" y="11550"/>
                    <a:pt x="67255" y="12794"/>
                  </a:cubicBezTo>
                  <a:cubicBezTo>
                    <a:pt x="60784" y="14543"/>
                    <a:pt x="54314" y="16292"/>
                    <a:pt x="47865" y="18021"/>
                  </a:cubicBezTo>
                  <a:cubicBezTo>
                    <a:pt x="43122" y="19285"/>
                    <a:pt x="38401" y="20529"/>
                    <a:pt x="33659" y="21793"/>
                  </a:cubicBezTo>
                  <a:cubicBezTo>
                    <a:pt x="27252" y="23521"/>
                    <a:pt x="20845" y="25229"/>
                    <a:pt x="14459" y="26957"/>
                  </a:cubicBezTo>
                  <a:cubicBezTo>
                    <a:pt x="11171" y="27821"/>
                    <a:pt x="7904" y="28706"/>
                    <a:pt x="4616" y="29570"/>
                  </a:cubicBezTo>
                  <a:cubicBezTo>
                    <a:pt x="4427" y="29612"/>
                    <a:pt x="4237" y="29633"/>
                    <a:pt x="4047" y="29654"/>
                  </a:cubicBezTo>
                  <a:cubicBezTo>
                    <a:pt x="2994" y="31193"/>
                    <a:pt x="1771" y="32605"/>
                    <a:pt x="612" y="34059"/>
                  </a:cubicBezTo>
                  <a:cubicBezTo>
                    <a:pt x="22" y="34839"/>
                    <a:pt x="1" y="34818"/>
                    <a:pt x="907" y="35197"/>
                  </a:cubicBezTo>
                  <a:cubicBezTo>
                    <a:pt x="2614" y="35914"/>
                    <a:pt x="4363" y="36525"/>
                    <a:pt x="6028" y="37305"/>
                  </a:cubicBezTo>
                  <a:cubicBezTo>
                    <a:pt x="6260" y="37221"/>
                    <a:pt x="6492" y="37115"/>
                    <a:pt x="6766" y="37052"/>
                  </a:cubicBezTo>
                  <a:cubicBezTo>
                    <a:pt x="11002" y="35914"/>
                    <a:pt x="15218" y="34776"/>
                    <a:pt x="19433" y="33638"/>
                  </a:cubicBezTo>
                  <a:lnTo>
                    <a:pt x="43565" y="27189"/>
                  </a:lnTo>
                  <a:lnTo>
                    <a:pt x="65674" y="21245"/>
                  </a:lnTo>
                  <a:cubicBezTo>
                    <a:pt x="72397" y="19454"/>
                    <a:pt x="79099" y="17662"/>
                    <a:pt x="85823" y="15850"/>
                  </a:cubicBezTo>
                  <a:cubicBezTo>
                    <a:pt x="94169" y="13637"/>
                    <a:pt x="102494" y="11403"/>
                    <a:pt x="110840" y="9190"/>
                  </a:cubicBezTo>
                  <a:cubicBezTo>
                    <a:pt x="112969" y="8621"/>
                    <a:pt x="115076" y="8073"/>
                    <a:pt x="117184" y="7525"/>
                  </a:cubicBezTo>
                  <a:cubicBezTo>
                    <a:pt x="117374" y="7293"/>
                    <a:pt x="117563" y="7040"/>
                    <a:pt x="117732" y="6787"/>
                  </a:cubicBezTo>
                  <a:cubicBezTo>
                    <a:pt x="118765" y="5480"/>
                    <a:pt x="119797" y="4174"/>
                    <a:pt x="120830" y="2888"/>
                  </a:cubicBezTo>
                  <a:cubicBezTo>
                    <a:pt x="121104" y="2551"/>
                    <a:pt x="121167" y="2340"/>
                    <a:pt x="120662" y="2150"/>
                  </a:cubicBezTo>
                  <a:cubicBezTo>
                    <a:pt x="118849" y="1455"/>
                    <a:pt x="117036" y="717"/>
                    <a:pt x="1152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9"/>
            <p:cNvSpPr/>
            <p:nvPr/>
          </p:nvSpPr>
          <p:spPr>
            <a:xfrm>
              <a:off x="203326" y="6649642"/>
              <a:ext cx="2230096" cy="644298"/>
            </a:xfrm>
            <a:custGeom>
              <a:avLst/>
              <a:gdLst/>
              <a:ahLst/>
              <a:cxnLst/>
              <a:rect l="l" t="t" r="r" b="b"/>
              <a:pathLst>
                <a:path w="121020" h="34945" extrusionOk="0">
                  <a:moveTo>
                    <a:pt x="115140" y="0"/>
                  </a:moveTo>
                  <a:cubicBezTo>
                    <a:pt x="112927" y="612"/>
                    <a:pt x="110672" y="1223"/>
                    <a:pt x="108438" y="1834"/>
                  </a:cubicBezTo>
                  <a:cubicBezTo>
                    <a:pt x="100386" y="3984"/>
                    <a:pt x="92356" y="6133"/>
                    <a:pt x="84305" y="8283"/>
                  </a:cubicBezTo>
                  <a:cubicBezTo>
                    <a:pt x="78257" y="9906"/>
                    <a:pt x="72229" y="11529"/>
                    <a:pt x="66180" y="13152"/>
                  </a:cubicBezTo>
                  <a:cubicBezTo>
                    <a:pt x="57159" y="15554"/>
                    <a:pt x="48139" y="17957"/>
                    <a:pt x="39139" y="20360"/>
                  </a:cubicBezTo>
                  <a:lnTo>
                    <a:pt x="21456" y="25102"/>
                  </a:lnTo>
                  <a:cubicBezTo>
                    <a:pt x="17852" y="26071"/>
                    <a:pt x="14227" y="27041"/>
                    <a:pt x="10623" y="28010"/>
                  </a:cubicBezTo>
                  <a:cubicBezTo>
                    <a:pt x="8410" y="28600"/>
                    <a:pt x="6197" y="29191"/>
                    <a:pt x="3963" y="29760"/>
                  </a:cubicBezTo>
                  <a:cubicBezTo>
                    <a:pt x="3668" y="30455"/>
                    <a:pt x="3099" y="30961"/>
                    <a:pt x="2635" y="31551"/>
                  </a:cubicBezTo>
                  <a:cubicBezTo>
                    <a:pt x="1813" y="32647"/>
                    <a:pt x="949" y="33722"/>
                    <a:pt x="1" y="34944"/>
                  </a:cubicBezTo>
                  <a:lnTo>
                    <a:pt x="121020" y="2529"/>
                  </a:lnTo>
                  <a:cubicBezTo>
                    <a:pt x="120303" y="2066"/>
                    <a:pt x="119587" y="1897"/>
                    <a:pt x="118954" y="1602"/>
                  </a:cubicBezTo>
                  <a:cubicBezTo>
                    <a:pt x="117690" y="1054"/>
                    <a:pt x="116362" y="675"/>
                    <a:pt x="115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9"/>
            <p:cNvSpPr/>
            <p:nvPr/>
          </p:nvSpPr>
          <p:spPr>
            <a:xfrm>
              <a:off x="57312" y="6136303"/>
              <a:ext cx="2225434" cy="641183"/>
            </a:xfrm>
            <a:custGeom>
              <a:avLst/>
              <a:gdLst/>
              <a:ahLst/>
              <a:cxnLst/>
              <a:rect l="l" t="t" r="r" b="b"/>
              <a:pathLst>
                <a:path w="120767" h="34776" extrusionOk="0">
                  <a:moveTo>
                    <a:pt x="120766" y="0"/>
                  </a:moveTo>
                  <a:cubicBezTo>
                    <a:pt x="120577" y="42"/>
                    <a:pt x="120492" y="42"/>
                    <a:pt x="120408" y="63"/>
                  </a:cubicBezTo>
                  <a:cubicBezTo>
                    <a:pt x="116952" y="1012"/>
                    <a:pt x="113495" y="1939"/>
                    <a:pt x="110039" y="2866"/>
                  </a:cubicBezTo>
                  <a:cubicBezTo>
                    <a:pt x="103315" y="4679"/>
                    <a:pt x="96592" y="6470"/>
                    <a:pt x="89869" y="8283"/>
                  </a:cubicBezTo>
                  <a:lnTo>
                    <a:pt x="65737" y="14732"/>
                  </a:lnTo>
                  <a:cubicBezTo>
                    <a:pt x="59688" y="16355"/>
                    <a:pt x="53639" y="17978"/>
                    <a:pt x="47611" y="19601"/>
                  </a:cubicBezTo>
                  <a:cubicBezTo>
                    <a:pt x="39265" y="21814"/>
                    <a:pt x="30919" y="24048"/>
                    <a:pt x="22573" y="26282"/>
                  </a:cubicBezTo>
                  <a:cubicBezTo>
                    <a:pt x="16524" y="27905"/>
                    <a:pt x="10454" y="29528"/>
                    <a:pt x="4405" y="31150"/>
                  </a:cubicBezTo>
                  <a:lnTo>
                    <a:pt x="21" y="32331"/>
                  </a:lnTo>
                  <a:lnTo>
                    <a:pt x="0" y="32478"/>
                  </a:lnTo>
                  <a:lnTo>
                    <a:pt x="5838" y="34775"/>
                  </a:lnTo>
                  <a:cubicBezTo>
                    <a:pt x="6028" y="34754"/>
                    <a:pt x="6218" y="34733"/>
                    <a:pt x="6407" y="34691"/>
                  </a:cubicBezTo>
                  <a:cubicBezTo>
                    <a:pt x="9695" y="33827"/>
                    <a:pt x="12962" y="32963"/>
                    <a:pt x="16229" y="32078"/>
                  </a:cubicBezTo>
                  <a:cubicBezTo>
                    <a:pt x="22636" y="30350"/>
                    <a:pt x="29043" y="28621"/>
                    <a:pt x="35450" y="26914"/>
                  </a:cubicBezTo>
                  <a:cubicBezTo>
                    <a:pt x="40171" y="25650"/>
                    <a:pt x="44913" y="24406"/>
                    <a:pt x="49656" y="23142"/>
                  </a:cubicBezTo>
                  <a:cubicBezTo>
                    <a:pt x="56105" y="21392"/>
                    <a:pt x="62575" y="19664"/>
                    <a:pt x="69046" y="17936"/>
                  </a:cubicBezTo>
                  <a:cubicBezTo>
                    <a:pt x="73725" y="16671"/>
                    <a:pt x="78424" y="15428"/>
                    <a:pt x="83103" y="14184"/>
                  </a:cubicBezTo>
                  <a:lnTo>
                    <a:pt x="102114" y="9084"/>
                  </a:lnTo>
                  <a:cubicBezTo>
                    <a:pt x="105781" y="8093"/>
                    <a:pt x="109427" y="7103"/>
                    <a:pt x="113074" y="6133"/>
                  </a:cubicBezTo>
                  <a:cubicBezTo>
                    <a:pt x="114380" y="5775"/>
                    <a:pt x="115708" y="5459"/>
                    <a:pt x="117015" y="5122"/>
                  </a:cubicBezTo>
                  <a:cubicBezTo>
                    <a:pt x="117015" y="5037"/>
                    <a:pt x="117036" y="4974"/>
                    <a:pt x="117078" y="4890"/>
                  </a:cubicBezTo>
                  <a:cubicBezTo>
                    <a:pt x="117879" y="3836"/>
                    <a:pt x="118701" y="2824"/>
                    <a:pt x="119481" y="1771"/>
                  </a:cubicBezTo>
                  <a:cubicBezTo>
                    <a:pt x="119923" y="1223"/>
                    <a:pt x="120450" y="738"/>
                    <a:pt x="1207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6" name="Google Shape;1886;p49"/>
          <p:cNvGrpSpPr/>
          <p:nvPr/>
        </p:nvGrpSpPr>
        <p:grpSpPr>
          <a:xfrm rot="2065613">
            <a:off x="6114419" y="4713624"/>
            <a:ext cx="1653875" cy="539976"/>
            <a:chOff x="2564525" y="5223525"/>
            <a:chExt cx="2556110" cy="834547"/>
          </a:xfrm>
        </p:grpSpPr>
        <p:sp>
          <p:nvSpPr>
            <p:cNvPr id="1887" name="Google Shape;1887;p49"/>
            <p:cNvSpPr/>
            <p:nvPr/>
          </p:nvSpPr>
          <p:spPr>
            <a:xfrm>
              <a:off x="2564525" y="5223525"/>
              <a:ext cx="2556110" cy="834547"/>
            </a:xfrm>
            <a:custGeom>
              <a:avLst/>
              <a:gdLst/>
              <a:ahLst/>
              <a:cxnLst/>
              <a:rect l="l" t="t" r="r" b="b"/>
              <a:pathLst>
                <a:path w="137333" h="44838" extrusionOk="0">
                  <a:moveTo>
                    <a:pt x="132358" y="3182"/>
                  </a:moveTo>
                  <a:lnTo>
                    <a:pt x="129681" y="5395"/>
                  </a:lnTo>
                  <a:cubicBezTo>
                    <a:pt x="128986" y="5986"/>
                    <a:pt x="128290" y="6555"/>
                    <a:pt x="127595" y="7124"/>
                  </a:cubicBezTo>
                  <a:cubicBezTo>
                    <a:pt x="127258" y="7398"/>
                    <a:pt x="127300" y="7566"/>
                    <a:pt x="127637" y="7798"/>
                  </a:cubicBezTo>
                  <a:cubicBezTo>
                    <a:pt x="129155" y="8810"/>
                    <a:pt x="130651" y="9864"/>
                    <a:pt x="132168" y="10875"/>
                  </a:cubicBezTo>
                  <a:cubicBezTo>
                    <a:pt x="132632" y="11170"/>
                    <a:pt x="132716" y="11339"/>
                    <a:pt x="132211" y="11718"/>
                  </a:cubicBezTo>
                  <a:cubicBezTo>
                    <a:pt x="130841" y="12793"/>
                    <a:pt x="129492" y="13910"/>
                    <a:pt x="128143" y="15048"/>
                  </a:cubicBezTo>
                  <a:cubicBezTo>
                    <a:pt x="127532" y="15554"/>
                    <a:pt x="127553" y="15554"/>
                    <a:pt x="128185" y="15997"/>
                  </a:cubicBezTo>
                  <a:lnTo>
                    <a:pt x="132463" y="18905"/>
                  </a:lnTo>
                  <a:cubicBezTo>
                    <a:pt x="133075" y="19327"/>
                    <a:pt x="133075" y="19369"/>
                    <a:pt x="132506" y="19854"/>
                  </a:cubicBezTo>
                  <a:cubicBezTo>
                    <a:pt x="131157" y="20971"/>
                    <a:pt x="129766" y="22109"/>
                    <a:pt x="128396" y="23226"/>
                  </a:cubicBezTo>
                  <a:cubicBezTo>
                    <a:pt x="128248" y="23352"/>
                    <a:pt x="128122" y="23500"/>
                    <a:pt x="127932" y="23668"/>
                  </a:cubicBezTo>
                  <a:cubicBezTo>
                    <a:pt x="129618" y="24806"/>
                    <a:pt x="131262" y="25945"/>
                    <a:pt x="132927" y="27040"/>
                  </a:cubicBezTo>
                  <a:cubicBezTo>
                    <a:pt x="133370" y="27336"/>
                    <a:pt x="133517" y="27462"/>
                    <a:pt x="132990" y="27884"/>
                  </a:cubicBezTo>
                  <a:cubicBezTo>
                    <a:pt x="131515" y="29022"/>
                    <a:pt x="130103" y="30244"/>
                    <a:pt x="128649" y="31403"/>
                  </a:cubicBezTo>
                  <a:cubicBezTo>
                    <a:pt x="128290" y="31698"/>
                    <a:pt x="128438" y="31825"/>
                    <a:pt x="128733" y="32014"/>
                  </a:cubicBezTo>
                  <a:cubicBezTo>
                    <a:pt x="130229" y="33026"/>
                    <a:pt x="131726" y="34017"/>
                    <a:pt x="133201" y="35028"/>
                  </a:cubicBezTo>
                  <a:cubicBezTo>
                    <a:pt x="133391" y="35176"/>
                    <a:pt x="133644" y="35239"/>
                    <a:pt x="133770" y="35534"/>
                  </a:cubicBezTo>
                  <a:cubicBezTo>
                    <a:pt x="132737" y="35597"/>
                    <a:pt x="131747" y="35618"/>
                    <a:pt x="130756" y="35661"/>
                  </a:cubicBezTo>
                  <a:cubicBezTo>
                    <a:pt x="128269" y="35808"/>
                    <a:pt x="125761" y="35850"/>
                    <a:pt x="123274" y="35998"/>
                  </a:cubicBezTo>
                  <a:cubicBezTo>
                    <a:pt x="122410" y="36040"/>
                    <a:pt x="121567" y="36082"/>
                    <a:pt x="120703" y="36082"/>
                  </a:cubicBezTo>
                  <a:cubicBezTo>
                    <a:pt x="117816" y="36272"/>
                    <a:pt x="114886" y="36398"/>
                    <a:pt x="111999" y="36525"/>
                  </a:cubicBezTo>
                  <a:cubicBezTo>
                    <a:pt x="110017" y="36588"/>
                    <a:pt x="108057" y="36756"/>
                    <a:pt x="106097" y="36756"/>
                  </a:cubicBezTo>
                  <a:cubicBezTo>
                    <a:pt x="105971" y="36862"/>
                    <a:pt x="105802" y="36883"/>
                    <a:pt x="105655" y="36883"/>
                  </a:cubicBezTo>
                  <a:cubicBezTo>
                    <a:pt x="103210" y="36967"/>
                    <a:pt x="100765" y="37052"/>
                    <a:pt x="98341" y="37157"/>
                  </a:cubicBezTo>
                  <a:cubicBezTo>
                    <a:pt x="96065" y="37262"/>
                    <a:pt x="93810" y="37410"/>
                    <a:pt x="91491" y="37515"/>
                  </a:cubicBezTo>
                  <a:cubicBezTo>
                    <a:pt x="89173" y="37621"/>
                    <a:pt x="86855" y="37684"/>
                    <a:pt x="84536" y="37831"/>
                  </a:cubicBezTo>
                  <a:cubicBezTo>
                    <a:pt x="81965" y="37979"/>
                    <a:pt x="79415" y="38148"/>
                    <a:pt x="76865" y="38211"/>
                  </a:cubicBezTo>
                  <a:lnTo>
                    <a:pt x="76865" y="38190"/>
                  </a:lnTo>
                  <a:cubicBezTo>
                    <a:pt x="74083" y="38379"/>
                    <a:pt x="71322" y="38506"/>
                    <a:pt x="68540" y="38590"/>
                  </a:cubicBezTo>
                  <a:cubicBezTo>
                    <a:pt x="67022" y="38632"/>
                    <a:pt x="65484" y="38738"/>
                    <a:pt x="63966" y="38801"/>
                  </a:cubicBezTo>
                  <a:cubicBezTo>
                    <a:pt x="61774" y="38948"/>
                    <a:pt x="59582" y="39012"/>
                    <a:pt x="57411" y="39117"/>
                  </a:cubicBezTo>
                  <a:cubicBezTo>
                    <a:pt x="54714" y="39243"/>
                    <a:pt x="52037" y="39412"/>
                    <a:pt x="49339" y="39475"/>
                  </a:cubicBezTo>
                  <a:cubicBezTo>
                    <a:pt x="46452" y="39686"/>
                    <a:pt x="43564" y="39791"/>
                    <a:pt x="40677" y="39897"/>
                  </a:cubicBezTo>
                  <a:cubicBezTo>
                    <a:pt x="38851" y="39992"/>
                    <a:pt x="37024" y="40156"/>
                    <a:pt x="35183" y="40156"/>
                  </a:cubicBezTo>
                  <a:cubicBezTo>
                    <a:pt x="34984" y="40156"/>
                    <a:pt x="34785" y="40154"/>
                    <a:pt x="34586" y="40150"/>
                  </a:cubicBezTo>
                  <a:cubicBezTo>
                    <a:pt x="34453" y="40259"/>
                    <a:pt x="34312" y="40277"/>
                    <a:pt x="34165" y="40277"/>
                  </a:cubicBezTo>
                  <a:cubicBezTo>
                    <a:pt x="34090" y="40277"/>
                    <a:pt x="34013" y="40272"/>
                    <a:pt x="33934" y="40272"/>
                  </a:cubicBezTo>
                  <a:cubicBezTo>
                    <a:pt x="33899" y="40272"/>
                    <a:pt x="33863" y="40273"/>
                    <a:pt x="33827" y="40276"/>
                  </a:cubicBezTo>
                  <a:cubicBezTo>
                    <a:pt x="31593" y="40360"/>
                    <a:pt x="29338" y="40445"/>
                    <a:pt x="27083" y="40571"/>
                  </a:cubicBezTo>
                  <a:cubicBezTo>
                    <a:pt x="24975" y="40656"/>
                    <a:pt x="22868" y="40803"/>
                    <a:pt x="20760" y="40930"/>
                  </a:cubicBezTo>
                  <a:cubicBezTo>
                    <a:pt x="20669" y="40937"/>
                    <a:pt x="20580" y="40939"/>
                    <a:pt x="20491" y="40939"/>
                  </a:cubicBezTo>
                  <a:cubicBezTo>
                    <a:pt x="20315" y="40939"/>
                    <a:pt x="20142" y="40930"/>
                    <a:pt x="19959" y="40930"/>
                  </a:cubicBezTo>
                  <a:lnTo>
                    <a:pt x="5290" y="41667"/>
                  </a:lnTo>
                  <a:cubicBezTo>
                    <a:pt x="5269" y="41604"/>
                    <a:pt x="5269" y="41541"/>
                    <a:pt x="5248" y="41499"/>
                  </a:cubicBezTo>
                  <a:cubicBezTo>
                    <a:pt x="5944" y="40740"/>
                    <a:pt x="6787" y="40171"/>
                    <a:pt x="7545" y="39517"/>
                  </a:cubicBezTo>
                  <a:cubicBezTo>
                    <a:pt x="8262" y="38885"/>
                    <a:pt x="8978" y="38274"/>
                    <a:pt x="9716" y="37705"/>
                  </a:cubicBezTo>
                  <a:cubicBezTo>
                    <a:pt x="10138" y="37389"/>
                    <a:pt x="10011" y="37241"/>
                    <a:pt x="9653" y="37030"/>
                  </a:cubicBezTo>
                  <a:cubicBezTo>
                    <a:pt x="8135" y="36019"/>
                    <a:pt x="6639" y="34986"/>
                    <a:pt x="5100" y="33996"/>
                  </a:cubicBezTo>
                  <a:cubicBezTo>
                    <a:pt x="4637" y="33679"/>
                    <a:pt x="4616" y="33511"/>
                    <a:pt x="5079" y="33152"/>
                  </a:cubicBezTo>
                  <a:cubicBezTo>
                    <a:pt x="6513" y="32014"/>
                    <a:pt x="7883" y="30834"/>
                    <a:pt x="9295" y="29696"/>
                  </a:cubicBezTo>
                  <a:cubicBezTo>
                    <a:pt x="9653" y="29380"/>
                    <a:pt x="9695" y="29211"/>
                    <a:pt x="9252" y="28937"/>
                  </a:cubicBezTo>
                  <a:cubicBezTo>
                    <a:pt x="7735" y="27947"/>
                    <a:pt x="6260" y="26914"/>
                    <a:pt x="4784" y="25902"/>
                  </a:cubicBezTo>
                  <a:cubicBezTo>
                    <a:pt x="4574" y="25776"/>
                    <a:pt x="4384" y="25649"/>
                    <a:pt x="4152" y="25481"/>
                  </a:cubicBezTo>
                  <a:lnTo>
                    <a:pt x="8178" y="22172"/>
                  </a:lnTo>
                  <a:cubicBezTo>
                    <a:pt x="8367" y="22003"/>
                    <a:pt x="8557" y="21856"/>
                    <a:pt x="8747" y="21708"/>
                  </a:cubicBezTo>
                  <a:cubicBezTo>
                    <a:pt x="9316" y="21202"/>
                    <a:pt x="9316" y="21202"/>
                    <a:pt x="8641" y="20760"/>
                  </a:cubicBezTo>
                  <a:cubicBezTo>
                    <a:pt x="7187" y="19769"/>
                    <a:pt x="5754" y="18779"/>
                    <a:pt x="4278" y="17809"/>
                  </a:cubicBezTo>
                  <a:cubicBezTo>
                    <a:pt x="3857" y="17535"/>
                    <a:pt x="3815" y="17346"/>
                    <a:pt x="4236" y="17008"/>
                  </a:cubicBezTo>
                  <a:cubicBezTo>
                    <a:pt x="5691" y="15828"/>
                    <a:pt x="7124" y="14627"/>
                    <a:pt x="8557" y="13468"/>
                  </a:cubicBezTo>
                  <a:cubicBezTo>
                    <a:pt x="8894" y="13194"/>
                    <a:pt x="8852" y="13088"/>
                    <a:pt x="8536" y="12856"/>
                  </a:cubicBezTo>
                  <a:cubicBezTo>
                    <a:pt x="6850" y="11760"/>
                    <a:pt x="5227" y="10643"/>
                    <a:pt x="3435" y="9442"/>
                  </a:cubicBezTo>
                  <a:cubicBezTo>
                    <a:pt x="4321" y="9295"/>
                    <a:pt x="5079" y="9316"/>
                    <a:pt x="5817" y="9273"/>
                  </a:cubicBezTo>
                  <a:cubicBezTo>
                    <a:pt x="8157" y="9126"/>
                    <a:pt x="10517" y="9084"/>
                    <a:pt x="12856" y="8957"/>
                  </a:cubicBezTo>
                  <a:cubicBezTo>
                    <a:pt x="14664" y="8858"/>
                    <a:pt x="16471" y="8703"/>
                    <a:pt x="18295" y="8703"/>
                  </a:cubicBezTo>
                  <a:cubicBezTo>
                    <a:pt x="18407" y="8703"/>
                    <a:pt x="18519" y="8703"/>
                    <a:pt x="18631" y="8704"/>
                  </a:cubicBezTo>
                  <a:cubicBezTo>
                    <a:pt x="18737" y="8617"/>
                    <a:pt x="18857" y="8573"/>
                    <a:pt x="18979" y="8573"/>
                  </a:cubicBezTo>
                  <a:cubicBezTo>
                    <a:pt x="19004" y="8573"/>
                    <a:pt x="19028" y="8574"/>
                    <a:pt x="19053" y="8578"/>
                  </a:cubicBezTo>
                  <a:cubicBezTo>
                    <a:pt x="21540" y="8494"/>
                    <a:pt x="24048" y="8409"/>
                    <a:pt x="26535" y="8304"/>
                  </a:cubicBezTo>
                  <a:cubicBezTo>
                    <a:pt x="28642" y="8199"/>
                    <a:pt x="30750" y="8051"/>
                    <a:pt x="32858" y="7925"/>
                  </a:cubicBezTo>
                  <a:cubicBezTo>
                    <a:pt x="33005" y="7925"/>
                    <a:pt x="33132" y="7946"/>
                    <a:pt x="33258" y="7946"/>
                  </a:cubicBezTo>
                  <a:cubicBezTo>
                    <a:pt x="35408" y="7840"/>
                    <a:pt x="37537" y="7756"/>
                    <a:pt x="39686" y="7651"/>
                  </a:cubicBezTo>
                  <a:cubicBezTo>
                    <a:pt x="42068" y="7545"/>
                    <a:pt x="44471" y="7398"/>
                    <a:pt x="46831" y="7271"/>
                  </a:cubicBezTo>
                  <a:cubicBezTo>
                    <a:pt x="46937" y="7264"/>
                    <a:pt x="47040" y="7262"/>
                    <a:pt x="47142" y="7262"/>
                  </a:cubicBezTo>
                  <a:cubicBezTo>
                    <a:pt x="47346" y="7262"/>
                    <a:pt x="47548" y="7271"/>
                    <a:pt x="47759" y="7271"/>
                  </a:cubicBezTo>
                  <a:cubicBezTo>
                    <a:pt x="49993" y="7166"/>
                    <a:pt x="52206" y="7082"/>
                    <a:pt x="54440" y="6955"/>
                  </a:cubicBezTo>
                  <a:cubicBezTo>
                    <a:pt x="57095" y="6808"/>
                    <a:pt x="59730" y="6597"/>
                    <a:pt x="62385" y="6597"/>
                  </a:cubicBezTo>
                  <a:cubicBezTo>
                    <a:pt x="62533" y="6534"/>
                    <a:pt x="62701" y="6491"/>
                    <a:pt x="62891" y="6470"/>
                  </a:cubicBezTo>
                  <a:cubicBezTo>
                    <a:pt x="65462" y="6386"/>
                    <a:pt x="68055" y="6281"/>
                    <a:pt x="70626" y="6175"/>
                  </a:cubicBezTo>
                  <a:cubicBezTo>
                    <a:pt x="72186" y="6112"/>
                    <a:pt x="73724" y="6028"/>
                    <a:pt x="75284" y="5965"/>
                  </a:cubicBezTo>
                  <a:cubicBezTo>
                    <a:pt x="77518" y="5859"/>
                    <a:pt x="79731" y="5775"/>
                    <a:pt x="81965" y="5648"/>
                  </a:cubicBezTo>
                  <a:cubicBezTo>
                    <a:pt x="84621" y="5501"/>
                    <a:pt x="87255" y="5290"/>
                    <a:pt x="89911" y="5269"/>
                  </a:cubicBezTo>
                  <a:cubicBezTo>
                    <a:pt x="90058" y="5227"/>
                    <a:pt x="90227" y="5185"/>
                    <a:pt x="90417" y="5164"/>
                  </a:cubicBezTo>
                  <a:cubicBezTo>
                    <a:pt x="92882" y="5058"/>
                    <a:pt x="95348" y="4974"/>
                    <a:pt x="97814" y="4869"/>
                  </a:cubicBezTo>
                  <a:cubicBezTo>
                    <a:pt x="100006" y="4784"/>
                    <a:pt x="102177" y="4637"/>
                    <a:pt x="104369" y="4510"/>
                  </a:cubicBezTo>
                  <a:cubicBezTo>
                    <a:pt x="106708" y="4426"/>
                    <a:pt x="109069" y="4321"/>
                    <a:pt x="111429" y="4215"/>
                  </a:cubicBezTo>
                  <a:cubicBezTo>
                    <a:pt x="113600" y="4110"/>
                    <a:pt x="115771" y="3962"/>
                    <a:pt x="117963" y="3857"/>
                  </a:cubicBezTo>
                  <a:cubicBezTo>
                    <a:pt x="118083" y="3843"/>
                    <a:pt x="118200" y="3838"/>
                    <a:pt x="118316" y="3838"/>
                  </a:cubicBezTo>
                  <a:cubicBezTo>
                    <a:pt x="118549" y="3838"/>
                    <a:pt x="118778" y="3857"/>
                    <a:pt x="119017" y="3857"/>
                  </a:cubicBezTo>
                  <a:lnTo>
                    <a:pt x="132358" y="3182"/>
                  </a:lnTo>
                  <a:close/>
                  <a:moveTo>
                    <a:pt x="131831" y="0"/>
                  </a:moveTo>
                  <a:cubicBezTo>
                    <a:pt x="129787" y="253"/>
                    <a:pt x="127468" y="211"/>
                    <a:pt x="125150" y="337"/>
                  </a:cubicBezTo>
                  <a:cubicBezTo>
                    <a:pt x="123232" y="464"/>
                    <a:pt x="121314" y="506"/>
                    <a:pt x="119396" y="590"/>
                  </a:cubicBezTo>
                  <a:cubicBezTo>
                    <a:pt x="117647" y="674"/>
                    <a:pt x="115898" y="780"/>
                    <a:pt x="114148" y="864"/>
                  </a:cubicBezTo>
                  <a:cubicBezTo>
                    <a:pt x="112357" y="948"/>
                    <a:pt x="110565" y="1033"/>
                    <a:pt x="108774" y="1117"/>
                  </a:cubicBezTo>
                  <a:cubicBezTo>
                    <a:pt x="107004" y="1201"/>
                    <a:pt x="105212" y="1307"/>
                    <a:pt x="103421" y="1391"/>
                  </a:cubicBezTo>
                  <a:lnTo>
                    <a:pt x="97646" y="1644"/>
                  </a:lnTo>
                  <a:lnTo>
                    <a:pt x="91744" y="1918"/>
                  </a:lnTo>
                  <a:cubicBezTo>
                    <a:pt x="89995" y="2002"/>
                    <a:pt x="88267" y="2108"/>
                    <a:pt x="86518" y="2171"/>
                  </a:cubicBezTo>
                  <a:cubicBezTo>
                    <a:pt x="83757" y="2297"/>
                    <a:pt x="81017" y="2445"/>
                    <a:pt x="78256" y="2571"/>
                  </a:cubicBezTo>
                  <a:cubicBezTo>
                    <a:pt x="76527" y="2677"/>
                    <a:pt x="74820" y="2761"/>
                    <a:pt x="73092" y="2845"/>
                  </a:cubicBezTo>
                  <a:cubicBezTo>
                    <a:pt x="70289" y="2972"/>
                    <a:pt x="67486" y="3098"/>
                    <a:pt x="64704" y="3246"/>
                  </a:cubicBezTo>
                  <a:cubicBezTo>
                    <a:pt x="62975" y="3330"/>
                    <a:pt x="61247" y="3435"/>
                    <a:pt x="59519" y="3499"/>
                  </a:cubicBezTo>
                  <a:cubicBezTo>
                    <a:pt x="56674" y="3625"/>
                    <a:pt x="53807" y="3773"/>
                    <a:pt x="50941" y="3899"/>
                  </a:cubicBezTo>
                  <a:cubicBezTo>
                    <a:pt x="49150" y="4004"/>
                    <a:pt x="47358" y="4089"/>
                    <a:pt x="45567" y="4173"/>
                  </a:cubicBezTo>
                  <a:cubicBezTo>
                    <a:pt x="42700" y="4300"/>
                    <a:pt x="39813" y="4447"/>
                    <a:pt x="36925" y="4573"/>
                  </a:cubicBezTo>
                  <a:cubicBezTo>
                    <a:pt x="35197" y="4658"/>
                    <a:pt x="33469" y="4763"/>
                    <a:pt x="31762" y="4847"/>
                  </a:cubicBezTo>
                  <a:cubicBezTo>
                    <a:pt x="28769" y="4953"/>
                    <a:pt x="25818" y="5100"/>
                    <a:pt x="22847" y="5248"/>
                  </a:cubicBezTo>
                  <a:cubicBezTo>
                    <a:pt x="21160" y="5332"/>
                    <a:pt x="19474" y="5438"/>
                    <a:pt x="17788" y="5501"/>
                  </a:cubicBezTo>
                  <a:cubicBezTo>
                    <a:pt x="14985" y="5627"/>
                    <a:pt x="12161" y="5796"/>
                    <a:pt x="9358" y="5901"/>
                  </a:cubicBezTo>
                  <a:cubicBezTo>
                    <a:pt x="7967" y="5965"/>
                    <a:pt x="6597" y="6028"/>
                    <a:pt x="5206" y="6091"/>
                  </a:cubicBezTo>
                  <a:cubicBezTo>
                    <a:pt x="4321" y="6154"/>
                    <a:pt x="3414" y="6049"/>
                    <a:pt x="2550" y="6323"/>
                  </a:cubicBezTo>
                  <a:cubicBezTo>
                    <a:pt x="1433" y="6681"/>
                    <a:pt x="632" y="7377"/>
                    <a:pt x="337" y="8536"/>
                  </a:cubicBezTo>
                  <a:cubicBezTo>
                    <a:pt x="0" y="9611"/>
                    <a:pt x="316" y="10770"/>
                    <a:pt x="1117" y="11550"/>
                  </a:cubicBezTo>
                  <a:cubicBezTo>
                    <a:pt x="1749" y="12182"/>
                    <a:pt x="2529" y="12603"/>
                    <a:pt x="3246" y="13088"/>
                  </a:cubicBezTo>
                  <a:cubicBezTo>
                    <a:pt x="3625" y="13320"/>
                    <a:pt x="3562" y="13489"/>
                    <a:pt x="3288" y="13699"/>
                  </a:cubicBezTo>
                  <a:cubicBezTo>
                    <a:pt x="2909" y="14016"/>
                    <a:pt x="2550" y="14332"/>
                    <a:pt x="2171" y="14627"/>
                  </a:cubicBezTo>
                  <a:cubicBezTo>
                    <a:pt x="127" y="16081"/>
                    <a:pt x="42" y="18779"/>
                    <a:pt x="2087" y="20128"/>
                  </a:cubicBezTo>
                  <a:cubicBezTo>
                    <a:pt x="2550" y="20444"/>
                    <a:pt x="3014" y="20781"/>
                    <a:pt x="3457" y="21055"/>
                  </a:cubicBezTo>
                  <a:cubicBezTo>
                    <a:pt x="3899" y="21308"/>
                    <a:pt x="3920" y="21582"/>
                    <a:pt x="3541" y="21877"/>
                  </a:cubicBezTo>
                  <a:cubicBezTo>
                    <a:pt x="3161" y="22172"/>
                    <a:pt x="2803" y="22509"/>
                    <a:pt x="2424" y="22783"/>
                  </a:cubicBezTo>
                  <a:cubicBezTo>
                    <a:pt x="485" y="24216"/>
                    <a:pt x="527" y="26872"/>
                    <a:pt x="2508" y="28221"/>
                  </a:cubicBezTo>
                  <a:cubicBezTo>
                    <a:pt x="2993" y="28558"/>
                    <a:pt x="3457" y="28937"/>
                    <a:pt x="3962" y="29232"/>
                  </a:cubicBezTo>
                  <a:cubicBezTo>
                    <a:pt x="4531" y="29549"/>
                    <a:pt x="4278" y="29759"/>
                    <a:pt x="3920" y="30012"/>
                  </a:cubicBezTo>
                  <a:cubicBezTo>
                    <a:pt x="3309" y="30476"/>
                    <a:pt x="2740" y="30982"/>
                    <a:pt x="2192" y="31509"/>
                  </a:cubicBezTo>
                  <a:cubicBezTo>
                    <a:pt x="948" y="32794"/>
                    <a:pt x="1244" y="35028"/>
                    <a:pt x="2466" y="35956"/>
                  </a:cubicBezTo>
                  <a:cubicBezTo>
                    <a:pt x="3098" y="36461"/>
                    <a:pt x="3773" y="36925"/>
                    <a:pt x="4447" y="37368"/>
                  </a:cubicBezTo>
                  <a:cubicBezTo>
                    <a:pt x="4742" y="37578"/>
                    <a:pt x="4763" y="37726"/>
                    <a:pt x="4489" y="37937"/>
                  </a:cubicBezTo>
                  <a:cubicBezTo>
                    <a:pt x="4026" y="38295"/>
                    <a:pt x="3625" y="38695"/>
                    <a:pt x="3161" y="39033"/>
                  </a:cubicBezTo>
                  <a:cubicBezTo>
                    <a:pt x="1665" y="40150"/>
                    <a:pt x="1286" y="42194"/>
                    <a:pt x="2382" y="43564"/>
                  </a:cubicBezTo>
                  <a:cubicBezTo>
                    <a:pt x="3127" y="44539"/>
                    <a:pt x="4133" y="44838"/>
                    <a:pt x="5320" y="44838"/>
                  </a:cubicBezTo>
                  <a:cubicBezTo>
                    <a:pt x="5441" y="44838"/>
                    <a:pt x="5565" y="44834"/>
                    <a:pt x="5691" y="44829"/>
                  </a:cubicBezTo>
                  <a:cubicBezTo>
                    <a:pt x="8409" y="44681"/>
                    <a:pt x="11149" y="44555"/>
                    <a:pt x="13868" y="44407"/>
                  </a:cubicBezTo>
                  <a:cubicBezTo>
                    <a:pt x="15596" y="44323"/>
                    <a:pt x="17325" y="44217"/>
                    <a:pt x="19053" y="44154"/>
                  </a:cubicBezTo>
                  <a:cubicBezTo>
                    <a:pt x="20908" y="44070"/>
                    <a:pt x="22762" y="43964"/>
                    <a:pt x="24617" y="43880"/>
                  </a:cubicBezTo>
                  <a:cubicBezTo>
                    <a:pt x="26451" y="43796"/>
                    <a:pt x="28284" y="43712"/>
                    <a:pt x="30118" y="43627"/>
                  </a:cubicBezTo>
                  <a:cubicBezTo>
                    <a:pt x="32015" y="43522"/>
                    <a:pt x="33912" y="43438"/>
                    <a:pt x="35829" y="43353"/>
                  </a:cubicBezTo>
                  <a:cubicBezTo>
                    <a:pt x="37663" y="43269"/>
                    <a:pt x="39476" y="43185"/>
                    <a:pt x="41330" y="43100"/>
                  </a:cubicBezTo>
                  <a:cubicBezTo>
                    <a:pt x="43227" y="42995"/>
                    <a:pt x="45124" y="42890"/>
                    <a:pt x="47021" y="42826"/>
                  </a:cubicBezTo>
                  <a:cubicBezTo>
                    <a:pt x="49698" y="42742"/>
                    <a:pt x="52332" y="42552"/>
                    <a:pt x="55009" y="42426"/>
                  </a:cubicBezTo>
                  <a:cubicBezTo>
                    <a:pt x="57706" y="42321"/>
                    <a:pt x="60383" y="42173"/>
                    <a:pt x="63081" y="42047"/>
                  </a:cubicBezTo>
                  <a:cubicBezTo>
                    <a:pt x="64914" y="41941"/>
                    <a:pt x="66727" y="41857"/>
                    <a:pt x="68582" y="41773"/>
                  </a:cubicBezTo>
                  <a:cubicBezTo>
                    <a:pt x="70521" y="41688"/>
                    <a:pt x="72460" y="41562"/>
                    <a:pt x="74399" y="41520"/>
                  </a:cubicBezTo>
                  <a:cubicBezTo>
                    <a:pt x="77118" y="41435"/>
                    <a:pt x="79815" y="41246"/>
                    <a:pt x="82534" y="41119"/>
                  </a:cubicBezTo>
                  <a:lnTo>
                    <a:pt x="87972" y="40845"/>
                  </a:lnTo>
                  <a:cubicBezTo>
                    <a:pt x="89700" y="40761"/>
                    <a:pt x="91449" y="40656"/>
                    <a:pt x="93199" y="40592"/>
                  </a:cubicBezTo>
                  <a:cubicBezTo>
                    <a:pt x="96002" y="40445"/>
                    <a:pt x="98784" y="40318"/>
                    <a:pt x="101587" y="40192"/>
                  </a:cubicBezTo>
                  <a:lnTo>
                    <a:pt x="107151" y="39918"/>
                  </a:lnTo>
                  <a:lnTo>
                    <a:pt x="112715" y="39665"/>
                  </a:lnTo>
                  <a:cubicBezTo>
                    <a:pt x="114549" y="39581"/>
                    <a:pt x="116382" y="39454"/>
                    <a:pt x="118216" y="39391"/>
                  </a:cubicBezTo>
                  <a:cubicBezTo>
                    <a:pt x="121019" y="39307"/>
                    <a:pt x="123822" y="39138"/>
                    <a:pt x="126604" y="38991"/>
                  </a:cubicBezTo>
                  <a:cubicBezTo>
                    <a:pt x="128965" y="38864"/>
                    <a:pt x="131325" y="38822"/>
                    <a:pt x="133686" y="38717"/>
                  </a:cubicBezTo>
                  <a:cubicBezTo>
                    <a:pt x="135372" y="38653"/>
                    <a:pt x="136510" y="37810"/>
                    <a:pt x="136953" y="36272"/>
                  </a:cubicBezTo>
                  <a:cubicBezTo>
                    <a:pt x="137332" y="34986"/>
                    <a:pt x="136721" y="33574"/>
                    <a:pt x="135414" y="32668"/>
                  </a:cubicBezTo>
                  <a:cubicBezTo>
                    <a:pt x="134972" y="32373"/>
                    <a:pt x="134550" y="32057"/>
                    <a:pt x="134086" y="31804"/>
                  </a:cubicBezTo>
                  <a:cubicBezTo>
                    <a:pt x="133749" y="31593"/>
                    <a:pt x="133707" y="31424"/>
                    <a:pt x="134002" y="31150"/>
                  </a:cubicBezTo>
                  <a:cubicBezTo>
                    <a:pt x="134487" y="30771"/>
                    <a:pt x="134929" y="30349"/>
                    <a:pt x="135414" y="29991"/>
                  </a:cubicBezTo>
                  <a:cubicBezTo>
                    <a:pt x="136953" y="28832"/>
                    <a:pt x="137100" y="26598"/>
                    <a:pt x="135751" y="25249"/>
                  </a:cubicBezTo>
                  <a:cubicBezTo>
                    <a:pt x="135119" y="24596"/>
                    <a:pt x="134339" y="24174"/>
                    <a:pt x="133602" y="23668"/>
                  </a:cubicBezTo>
                  <a:cubicBezTo>
                    <a:pt x="133222" y="23415"/>
                    <a:pt x="133285" y="23289"/>
                    <a:pt x="133602" y="23057"/>
                  </a:cubicBezTo>
                  <a:cubicBezTo>
                    <a:pt x="134002" y="22762"/>
                    <a:pt x="134360" y="22425"/>
                    <a:pt x="134761" y="22109"/>
                  </a:cubicBezTo>
                  <a:cubicBezTo>
                    <a:pt x="137100" y="20296"/>
                    <a:pt x="136573" y="17598"/>
                    <a:pt x="134445" y="16355"/>
                  </a:cubicBezTo>
                  <a:cubicBezTo>
                    <a:pt x="134065" y="16144"/>
                    <a:pt x="133749" y="15870"/>
                    <a:pt x="133391" y="15659"/>
                  </a:cubicBezTo>
                  <a:cubicBezTo>
                    <a:pt x="132822" y="15364"/>
                    <a:pt x="132990" y="15111"/>
                    <a:pt x="133391" y="14816"/>
                  </a:cubicBezTo>
                  <a:cubicBezTo>
                    <a:pt x="133981" y="14374"/>
                    <a:pt x="134550" y="13889"/>
                    <a:pt x="135077" y="13362"/>
                  </a:cubicBezTo>
                  <a:cubicBezTo>
                    <a:pt x="136236" y="12245"/>
                    <a:pt x="136067" y="9969"/>
                    <a:pt x="135014" y="9084"/>
                  </a:cubicBezTo>
                  <a:cubicBezTo>
                    <a:pt x="134360" y="8536"/>
                    <a:pt x="133665" y="8030"/>
                    <a:pt x="132948" y="7566"/>
                  </a:cubicBezTo>
                  <a:cubicBezTo>
                    <a:pt x="132548" y="7313"/>
                    <a:pt x="132569" y="7124"/>
                    <a:pt x="132906" y="6850"/>
                  </a:cubicBezTo>
                  <a:cubicBezTo>
                    <a:pt x="133264" y="6555"/>
                    <a:pt x="133602" y="6302"/>
                    <a:pt x="133939" y="6028"/>
                  </a:cubicBezTo>
                  <a:cubicBezTo>
                    <a:pt x="135309" y="5016"/>
                    <a:pt x="135793" y="3583"/>
                    <a:pt x="135309" y="2108"/>
                  </a:cubicBezTo>
                  <a:cubicBezTo>
                    <a:pt x="134866" y="759"/>
                    <a:pt x="133707" y="0"/>
                    <a:pt x="131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66675" dir="288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9"/>
            <p:cNvSpPr/>
            <p:nvPr/>
          </p:nvSpPr>
          <p:spPr>
            <a:xfrm>
              <a:off x="2851254" y="5371002"/>
              <a:ext cx="356988" cy="614883"/>
            </a:xfrm>
            <a:custGeom>
              <a:avLst/>
              <a:gdLst/>
              <a:ahLst/>
              <a:cxnLst/>
              <a:rect l="l" t="t" r="r" b="b"/>
              <a:pathLst>
                <a:path w="19180" h="33036" extrusionOk="0">
                  <a:moveTo>
                    <a:pt x="17473" y="1"/>
                  </a:moveTo>
                  <a:cubicBezTo>
                    <a:pt x="15344" y="127"/>
                    <a:pt x="13236" y="275"/>
                    <a:pt x="11129" y="380"/>
                  </a:cubicBezTo>
                  <a:cubicBezTo>
                    <a:pt x="8642" y="485"/>
                    <a:pt x="6134" y="570"/>
                    <a:pt x="3647" y="654"/>
                  </a:cubicBezTo>
                  <a:cubicBezTo>
                    <a:pt x="3622" y="650"/>
                    <a:pt x="3598" y="649"/>
                    <a:pt x="3573" y="649"/>
                  </a:cubicBezTo>
                  <a:cubicBezTo>
                    <a:pt x="3451" y="649"/>
                    <a:pt x="3331" y="693"/>
                    <a:pt x="3225" y="780"/>
                  </a:cubicBezTo>
                  <a:cubicBezTo>
                    <a:pt x="2720" y="1961"/>
                    <a:pt x="1961" y="3014"/>
                    <a:pt x="1328" y="4131"/>
                  </a:cubicBezTo>
                  <a:cubicBezTo>
                    <a:pt x="991" y="4764"/>
                    <a:pt x="612" y="5396"/>
                    <a:pt x="211" y="6007"/>
                  </a:cubicBezTo>
                  <a:cubicBezTo>
                    <a:pt x="1" y="6281"/>
                    <a:pt x="1" y="6682"/>
                    <a:pt x="254" y="6935"/>
                  </a:cubicBezTo>
                  <a:cubicBezTo>
                    <a:pt x="1328" y="8410"/>
                    <a:pt x="2382" y="9885"/>
                    <a:pt x="3478" y="11339"/>
                  </a:cubicBezTo>
                  <a:cubicBezTo>
                    <a:pt x="3689" y="11529"/>
                    <a:pt x="3710" y="11845"/>
                    <a:pt x="3520" y="12077"/>
                  </a:cubicBezTo>
                  <a:cubicBezTo>
                    <a:pt x="2572" y="13637"/>
                    <a:pt x="1666" y="15196"/>
                    <a:pt x="717" y="16756"/>
                  </a:cubicBezTo>
                  <a:cubicBezTo>
                    <a:pt x="528" y="17030"/>
                    <a:pt x="549" y="17388"/>
                    <a:pt x="781" y="17641"/>
                  </a:cubicBezTo>
                  <a:cubicBezTo>
                    <a:pt x="1834" y="19074"/>
                    <a:pt x="2867" y="20550"/>
                    <a:pt x="3942" y="21983"/>
                  </a:cubicBezTo>
                  <a:cubicBezTo>
                    <a:pt x="4195" y="22257"/>
                    <a:pt x="4216" y="22678"/>
                    <a:pt x="3984" y="22973"/>
                  </a:cubicBezTo>
                  <a:cubicBezTo>
                    <a:pt x="3036" y="24512"/>
                    <a:pt x="2150" y="26072"/>
                    <a:pt x="1223" y="27610"/>
                  </a:cubicBezTo>
                  <a:cubicBezTo>
                    <a:pt x="1033" y="27863"/>
                    <a:pt x="1076" y="28200"/>
                    <a:pt x="1286" y="28432"/>
                  </a:cubicBezTo>
                  <a:cubicBezTo>
                    <a:pt x="2277" y="29760"/>
                    <a:pt x="3267" y="31109"/>
                    <a:pt x="4237" y="32458"/>
                  </a:cubicBezTo>
                  <a:cubicBezTo>
                    <a:pt x="4342" y="32647"/>
                    <a:pt x="4469" y="32837"/>
                    <a:pt x="4553" y="33027"/>
                  </a:cubicBezTo>
                  <a:cubicBezTo>
                    <a:pt x="4736" y="33027"/>
                    <a:pt x="4909" y="33036"/>
                    <a:pt x="5085" y="33036"/>
                  </a:cubicBezTo>
                  <a:cubicBezTo>
                    <a:pt x="5174" y="33036"/>
                    <a:pt x="5263" y="33034"/>
                    <a:pt x="5354" y="33027"/>
                  </a:cubicBezTo>
                  <a:cubicBezTo>
                    <a:pt x="7462" y="32900"/>
                    <a:pt x="9569" y="32774"/>
                    <a:pt x="11677" y="32668"/>
                  </a:cubicBezTo>
                  <a:cubicBezTo>
                    <a:pt x="13932" y="32542"/>
                    <a:pt x="16187" y="32458"/>
                    <a:pt x="18421" y="32373"/>
                  </a:cubicBezTo>
                  <a:cubicBezTo>
                    <a:pt x="18454" y="32370"/>
                    <a:pt x="18488" y="32370"/>
                    <a:pt x="18521" y="32370"/>
                  </a:cubicBezTo>
                  <a:cubicBezTo>
                    <a:pt x="18597" y="32370"/>
                    <a:pt x="18674" y="32374"/>
                    <a:pt x="18750" y="32374"/>
                  </a:cubicBezTo>
                  <a:cubicBezTo>
                    <a:pt x="18899" y="32374"/>
                    <a:pt x="19047" y="32356"/>
                    <a:pt x="19180" y="32247"/>
                  </a:cubicBezTo>
                  <a:cubicBezTo>
                    <a:pt x="18147" y="30793"/>
                    <a:pt x="17093" y="29317"/>
                    <a:pt x="16040" y="27884"/>
                  </a:cubicBezTo>
                  <a:cubicBezTo>
                    <a:pt x="15745" y="27505"/>
                    <a:pt x="15660" y="27231"/>
                    <a:pt x="15955" y="26746"/>
                  </a:cubicBezTo>
                  <a:cubicBezTo>
                    <a:pt x="16904" y="25250"/>
                    <a:pt x="17768" y="23690"/>
                    <a:pt x="18695" y="22194"/>
                  </a:cubicBezTo>
                  <a:cubicBezTo>
                    <a:pt x="18906" y="21920"/>
                    <a:pt x="18885" y="21561"/>
                    <a:pt x="18653" y="21329"/>
                  </a:cubicBezTo>
                  <a:cubicBezTo>
                    <a:pt x="17620" y="19938"/>
                    <a:pt x="16630" y="18526"/>
                    <a:pt x="15576" y="17156"/>
                  </a:cubicBezTo>
                  <a:cubicBezTo>
                    <a:pt x="15239" y="16735"/>
                    <a:pt x="15112" y="16440"/>
                    <a:pt x="15471" y="15913"/>
                  </a:cubicBezTo>
                  <a:cubicBezTo>
                    <a:pt x="16335" y="14564"/>
                    <a:pt x="17093" y="13152"/>
                    <a:pt x="17979" y="11824"/>
                  </a:cubicBezTo>
                  <a:cubicBezTo>
                    <a:pt x="18379" y="11213"/>
                    <a:pt x="18316" y="10791"/>
                    <a:pt x="17915" y="10265"/>
                  </a:cubicBezTo>
                  <a:cubicBezTo>
                    <a:pt x="16883" y="8937"/>
                    <a:pt x="15913" y="7546"/>
                    <a:pt x="14880" y="6218"/>
                  </a:cubicBezTo>
                  <a:cubicBezTo>
                    <a:pt x="14649" y="5902"/>
                    <a:pt x="14606" y="5712"/>
                    <a:pt x="14817" y="5375"/>
                  </a:cubicBezTo>
                  <a:cubicBezTo>
                    <a:pt x="15702" y="3921"/>
                    <a:pt x="16567" y="2445"/>
                    <a:pt x="17452" y="970"/>
                  </a:cubicBezTo>
                  <a:cubicBezTo>
                    <a:pt x="17620" y="675"/>
                    <a:pt x="17852" y="401"/>
                    <a:pt x="17852" y="22"/>
                  </a:cubicBezTo>
                  <a:cubicBezTo>
                    <a:pt x="17726" y="1"/>
                    <a:pt x="17599" y="1"/>
                    <a:pt x="174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9"/>
            <p:cNvSpPr/>
            <p:nvPr/>
          </p:nvSpPr>
          <p:spPr>
            <a:xfrm>
              <a:off x="4449313" y="5294732"/>
              <a:ext cx="362106" cy="612965"/>
            </a:xfrm>
            <a:custGeom>
              <a:avLst/>
              <a:gdLst/>
              <a:ahLst/>
              <a:cxnLst/>
              <a:rect l="l" t="t" r="r" b="b"/>
              <a:pathLst>
                <a:path w="19455" h="32933" extrusionOk="0">
                  <a:moveTo>
                    <a:pt x="17037" y="0"/>
                  </a:moveTo>
                  <a:cubicBezTo>
                    <a:pt x="16920" y="0"/>
                    <a:pt x="16805" y="3"/>
                    <a:pt x="16693" y="10"/>
                  </a:cubicBezTo>
                  <a:cubicBezTo>
                    <a:pt x="14501" y="115"/>
                    <a:pt x="12330" y="263"/>
                    <a:pt x="10159" y="368"/>
                  </a:cubicBezTo>
                  <a:cubicBezTo>
                    <a:pt x="7799" y="474"/>
                    <a:pt x="5438" y="579"/>
                    <a:pt x="3099" y="663"/>
                  </a:cubicBezTo>
                  <a:cubicBezTo>
                    <a:pt x="2129" y="2349"/>
                    <a:pt x="1181" y="4014"/>
                    <a:pt x="190" y="5679"/>
                  </a:cubicBezTo>
                  <a:cubicBezTo>
                    <a:pt x="1" y="5890"/>
                    <a:pt x="22" y="6206"/>
                    <a:pt x="212" y="6417"/>
                  </a:cubicBezTo>
                  <a:cubicBezTo>
                    <a:pt x="1329" y="7871"/>
                    <a:pt x="2403" y="9368"/>
                    <a:pt x="3499" y="10843"/>
                  </a:cubicBezTo>
                  <a:cubicBezTo>
                    <a:pt x="3731" y="11075"/>
                    <a:pt x="3773" y="11454"/>
                    <a:pt x="3563" y="11728"/>
                  </a:cubicBezTo>
                  <a:cubicBezTo>
                    <a:pt x="2614" y="13246"/>
                    <a:pt x="1729" y="14805"/>
                    <a:pt x="781" y="16323"/>
                  </a:cubicBezTo>
                  <a:cubicBezTo>
                    <a:pt x="549" y="16576"/>
                    <a:pt x="549" y="16955"/>
                    <a:pt x="781" y="17187"/>
                  </a:cubicBezTo>
                  <a:cubicBezTo>
                    <a:pt x="1834" y="18620"/>
                    <a:pt x="2846" y="20074"/>
                    <a:pt x="3942" y="21465"/>
                  </a:cubicBezTo>
                  <a:cubicBezTo>
                    <a:pt x="4258" y="21908"/>
                    <a:pt x="4237" y="22203"/>
                    <a:pt x="3963" y="22624"/>
                  </a:cubicBezTo>
                  <a:cubicBezTo>
                    <a:pt x="3057" y="24121"/>
                    <a:pt x="2172" y="25638"/>
                    <a:pt x="1244" y="27114"/>
                  </a:cubicBezTo>
                  <a:cubicBezTo>
                    <a:pt x="1012" y="27493"/>
                    <a:pt x="1076" y="27725"/>
                    <a:pt x="1329" y="28041"/>
                  </a:cubicBezTo>
                  <a:cubicBezTo>
                    <a:pt x="2467" y="29558"/>
                    <a:pt x="3584" y="31097"/>
                    <a:pt x="4722" y="32635"/>
                  </a:cubicBezTo>
                  <a:cubicBezTo>
                    <a:pt x="4764" y="32720"/>
                    <a:pt x="4806" y="32825"/>
                    <a:pt x="4827" y="32930"/>
                  </a:cubicBezTo>
                  <a:cubicBezTo>
                    <a:pt x="4930" y="32932"/>
                    <a:pt x="5033" y="32932"/>
                    <a:pt x="5136" y="32932"/>
                  </a:cubicBezTo>
                  <a:cubicBezTo>
                    <a:pt x="7012" y="32932"/>
                    <a:pt x="8870" y="32757"/>
                    <a:pt x="10729" y="32678"/>
                  </a:cubicBezTo>
                  <a:cubicBezTo>
                    <a:pt x="13637" y="32572"/>
                    <a:pt x="16546" y="32446"/>
                    <a:pt x="19454" y="32256"/>
                  </a:cubicBezTo>
                  <a:cubicBezTo>
                    <a:pt x="18822" y="30991"/>
                    <a:pt x="17873" y="29959"/>
                    <a:pt x="17072" y="28779"/>
                  </a:cubicBezTo>
                  <a:cubicBezTo>
                    <a:pt x="16735" y="28252"/>
                    <a:pt x="16356" y="27746"/>
                    <a:pt x="15955" y="27240"/>
                  </a:cubicBezTo>
                  <a:cubicBezTo>
                    <a:pt x="15724" y="27029"/>
                    <a:pt x="15703" y="26671"/>
                    <a:pt x="15913" y="26418"/>
                  </a:cubicBezTo>
                  <a:cubicBezTo>
                    <a:pt x="16820" y="24858"/>
                    <a:pt x="17726" y="23320"/>
                    <a:pt x="18653" y="21781"/>
                  </a:cubicBezTo>
                  <a:cubicBezTo>
                    <a:pt x="18885" y="21486"/>
                    <a:pt x="18864" y="21065"/>
                    <a:pt x="18590" y="20791"/>
                  </a:cubicBezTo>
                  <a:cubicBezTo>
                    <a:pt x="17557" y="19400"/>
                    <a:pt x="16546" y="18009"/>
                    <a:pt x="15513" y="16618"/>
                  </a:cubicBezTo>
                  <a:cubicBezTo>
                    <a:pt x="15218" y="16302"/>
                    <a:pt x="15197" y="15838"/>
                    <a:pt x="15471" y="15501"/>
                  </a:cubicBezTo>
                  <a:cubicBezTo>
                    <a:pt x="16377" y="14046"/>
                    <a:pt x="17220" y="12571"/>
                    <a:pt x="18084" y="11096"/>
                  </a:cubicBezTo>
                  <a:cubicBezTo>
                    <a:pt x="18316" y="10737"/>
                    <a:pt x="18379" y="10464"/>
                    <a:pt x="18063" y="10063"/>
                  </a:cubicBezTo>
                  <a:cubicBezTo>
                    <a:pt x="16988" y="8672"/>
                    <a:pt x="15998" y="7239"/>
                    <a:pt x="14944" y="5827"/>
                  </a:cubicBezTo>
                  <a:cubicBezTo>
                    <a:pt x="14712" y="5532"/>
                    <a:pt x="14691" y="5110"/>
                    <a:pt x="14923" y="4815"/>
                  </a:cubicBezTo>
                  <a:cubicBezTo>
                    <a:pt x="15871" y="3213"/>
                    <a:pt x="16798" y="1612"/>
                    <a:pt x="17747" y="10"/>
                  </a:cubicBezTo>
                  <a:cubicBezTo>
                    <a:pt x="17508" y="10"/>
                    <a:pt x="17269" y="0"/>
                    <a:pt x="170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9"/>
            <p:cNvSpPr/>
            <p:nvPr/>
          </p:nvSpPr>
          <p:spPr>
            <a:xfrm>
              <a:off x="3392570" y="5346286"/>
              <a:ext cx="362088" cy="612370"/>
            </a:xfrm>
            <a:custGeom>
              <a:avLst/>
              <a:gdLst/>
              <a:ahLst/>
              <a:cxnLst/>
              <a:rect l="l" t="t" r="r" b="b"/>
              <a:pathLst>
                <a:path w="19454" h="32901" extrusionOk="0">
                  <a:moveTo>
                    <a:pt x="17894" y="1"/>
                  </a:moveTo>
                  <a:cubicBezTo>
                    <a:pt x="15239" y="1"/>
                    <a:pt x="12604" y="212"/>
                    <a:pt x="9970" y="359"/>
                  </a:cubicBezTo>
                  <a:cubicBezTo>
                    <a:pt x="7736" y="486"/>
                    <a:pt x="5502" y="570"/>
                    <a:pt x="3268" y="675"/>
                  </a:cubicBezTo>
                  <a:cubicBezTo>
                    <a:pt x="2614" y="2129"/>
                    <a:pt x="1687" y="3415"/>
                    <a:pt x="907" y="4764"/>
                  </a:cubicBezTo>
                  <a:cubicBezTo>
                    <a:pt x="22" y="6239"/>
                    <a:pt x="1" y="6218"/>
                    <a:pt x="1055" y="7609"/>
                  </a:cubicBezTo>
                  <a:cubicBezTo>
                    <a:pt x="1898" y="8726"/>
                    <a:pt x="2698" y="9885"/>
                    <a:pt x="3563" y="10981"/>
                  </a:cubicBezTo>
                  <a:cubicBezTo>
                    <a:pt x="3858" y="11361"/>
                    <a:pt x="3794" y="11593"/>
                    <a:pt x="3584" y="11951"/>
                  </a:cubicBezTo>
                  <a:cubicBezTo>
                    <a:pt x="2677" y="13447"/>
                    <a:pt x="1813" y="14965"/>
                    <a:pt x="865" y="16440"/>
                  </a:cubicBezTo>
                  <a:cubicBezTo>
                    <a:pt x="591" y="16862"/>
                    <a:pt x="675" y="17136"/>
                    <a:pt x="949" y="17473"/>
                  </a:cubicBezTo>
                  <a:cubicBezTo>
                    <a:pt x="1982" y="18864"/>
                    <a:pt x="3036" y="20297"/>
                    <a:pt x="4089" y="21667"/>
                  </a:cubicBezTo>
                  <a:cubicBezTo>
                    <a:pt x="4342" y="21941"/>
                    <a:pt x="4385" y="22362"/>
                    <a:pt x="4132" y="22636"/>
                  </a:cubicBezTo>
                  <a:cubicBezTo>
                    <a:pt x="3204" y="24175"/>
                    <a:pt x="2277" y="25713"/>
                    <a:pt x="1350" y="27252"/>
                  </a:cubicBezTo>
                  <a:cubicBezTo>
                    <a:pt x="1139" y="27505"/>
                    <a:pt x="1160" y="27884"/>
                    <a:pt x="1392" y="28116"/>
                  </a:cubicBezTo>
                  <a:cubicBezTo>
                    <a:pt x="2572" y="29697"/>
                    <a:pt x="3689" y="31320"/>
                    <a:pt x="4848" y="32900"/>
                  </a:cubicBezTo>
                  <a:cubicBezTo>
                    <a:pt x="7525" y="32837"/>
                    <a:pt x="10223" y="32669"/>
                    <a:pt x="12899" y="32542"/>
                  </a:cubicBezTo>
                  <a:cubicBezTo>
                    <a:pt x="15091" y="32437"/>
                    <a:pt x="17283" y="32373"/>
                    <a:pt x="19454" y="32226"/>
                  </a:cubicBezTo>
                  <a:cubicBezTo>
                    <a:pt x="18484" y="30835"/>
                    <a:pt x="17515" y="29444"/>
                    <a:pt x="16524" y="28074"/>
                  </a:cubicBezTo>
                  <a:cubicBezTo>
                    <a:pt x="15745" y="27020"/>
                    <a:pt x="15724" y="27041"/>
                    <a:pt x="16398" y="25945"/>
                  </a:cubicBezTo>
                  <a:cubicBezTo>
                    <a:pt x="17178" y="24618"/>
                    <a:pt x="17979" y="23248"/>
                    <a:pt x="18758" y="21941"/>
                  </a:cubicBezTo>
                  <a:cubicBezTo>
                    <a:pt x="18969" y="21646"/>
                    <a:pt x="18927" y="21245"/>
                    <a:pt x="18674" y="20992"/>
                  </a:cubicBezTo>
                  <a:cubicBezTo>
                    <a:pt x="17620" y="19559"/>
                    <a:pt x="16609" y="18105"/>
                    <a:pt x="15555" y="16693"/>
                  </a:cubicBezTo>
                  <a:cubicBezTo>
                    <a:pt x="15302" y="16440"/>
                    <a:pt x="15281" y="16040"/>
                    <a:pt x="15513" y="15766"/>
                  </a:cubicBezTo>
                  <a:cubicBezTo>
                    <a:pt x="16419" y="14290"/>
                    <a:pt x="17283" y="12794"/>
                    <a:pt x="18189" y="11340"/>
                  </a:cubicBezTo>
                  <a:cubicBezTo>
                    <a:pt x="18463" y="11002"/>
                    <a:pt x="18463" y="10539"/>
                    <a:pt x="18168" y="10223"/>
                  </a:cubicBezTo>
                  <a:cubicBezTo>
                    <a:pt x="17115" y="8832"/>
                    <a:pt x="16124" y="7377"/>
                    <a:pt x="15070" y="5986"/>
                  </a:cubicBezTo>
                  <a:cubicBezTo>
                    <a:pt x="14817" y="5712"/>
                    <a:pt x="14775" y="5291"/>
                    <a:pt x="15007" y="4996"/>
                  </a:cubicBezTo>
                  <a:cubicBezTo>
                    <a:pt x="15998" y="3352"/>
                    <a:pt x="17030" y="1708"/>
                    <a:pt x="1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9"/>
            <p:cNvSpPr/>
            <p:nvPr/>
          </p:nvSpPr>
          <p:spPr>
            <a:xfrm>
              <a:off x="3904870" y="5321570"/>
              <a:ext cx="362088" cy="612761"/>
            </a:xfrm>
            <a:custGeom>
              <a:avLst/>
              <a:gdLst/>
              <a:ahLst/>
              <a:cxnLst/>
              <a:rect l="l" t="t" r="r" b="b"/>
              <a:pathLst>
                <a:path w="19454" h="32922" extrusionOk="0">
                  <a:moveTo>
                    <a:pt x="17894" y="1"/>
                  </a:moveTo>
                  <a:cubicBezTo>
                    <a:pt x="15238" y="22"/>
                    <a:pt x="12583" y="212"/>
                    <a:pt x="9948" y="380"/>
                  </a:cubicBezTo>
                  <a:cubicBezTo>
                    <a:pt x="7735" y="507"/>
                    <a:pt x="5501" y="591"/>
                    <a:pt x="3267" y="675"/>
                  </a:cubicBezTo>
                  <a:cubicBezTo>
                    <a:pt x="2614" y="2130"/>
                    <a:pt x="1686" y="3415"/>
                    <a:pt x="885" y="4764"/>
                  </a:cubicBezTo>
                  <a:cubicBezTo>
                    <a:pt x="21" y="6239"/>
                    <a:pt x="0" y="6218"/>
                    <a:pt x="1012" y="7567"/>
                  </a:cubicBezTo>
                  <a:cubicBezTo>
                    <a:pt x="1855" y="8684"/>
                    <a:pt x="2656" y="9843"/>
                    <a:pt x="3541" y="10939"/>
                  </a:cubicBezTo>
                  <a:cubicBezTo>
                    <a:pt x="3836" y="11340"/>
                    <a:pt x="3815" y="11593"/>
                    <a:pt x="3583" y="11972"/>
                  </a:cubicBezTo>
                  <a:cubicBezTo>
                    <a:pt x="2656" y="13469"/>
                    <a:pt x="1792" y="14986"/>
                    <a:pt x="843" y="16461"/>
                  </a:cubicBezTo>
                  <a:cubicBezTo>
                    <a:pt x="590" y="16883"/>
                    <a:pt x="675" y="17136"/>
                    <a:pt x="906" y="17452"/>
                  </a:cubicBezTo>
                  <a:cubicBezTo>
                    <a:pt x="1939" y="18822"/>
                    <a:pt x="2909" y="20213"/>
                    <a:pt x="3962" y="21562"/>
                  </a:cubicBezTo>
                  <a:cubicBezTo>
                    <a:pt x="4300" y="22004"/>
                    <a:pt x="4300" y="22320"/>
                    <a:pt x="4005" y="22784"/>
                  </a:cubicBezTo>
                  <a:cubicBezTo>
                    <a:pt x="3098" y="24259"/>
                    <a:pt x="2255" y="25777"/>
                    <a:pt x="1328" y="27231"/>
                  </a:cubicBezTo>
                  <a:cubicBezTo>
                    <a:pt x="1096" y="27632"/>
                    <a:pt x="1138" y="27863"/>
                    <a:pt x="1391" y="28201"/>
                  </a:cubicBezTo>
                  <a:cubicBezTo>
                    <a:pt x="2571" y="29760"/>
                    <a:pt x="3688" y="31341"/>
                    <a:pt x="4848" y="32922"/>
                  </a:cubicBezTo>
                  <a:cubicBezTo>
                    <a:pt x="7398" y="32858"/>
                    <a:pt x="9948" y="32711"/>
                    <a:pt x="12498" y="32563"/>
                  </a:cubicBezTo>
                  <a:cubicBezTo>
                    <a:pt x="14817" y="32416"/>
                    <a:pt x="17135" y="32332"/>
                    <a:pt x="19453" y="32226"/>
                  </a:cubicBezTo>
                  <a:cubicBezTo>
                    <a:pt x="18442" y="30582"/>
                    <a:pt x="17177" y="29107"/>
                    <a:pt x="16039" y="27505"/>
                  </a:cubicBezTo>
                  <a:cubicBezTo>
                    <a:pt x="15786" y="27147"/>
                    <a:pt x="15744" y="26915"/>
                    <a:pt x="15976" y="26536"/>
                  </a:cubicBezTo>
                  <a:cubicBezTo>
                    <a:pt x="16903" y="25039"/>
                    <a:pt x="17767" y="23522"/>
                    <a:pt x="18695" y="22025"/>
                  </a:cubicBezTo>
                  <a:cubicBezTo>
                    <a:pt x="18948" y="21709"/>
                    <a:pt x="18926" y="21224"/>
                    <a:pt x="18631" y="20929"/>
                  </a:cubicBezTo>
                  <a:cubicBezTo>
                    <a:pt x="17599" y="19581"/>
                    <a:pt x="16608" y="18168"/>
                    <a:pt x="15596" y="16799"/>
                  </a:cubicBezTo>
                  <a:cubicBezTo>
                    <a:pt x="15280" y="16482"/>
                    <a:pt x="15259" y="15998"/>
                    <a:pt x="15533" y="15639"/>
                  </a:cubicBezTo>
                  <a:cubicBezTo>
                    <a:pt x="16482" y="14143"/>
                    <a:pt x="17346" y="12604"/>
                    <a:pt x="18273" y="11087"/>
                  </a:cubicBezTo>
                  <a:cubicBezTo>
                    <a:pt x="18442" y="10876"/>
                    <a:pt x="18421" y="10581"/>
                    <a:pt x="18252" y="10413"/>
                  </a:cubicBezTo>
                  <a:cubicBezTo>
                    <a:pt x="17177" y="8958"/>
                    <a:pt x="16144" y="7504"/>
                    <a:pt x="15070" y="6071"/>
                  </a:cubicBezTo>
                  <a:cubicBezTo>
                    <a:pt x="14774" y="5670"/>
                    <a:pt x="14711" y="5375"/>
                    <a:pt x="15006" y="4912"/>
                  </a:cubicBezTo>
                  <a:cubicBezTo>
                    <a:pt x="15892" y="3479"/>
                    <a:pt x="16735" y="2045"/>
                    <a:pt x="17599" y="591"/>
                  </a:cubicBezTo>
                  <a:cubicBezTo>
                    <a:pt x="17725" y="401"/>
                    <a:pt x="17788" y="191"/>
                    <a:pt x="1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9"/>
            <p:cNvSpPr/>
            <p:nvPr/>
          </p:nvSpPr>
          <p:spPr>
            <a:xfrm>
              <a:off x="4178274" y="5307463"/>
              <a:ext cx="360915" cy="613933"/>
            </a:xfrm>
            <a:custGeom>
              <a:avLst/>
              <a:gdLst/>
              <a:ahLst/>
              <a:cxnLst/>
              <a:rect l="l" t="t" r="r" b="b"/>
              <a:pathLst>
                <a:path w="19391" h="32985" extrusionOk="0">
                  <a:moveTo>
                    <a:pt x="17641" y="0"/>
                  </a:moveTo>
                  <a:lnTo>
                    <a:pt x="17641" y="0"/>
                  </a:lnTo>
                  <a:cubicBezTo>
                    <a:pt x="15470" y="127"/>
                    <a:pt x="13278" y="253"/>
                    <a:pt x="11107" y="359"/>
                  </a:cubicBezTo>
                  <a:cubicBezTo>
                    <a:pt x="8641" y="464"/>
                    <a:pt x="6175" y="548"/>
                    <a:pt x="3689" y="654"/>
                  </a:cubicBezTo>
                  <a:cubicBezTo>
                    <a:pt x="3520" y="675"/>
                    <a:pt x="3351" y="696"/>
                    <a:pt x="3183" y="759"/>
                  </a:cubicBezTo>
                  <a:cubicBezTo>
                    <a:pt x="3098" y="949"/>
                    <a:pt x="3014" y="1159"/>
                    <a:pt x="2909" y="1349"/>
                  </a:cubicBezTo>
                  <a:cubicBezTo>
                    <a:pt x="2045" y="2803"/>
                    <a:pt x="1202" y="4258"/>
                    <a:pt x="295" y="5670"/>
                  </a:cubicBezTo>
                  <a:cubicBezTo>
                    <a:pt x="0" y="6133"/>
                    <a:pt x="63" y="6428"/>
                    <a:pt x="358" y="6829"/>
                  </a:cubicBezTo>
                  <a:cubicBezTo>
                    <a:pt x="1433" y="8262"/>
                    <a:pt x="2466" y="9737"/>
                    <a:pt x="3541" y="11171"/>
                  </a:cubicBezTo>
                  <a:cubicBezTo>
                    <a:pt x="3731" y="11339"/>
                    <a:pt x="3752" y="11634"/>
                    <a:pt x="3562" y="11845"/>
                  </a:cubicBezTo>
                  <a:cubicBezTo>
                    <a:pt x="2656" y="13362"/>
                    <a:pt x="1792" y="14901"/>
                    <a:pt x="843" y="16397"/>
                  </a:cubicBezTo>
                  <a:cubicBezTo>
                    <a:pt x="569" y="16756"/>
                    <a:pt x="590" y="17240"/>
                    <a:pt x="906" y="17557"/>
                  </a:cubicBezTo>
                  <a:cubicBezTo>
                    <a:pt x="1918" y="18926"/>
                    <a:pt x="2888" y="20339"/>
                    <a:pt x="3941" y="21687"/>
                  </a:cubicBezTo>
                  <a:cubicBezTo>
                    <a:pt x="4236" y="21982"/>
                    <a:pt x="4258" y="22467"/>
                    <a:pt x="4005" y="22783"/>
                  </a:cubicBezTo>
                  <a:cubicBezTo>
                    <a:pt x="3077" y="24280"/>
                    <a:pt x="2213" y="25797"/>
                    <a:pt x="1286" y="27294"/>
                  </a:cubicBezTo>
                  <a:cubicBezTo>
                    <a:pt x="1033" y="27673"/>
                    <a:pt x="1075" y="27905"/>
                    <a:pt x="1349" y="28263"/>
                  </a:cubicBezTo>
                  <a:cubicBezTo>
                    <a:pt x="2466" y="29865"/>
                    <a:pt x="3731" y="31340"/>
                    <a:pt x="4763" y="32984"/>
                  </a:cubicBezTo>
                  <a:cubicBezTo>
                    <a:pt x="7061" y="32879"/>
                    <a:pt x="9358" y="32752"/>
                    <a:pt x="11634" y="32647"/>
                  </a:cubicBezTo>
                  <a:cubicBezTo>
                    <a:pt x="14079" y="32542"/>
                    <a:pt x="16524" y="32457"/>
                    <a:pt x="18969" y="32373"/>
                  </a:cubicBezTo>
                  <a:cubicBezTo>
                    <a:pt x="19116" y="32373"/>
                    <a:pt x="19264" y="32352"/>
                    <a:pt x="19390" y="32246"/>
                  </a:cubicBezTo>
                  <a:cubicBezTo>
                    <a:pt x="19369" y="32141"/>
                    <a:pt x="19327" y="32057"/>
                    <a:pt x="19285" y="31951"/>
                  </a:cubicBezTo>
                  <a:cubicBezTo>
                    <a:pt x="18147" y="30413"/>
                    <a:pt x="17030" y="28895"/>
                    <a:pt x="15871" y="27357"/>
                  </a:cubicBezTo>
                  <a:cubicBezTo>
                    <a:pt x="15639" y="27041"/>
                    <a:pt x="15575" y="26830"/>
                    <a:pt x="15807" y="26451"/>
                  </a:cubicBezTo>
                  <a:cubicBezTo>
                    <a:pt x="16735" y="24954"/>
                    <a:pt x="17620" y="23437"/>
                    <a:pt x="18526" y="21961"/>
                  </a:cubicBezTo>
                  <a:cubicBezTo>
                    <a:pt x="18779" y="21540"/>
                    <a:pt x="18821" y="21245"/>
                    <a:pt x="18484" y="20802"/>
                  </a:cubicBezTo>
                  <a:cubicBezTo>
                    <a:pt x="17409" y="19411"/>
                    <a:pt x="16376" y="17957"/>
                    <a:pt x="15323" y="16524"/>
                  </a:cubicBezTo>
                  <a:cubicBezTo>
                    <a:pt x="15112" y="16271"/>
                    <a:pt x="15112" y="15892"/>
                    <a:pt x="15323" y="15660"/>
                  </a:cubicBezTo>
                  <a:cubicBezTo>
                    <a:pt x="16292" y="14142"/>
                    <a:pt x="17177" y="12583"/>
                    <a:pt x="18126" y="11044"/>
                  </a:cubicBezTo>
                  <a:cubicBezTo>
                    <a:pt x="18336" y="10770"/>
                    <a:pt x="18294" y="10412"/>
                    <a:pt x="18062" y="10159"/>
                  </a:cubicBezTo>
                  <a:cubicBezTo>
                    <a:pt x="16966" y="8705"/>
                    <a:pt x="15892" y="7208"/>
                    <a:pt x="14775" y="5733"/>
                  </a:cubicBezTo>
                  <a:cubicBezTo>
                    <a:pt x="14585" y="5543"/>
                    <a:pt x="14564" y="5227"/>
                    <a:pt x="14753" y="4995"/>
                  </a:cubicBezTo>
                  <a:cubicBezTo>
                    <a:pt x="15723" y="3330"/>
                    <a:pt x="16692" y="1665"/>
                    <a:pt x="17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9"/>
            <p:cNvSpPr/>
            <p:nvPr/>
          </p:nvSpPr>
          <p:spPr>
            <a:xfrm>
              <a:off x="3122703" y="5358458"/>
              <a:ext cx="359742" cy="612779"/>
            </a:xfrm>
            <a:custGeom>
              <a:avLst/>
              <a:gdLst/>
              <a:ahLst/>
              <a:cxnLst/>
              <a:rect l="l" t="t" r="r" b="b"/>
              <a:pathLst>
                <a:path w="19328" h="32923" extrusionOk="0">
                  <a:moveTo>
                    <a:pt x="16819" y="0"/>
                  </a:moveTo>
                  <a:cubicBezTo>
                    <a:pt x="14438" y="127"/>
                    <a:pt x="12056" y="253"/>
                    <a:pt x="9674" y="380"/>
                  </a:cubicBezTo>
                  <a:cubicBezTo>
                    <a:pt x="7546" y="485"/>
                    <a:pt x="5396" y="590"/>
                    <a:pt x="3246" y="675"/>
                  </a:cubicBezTo>
                  <a:cubicBezTo>
                    <a:pt x="3246" y="1054"/>
                    <a:pt x="3014" y="1328"/>
                    <a:pt x="2846" y="1644"/>
                  </a:cubicBezTo>
                  <a:cubicBezTo>
                    <a:pt x="1982" y="3098"/>
                    <a:pt x="1117" y="4574"/>
                    <a:pt x="211" y="6028"/>
                  </a:cubicBezTo>
                  <a:cubicBezTo>
                    <a:pt x="0" y="6365"/>
                    <a:pt x="43" y="6555"/>
                    <a:pt x="274" y="6871"/>
                  </a:cubicBezTo>
                  <a:cubicBezTo>
                    <a:pt x="1307" y="8199"/>
                    <a:pt x="2277" y="9590"/>
                    <a:pt x="3309" y="10917"/>
                  </a:cubicBezTo>
                  <a:cubicBezTo>
                    <a:pt x="3731" y="11444"/>
                    <a:pt x="3773" y="11866"/>
                    <a:pt x="3373" y="12477"/>
                  </a:cubicBezTo>
                  <a:cubicBezTo>
                    <a:pt x="2487" y="13805"/>
                    <a:pt x="1729" y="15238"/>
                    <a:pt x="864" y="16566"/>
                  </a:cubicBezTo>
                  <a:cubicBezTo>
                    <a:pt x="506" y="17072"/>
                    <a:pt x="654" y="17388"/>
                    <a:pt x="970" y="17809"/>
                  </a:cubicBezTo>
                  <a:cubicBezTo>
                    <a:pt x="2003" y="19179"/>
                    <a:pt x="3014" y="20591"/>
                    <a:pt x="4047" y="21982"/>
                  </a:cubicBezTo>
                  <a:cubicBezTo>
                    <a:pt x="4279" y="22214"/>
                    <a:pt x="4300" y="22572"/>
                    <a:pt x="4089" y="22846"/>
                  </a:cubicBezTo>
                  <a:cubicBezTo>
                    <a:pt x="3162" y="24364"/>
                    <a:pt x="2319" y="25902"/>
                    <a:pt x="1349" y="27399"/>
                  </a:cubicBezTo>
                  <a:cubicBezTo>
                    <a:pt x="1054" y="27884"/>
                    <a:pt x="1138" y="28158"/>
                    <a:pt x="1434" y="28537"/>
                  </a:cubicBezTo>
                  <a:cubicBezTo>
                    <a:pt x="2508" y="29991"/>
                    <a:pt x="3520" y="31445"/>
                    <a:pt x="4574" y="32921"/>
                  </a:cubicBezTo>
                  <a:cubicBezTo>
                    <a:pt x="4680" y="32922"/>
                    <a:pt x="4787" y="32922"/>
                    <a:pt x="4893" y="32922"/>
                  </a:cubicBezTo>
                  <a:cubicBezTo>
                    <a:pt x="6829" y="32922"/>
                    <a:pt x="8747" y="32748"/>
                    <a:pt x="10665" y="32668"/>
                  </a:cubicBezTo>
                  <a:cubicBezTo>
                    <a:pt x="13552" y="32563"/>
                    <a:pt x="16440" y="32436"/>
                    <a:pt x="19327" y="32246"/>
                  </a:cubicBezTo>
                  <a:cubicBezTo>
                    <a:pt x="18168" y="30645"/>
                    <a:pt x="17051" y="29043"/>
                    <a:pt x="15871" y="27462"/>
                  </a:cubicBezTo>
                  <a:cubicBezTo>
                    <a:pt x="15639" y="27230"/>
                    <a:pt x="15639" y="26851"/>
                    <a:pt x="15829" y="26598"/>
                  </a:cubicBezTo>
                  <a:cubicBezTo>
                    <a:pt x="16777" y="25059"/>
                    <a:pt x="17662" y="23500"/>
                    <a:pt x="18632" y="21982"/>
                  </a:cubicBezTo>
                  <a:cubicBezTo>
                    <a:pt x="18863" y="21687"/>
                    <a:pt x="18842" y="21266"/>
                    <a:pt x="18568" y="21013"/>
                  </a:cubicBezTo>
                  <a:cubicBezTo>
                    <a:pt x="17494" y="19622"/>
                    <a:pt x="16482" y="18210"/>
                    <a:pt x="15428" y="16819"/>
                  </a:cubicBezTo>
                  <a:cubicBezTo>
                    <a:pt x="15175" y="16482"/>
                    <a:pt x="15091" y="16208"/>
                    <a:pt x="15344" y="15765"/>
                  </a:cubicBezTo>
                  <a:cubicBezTo>
                    <a:pt x="16292" y="14311"/>
                    <a:pt x="17156" y="12793"/>
                    <a:pt x="18063" y="11297"/>
                  </a:cubicBezTo>
                  <a:cubicBezTo>
                    <a:pt x="18294" y="10939"/>
                    <a:pt x="18337" y="10686"/>
                    <a:pt x="18042" y="10306"/>
                  </a:cubicBezTo>
                  <a:cubicBezTo>
                    <a:pt x="17177" y="9210"/>
                    <a:pt x="16377" y="8072"/>
                    <a:pt x="15533" y="6955"/>
                  </a:cubicBezTo>
                  <a:cubicBezTo>
                    <a:pt x="14480" y="5564"/>
                    <a:pt x="14501" y="5585"/>
                    <a:pt x="15386" y="4089"/>
                  </a:cubicBezTo>
                  <a:cubicBezTo>
                    <a:pt x="16187" y="2740"/>
                    <a:pt x="17093" y="1454"/>
                    <a:pt x="17746" y="21"/>
                  </a:cubicBezTo>
                  <a:cubicBezTo>
                    <a:pt x="17451" y="21"/>
                    <a:pt x="17156" y="0"/>
                    <a:pt x="16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9"/>
            <p:cNvSpPr/>
            <p:nvPr/>
          </p:nvSpPr>
          <p:spPr>
            <a:xfrm>
              <a:off x="3667164" y="5334133"/>
              <a:ext cx="327952" cy="611960"/>
            </a:xfrm>
            <a:custGeom>
              <a:avLst/>
              <a:gdLst/>
              <a:ahLst/>
              <a:cxnLst/>
              <a:rect l="l" t="t" r="r" b="b"/>
              <a:pathLst>
                <a:path w="17620" h="32879" extrusionOk="0">
                  <a:moveTo>
                    <a:pt x="16039" y="0"/>
                  </a:moveTo>
                  <a:lnTo>
                    <a:pt x="16039" y="0"/>
                  </a:lnTo>
                  <a:cubicBezTo>
                    <a:pt x="14479" y="85"/>
                    <a:pt x="12941" y="169"/>
                    <a:pt x="11381" y="232"/>
                  </a:cubicBezTo>
                  <a:cubicBezTo>
                    <a:pt x="8789" y="338"/>
                    <a:pt x="6217" y="422"/>
                    <a:pt x="3625" y="527"/>
                  </a:cubicBezTo>
                  <a:cubicBezTo>
                    <a:pt x="3456" y="548"/>
                    <a:pt x="3288" y="591"/>
                    <a:pt x="3119" y="633"/>
                  </a:cubicBezTo>
                  <a:cubicBezTo>
                    <a:pt x="2255" y="2361"/>
                    <a:pt x="1222" y="3984"/>
                    <a:pt x="232" y="5649"/>
                  </a:cubicBezTo>
                  <a:cubicBezTo>
                    <a:pt x="0" y="5944"/>
                    <a:pt x="42" y="6365"/>
                    <a:pt x="316" y="6618"/>
                  </a:cubicBezTo>
                  <a:cubicBezTo>
                    <a:pt x="1349" y="8030"/>
                    <a:pt x="2339" y="9464"/>
                    <a:pt x="3393" y="10855"/>
                  </a:cubicBezTo>
                  <a:cubicBezTo>
                    <a:pt x="3688" y="11171"/>
                    <a:pt x="3688" y="11655"/>
                    <a:pt x="3414" y="11972"/>
                  </a:cubicBezTo>
                  <a:cubicBezTo>
                    <a:pt x="2508" y="13447"/>
                    <a:pt x="1644" y="14943"/>
                    <a:pt x="738" y="16398"/>
                  </a:cubicBezTo>
                  <a:cubicBezTo>
                    <a:pt x="527" y="16672"/>
                    <a:pt x="548" y="17072"/>
                    <a:pt x="780" y="17325"/>
                  </a:cubicBezTo>
                  <a:cubicBezTo>
                    <a:pt x="1834" y="18758"/>
                    <a:pt x="2845" y="20212"/>
                    <a:pt x="3899" y="21624"/>
                  </a:cubicBezTo>
                  <a:cubicBezTo>
                    <a:pt x="4152" y="21877"/>
                    <a:pt x="4194" y="22278"/>
                    <a:pt x="3983" y="22573"/>
                  </a:cubicBezTo>
                  <a:cubicBezTo>
                    <a:pt x="3204" y="23901"/>
                    <a:pt x="2403" y="25249"/>
                    <a:pt x="1623" y="26577"/>
                  </a:cubicBezTo>
                  <a:cubicBezTo>
                    <a:pt x="948" y="27673"/>
                    <a:pt x="970" y="27652"/>
                    <a:pt x="1749" y="28706"/>
                  </a:cubicBezTo>
                  <a:cubicBezTo>
                    <a:pt x="2740" y="30097"/>
                    <a:pt x="3709" y="31488"/>
                    <a:pt x="4700" y="32879"/>
                  </a:cubicBezTo>
                  <a:cubicBezTo>
                    <a:pt x="6239" y="32816"/>
                    <a:pt x="7756" y="32710"/>
                    <a:pt x="9295" y="32668"/>
                  </a:cubicBezTo>
                  <a:cubicBezTo>
                    <a:pt x="12077" y="32563"/>
                    <a:pt x="14838" y="32436"/>
                    <a:pt x="17620" y="32247"/>
                  </a:cubicBezTo>
                  <a:cubicBezTo>
                    <a:pt x="16460" y="30666"/>
                    <a:pt x="15343" y="29085"/>
                    <a:pt x="14163" y="27526"/>
                  </a:cubicBezTo>
                  <a:cubicBezTo>
                    <a:pt x="13910" y="27188"/>
                    <a:pt x="13868" y="26957"/>
                    <a:pt x="14100" y="26556"/>
                  </a:cubicBezTo>
                  <a:cubicBezTo>
                    <a:pt x="15027" y="25081"/>
                    <a:pt x="15870" y="23584"/>
                    <a:pt x="16777" y="22109"/>
                  </a:cubicBezTo>
                  <a:cubicBezTo>
                    <a:pt x="17072" y="21645"/>
                    <a:pt x="17072" y="21329"/>
                    <a:pt x="16734" y="20887"/>
                  </a:cubicBezTo>
                  <a:cubicBezTo>
                    <a:pt x="15702" y="19538"/>
                    <a:pt x="14711" y="18147"/>
                    <a:pt x="13678" y="16777"/>
                  </a:cubicBezTo>
                  <a:cubicBezTo>
                    <a:pt x="13447" y="16461"/>
                    <a:pt x="13362" y="16208"/>
                    <a:pt x="13615" y="15786"/>
                  </a:cubicBezTo>
                  <a:cubicBezTo>
                    <a:pt x="14564" y="14311"/>
                    <a:pt x="15428" y="12794"/>
                    <a:pt x="16355" y="11297"/>
                  </a:cubicBezTo>
                  <a:cubicBezTo>
                    <a:pt x="16566" y="10918"/>
                    <a:pt x="16629" y="10665"/>
                    <a:pt x="16313" y="10264"/>
                  </a:cubicBezTo>
                  <a:cubicBezTo>
                    <a:pt x="15449" y="9168"/>
                    <a:pt x="14648" y="8009"/>
                    <a:pt x="13784" y="6892"/>
                  </a:cubicBezTo>
                  <a:cubicBezTo>
                    <a:pt x="12772" y="5543"/>
                    <a:pt x="12793" y="5564"/>
                    <a:pt x="13678" y="4089"/>
                  </a:cubicBezTo>
                  <a:cubicBezTo>
                    <a:pt x="14479" y="2740"/>
                    <a:pt x="15386" y="1434"/>
                    <a:pt x="16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49"/>
            <p:cNvSpPr/>
            <p:nvPr/>
          </p:nvSpPr>
          <p:spPr>
            <a:xfrm>
              <a:off x="4722716" y="5282747"/>
              <a:ext cx="332289" cy="612444"/>
            </a:xfrm>
            <a:custGeom>
              <a:avLst/>
              <a:gdLst/>
              <a:ahLst/>
              <a:cxnLst/>
              <a:rect l="l" t="t" r="r" b="b"/>
              <a:pathLst>
                <a:path w="17853" h="32905" extrusionOk="0">
                  <a:moveTo>
                    <a:pt x="16377" y="0"/>
                  </a:moveTo>
                  <a:lnTo>
                    <a:pt x="3057" y="654"/>
                  </a:lnTo>
                  <a:cubicBezTo>
                    <a:pt x="2108" y="2277"/>
                    <a:pt x="1181" y="3878"/>
                    <a:pt x="233" y="5480"/>
                  </a:cubicBezTo>
                  <a:cubicBezTo>
                    <a:pt x="1" y="5775"/>
                    <a:pt x="22" y="6197"/>
                    <a:pt x="254" y="6492"/>
                  </a:cubicBezTo>
                  <a:cubicBezTo>
                    <a:pt x="1308" y="7904"/>
                    <a:pt x="2298" y="9337"/>
                    <a:pt x="3373" y="10728"/>
                  </a:cubicBezTo>
                  <a:cubicBezTo>
                    <a:pt x="3689" y="11129"/>
                    <a:pt x="3626" y="11381"/>
                    <a:pt x="3394" y="11761"/>
                  </a:cubicBezTo>
                  <a:cubicBezTo>
                    <a:pt x="2530" y="13236"/>
                    <a:pt x="1687" y="14711"/>
                    <a:pt x="781" y="16166"/>
                  </a:cubicBezTo>
                  <a:cubicBezTo>
                    <a:pt x="507" y="16503"/>
                    <a:pt x="528" y="16967"/>
                    <a:pt x="823" y="17283"/>
                  </a:cubicBezTo>
                  <a:cubicBezTo>
                    <a:pt x="1856" y="18653"/>
                    <a:pt x="2846" y="20065"/>
                    <a:pt x="3900" y="21456"/>
                  </a:cubicBezTo>
                  <a:cubicBezTo>
                    <a:pt x="4174" y="21709"/>
                    <a:pt x="4195" y="22151"/>
                    <a:pt x="3963" y="22446"/>
                  </a:cubicBezTo>
                  <a:cubicBezTo>
                    <a:pt x="3036" y="23964"/>
                    <a:pt x="2130" y="25523"/>
                    <a:pt x="1223" y="27062"/>
                  </a:cubicBezTo>
                  <a:cubicBezTo>
                    <a:pt x="1013" y="27315"/>
                    <a:pt x="1034" y="27673"/>
                    <a:pt x="1265" y="27905"/>
                  </a:cubicBezTo>
                  <a:cubicBezTo>
                    <a:pt x="1666" y="28411"/>
                    <a:pt x="2045" y="28917"/>
                    <a:pt x="2382" y="29444"/>
                  </a:cubicBezTo>
                  <a:cubicBezTo>
                    <a:pt x="3183" y="30603"/>
                    <a:pt x="4132" y="31635"/>
                    <a:pt x="4764" y="32900"/>
                  </a:cubicBezTo>
                  <a:cubicBezTo>
                    <a:pt x="4877" y="32903"/>
                    <a:pt x="4990" y="32904"/>
                    <a:pt x="5104" y="32904"/>
                  </a:cubicBezTo>
                  <a:cubicBezTo>
                    <a:pt x="5839" y="32904"/>
                    <a:pt x="6587" y="32849"/>
                    <a:pt x="7335" y="32795"/>
                  </a:cubicBezTo>
                  <a:cubicBezTo>
                    <a:pt x="9822" y="32668"/>
                    <a:pt x="12330" y="32626"/>
                    <a:pt x="14817" y="32479"/>
                  </a:cubicBezTo>
                  <a:cubicBezTo>
                    <a:pt x="15808" y="32415"/>
                    <a:pt x="16820" y="32415"/>
                    <a:pt x="17852" y="32331"/>
                  </a:cubicBezTo>
                  <a:cubicBezTo>
                    <a:pt x="17705" y="32057"/>
                    <a:pt x="17452" y="31973"/>
                    <a:pt x="17262" y="31846"/>
                  </a:cubicBezTo>
                  <a:cubicBezTo>
                    <a:pt x="15787" y="30835"/>
                    <a:pt x="14290" y="29823"/>
                    <a:pt x="12794" y="28811"/>
                  </a:cubicBezTo>
                  <a:cubicBezTo>
                    <a:pt x="12499" y="28622"/>
                    <a:pt x="12351" y="28495"/>
                    <a:pt x="12710" y="28200"/>
                  </a:cubicBezTo>
                  <a:cubicBezTo>
                    <a:pt x="14143" y="27041"/>
                    <a:pt x="15576" y="25819"/>
                    <a:pt x="17051" y="24680"/>
                  </a:cubicBezTo>
                  <a:cubicBezTo>
                    <a:pt x="17578" y="24280"/>
                    <a:pt x="17431" y="24132"/>
                    <a:pt x="16988" y="23837"/>
                  </a:cubicBezTo>
                  <a:cubicBezTo>
                    <a:pt x="15323" y="22741"/>
                    <a:pt x="13679" y="21603"/>
                    <a:pt x="11993" y="20465"/>
                  </a:cubicBezTo>
                  <a:cubicBezTo>
                    <a:pt x="12183" y="20297"/>
                    <a:pt x="12309" y="20170"/>
                    <a:pt x="12478" y="20044"/>
                  </a:cubicBezTo>
                  <a:cubicBezTo>
                    <a:pt x="13827" y="18906"/>
                    <a:pt x="15218" y="17789"/>
                    <a:pt x="16567" y="16650"/>
                  </a:cubicBezTo>
                  <a:cubicBezTo>
                    <a:pt x="17136" y="16187"/>
                    <a:pt x="17136" y="16124"/>
                    <a:pt x="16525" y="15723"/>
                  </a:cubicBezTo>
                  <a:lnTo>
                    <a:pt x="12225" y="12794"/>
                  </a:lnTo>
                  <a:cubicBezTo>
                    <a:pt x="11593" y="12372"/>
                    <a:pt x="11572" y="12351"/>
                    <a:pt x="12183" y="11845"/>
                  </a:cubicBezTo>
                  <a:cubicBezTo>
                    <a:pt x="13532" y="10728"/>
                    <a:pt x="14881" y="9611"/>
                    <a:pt x="16251" y="8536"/>
                  </a:cubicBezTo>
                  <a:cubicBezTo>
                    <a:pt x="16756" y="8157"/>
                    <a:pt x="16672" y="7988"/>
                    <a:pt x="16208" y="7672"/>
                  </a:cubicBezTo>
                  <a:cubicBezTo>
                    <a:pt x="14691" y="6682"/>
                    <a:pt x="13195" y="5628"/>
                    <a:pt x="11698" y="4616"/>
                  </a:cubicBezTo>
                  <a:cubicBezTo>
                    <a:pt x="11340" y="4384"/>
                    <a:pt x="11319" y="4195"/>
                    <a:pt x="11656" y="3942"/>
                  </a:cubicBezTo>
                  <a:cubicBezTo>
                    <a:pt x="12351" y="3373"/>
                    <a:pt x="13026" y="2783"/>
                    <a:pt x="13721" y="2213"/>
                  </a:cubicBezTo>
                  <a:lnTo>
                    <a:pt x="163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49"/>
            <p:cNvSpPr/>
            <p:nvPr/>
          </p:nvSpPr>
          <p:spPr>
            <a:xfrm>
              <a:off x="2628456" y="5385091"/>
              <a:ext cx="307572" cy="614361"/>
            </a:xfrm>
            <a:custGeom>
              <a:avLst/>
              <a:gdLst/>
              <a:ahLst/>
              <a:cxnLst/>
              <a:rect l="l" t="t" r="r" b="b"/>
              <a:pathLst>
                <a:path w="16525" h="33008" extrusionOk="0">
                  <a:moveTo>
                    <a:pt x="14860" y="0"/>
                  </a:moveTo>
                  <a:cubicBezTo>
                    <a:pt x="13036" y="0"/>
                    <a:pt x="11227" y="156"/>
                    <a:pt x="9400" y="255"/>
                  </a:cubicBezTo>
                  <a:cubicBezTo>
                    <a:pt x="7061" y="382"/>
                    <a:pt x="4722" y="424"/>
                    <a:pt x="2382" y="571"/>
                  </a:cubicBezTo>
                  <a:cubicBezTo>
                    <a:pt x="1644" y="635"/>
                    <a:pt x="886" y="614"/>
                    <a:pt x="0" y="740"/>
                  </a:cubicBezTo>
                  <a:cubicBezTo>
                    <a:pt x="1771" y="1941"/>
                    <a:pt x="3415" y="3058"/>
                    <a:pt x="5080" y="4154"/>
                  </a:cubicBezTo>
                  <a:cubicBezTo>
                    <a:pt x="5417" y="4386"/>
                    <a:pt x="5459" y="4513"/>
                    <a:pt x="5122" y="4765"/>
                  </a:cubicBezTo>
                  <a:cubicBezTo>
                    <a:pt x="3668" y="5946"/>
                    <a:pt x="2256" y="7147"/>
                    <a:pt x="801" y="8306"/>
                  </a:cubicBezTo>
                  <a:cubicBezTo>
                    <a:pt x="359" y="8665"/>
                    <a:pt x="422" y="8833"/>
                    <a:pt x="843" y="9107"/>
                  </a:cubicBezTo>
                  <a:cubicBezTo>
                    <a:pt x="2298" y="10077"/>
                    <a:pt x="3752" y="11088"/>
                    <a:pt x="5206" y="12058"/>
                  </a:cubicBezTo>
                  <a:cubicBezTo>
                    <a:pt x="5860" y="12500"/>
                    <a:pt x="5881" y="12500"/>
                    <a:pt x="5291" y="13006"/>
                  </a:cubicBezTo>
                  <a:cubicBezTo>
                    <a:pt x="5122" y="13154"/>
                    <a:pt x="4932" y="13322"/>
                    <a:pt x="4743" y="13470"/>
                  </a:cubicBezTo>
                  <a:lnTo>
                    <a:pt x="696" y="16800"/>
                  </a:lnTo>
                  <a:cubicBezTo>
                    <a:pt x="928" y="16968"/>
                    <a:pt x="1139" y="17116"/>
                    <a:pt x="1328" y="17242"/>
                  </a:cubicBezTo>
                  <a:cubicBezTo>
                    <a:pt x="2825" y="18254"/>
                    <a:pt x="4300" y="19287"/>
                    <a:pt x="5796" y="20256"/>
                  </a:cubicBezTo>
                  <a:cubicBezTo>
                    <a:pt x="6239" y="20551"/>
                    <a:pt x="6218" y="20720"/>
                    <a:pt x="5839" y="21015"/>
                  </a:cubicBezTo>
                  <a:cubicBezTo>
                    <a:pt x="4426" y="22153"/>
                    <a:pt x="3056" y="23354"/>
                    <a:pt x="1623" y="24493"/>
                  </a:cubicBezTo>
                  <a:cubicBezTo>
                    <a:pt x="1181" y="24851"/>
                    <a:pt x="1181" y="25019"/>
                    <a:pt x="1665" y="25336"/>
                  </a:cubicBezTo>
                  <a:cubicBezTo>
                    <a:pt x="3183" y="26326"/>
                    <a:pt x="4679" y="27359"/>
                    <a:pt x="6197" y="28349"/>
                  </a:cubicBezTo>
                  <a:cubicBezTo>
                    <a:pt x="6555" y="28581"/>
                    <a:pt x="6703" y="28708"/>
                    <a:pt x="6281" y="29045"/>
                  </a:cubicBezTo>
                  <a:cubicBezTo>
                    <a:pt x="5522" y="29614"/>
                    <a:pt x="4806" y="30225"/>
                    <a:pt x="4110" y="30836"/>
                  </a:cubicBezTo>
                  <a:cubicBezTo>
                    <a:pt x="3330" y="31511"/>
                    <a:pt x="2487" y="32080"/>
                    <a:pt x="1792" y="32818"/>
                  </a:cubicBezTo>
                  <a:cubicBezTo>
                    <a:pt x="1813" y="32881"/>
                    <a:pt x="1834" y="32944"/>
                    <a:pt x="1855" y="33007"/>
                  </a:cubicBezTo>
                  <a:lnTo>
                    <a:pt x="16524" y="32249"/>
                  </a:lnTo>
                  <a:cubicBezTo>
                    <a:pt x="16419" y="32059"/>
                    <a:pt x="16313" y="31869"/>
                    <a:pt x="16187" y="31701"/>
                  </a:cubicBezTo>
                  <a:cubicBezTo>
                    <a:pt x="15217" y="30352"/>
                    <a:pt x="14248" y="28982"/>
                    <a:pt x="13257" y="27654"/>
                  </a:cubicBezTo>
                  <a:cubicBezTo>
                    <a:pt x="13025" y="27443"/>
                    <a:pt x="13004" y="27085"/>
                    <a:pt x="13173" y="26832"/>
                  </a:cubicBezTo>
                  <a:cubicBezTo>
                    <a:pt x="14121" y="25293"/>
                    <a:pt x="15007" y="23734"/>
                    <a:pt x="15934" y="22216"/>
                  </a:cubicBezTo>
                  <a:cubicBezTo>
                    <a:pt x="16166" y="21921"/>
                    <a:pt x="16166" y="21500"/>
                    <a:pt x="15913" y="21205"/>
                  </a:cubicBezTo>
                  <a:cubicBezTo>
                    <a:pt x="14859" y="19750"/>
                    <a:pt x="13805" y="18296"/>
                    <a:pt x="12752" y="16863"/>
                  </a:cubicBezTo>
                  <a:cubicBezTo>
                    <a:pt x="12520" y="16631"/>
                    <a:pt x="12499" y="16252"/>
                    <a:pt x="12688" y="15999"/>
                  </a:cubicBezTo>
                  <a:cubicBezTo>
                    <a:pt x="13658" y="14439"/>
                    <a:pt x="14543" y="12859"/>
                    <a:pt x="15491" y="11299"/>
                  </a:cubicBezTo>
                  <a:cubicBezTo>
                    <a:pt x="15681" y="11088"/>
                    <a:pt x="15660" y="10751"/>
                    <a:pt x="15449" y="10561"/>
                  </a:cubicBezTo>
                  <a:cubicBezTo>
                    <a:pt x="14353" y="9107"/>
                    <a:pt x="13299" y="7632"/>
                    <a:pt x="12225" y="6178"/>
                  </a:cubicBezTo>
                  <a:cubicBezTo>
                    <a:pt x="11972" y="5904"/>
                    <a:pt x="11972" y="5503"/>
                    <a:pt x="12182" y="5229"/>
                  </a:cubicBezTo>
                  <a:cubicBezTo>
                    <a:pt x="12583" y="4618"/>
                    <a:pt x="12962" y="4007"/>
                    <a:pt x="13299" y="3374"/>
                  </a:cubicBezTo>
                  <a:cubicBezTo>
                    <a:pt x="13932" y="2236"/>
                    <a:pt x="14691" y="1204"/>
                    <a:pt x="15196" y="2"/>
                  </a:cubicBezTo>
                  <a:cubicBezTo>
                    <a:pt x="15084" y="1"/>
                    <a:pt x="14972" y="0"/>
                    <a:pt x="148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7" name="Google Shape;1897;p49"/>
          <p:cNvGrpSpPr/>
          <p:nvPr/>
        </p:nvGrpSpPr>
        <p:grpSpPr>
          <a:xfrm rot="1445359">
            <a:off x="-523289" y="3759473"/>
            <a:ext cx="1719380" cy="916216"/>
            <a:chOff x="7463504" y="3075665"/>
            <a:chExt cx="2603050" cy="1387103"/>
          </a:xfrm>
        </p:grpSpPr>
        <p:sp>
          <p:nvSpPr>
            <p:cNvPr id="1898" name="Google Shape;1898;p49"/>
            <p:cNvSpPr/>
            <p:nvPr/>
          </p:nvSpPr>
          <p:spPr>
            <a:xfrm rot="-970049">
              <a:off x="7514122" y="3409760"/>
              <a:ext cx="2501813" cy="718914"/>
            </a:xfrm>
            <a:custGeom>
              <a:avLst/>
              <a:gdLst/>
              <a:ahLst/>
              <a:cxnLst/>
              <a:rect l="l" t="t" r="r" b="b"/>
              <a:pathLst>
                <a:path w="128944" h="37053" extrusionOk="0">
                  <a:moveTo>
                    <a:pt x="119723" y="3025"/>
                  </a:moveTo>
                  <a:cubicBezTo>
                    <a:pt x="119950" y="3025"/>
                    <a:pt x="120176" y="3078"/>
                    <a:pt x="120387" y="3183"/>
                  </a:cubicBezTo>
                  <a:cubicBezTo>
                    <a:pt x="121455" y="3183"/>
                    <a:pt x="122523" y="3192"/>
                    <a:pt x="123590" y="3192"/>
                  </a:cubicBezTo>
                  <a:cubicBezTo>
                    <a:pt x="124124" y="3192"/>
                    <a:pt x="124658" y="3190"/>
                    <a:pt x="125192" y="3183"/>
                  </a:cubicBezTo>
                  <a:cubicBezTo>
                    <a:pt x="125219" y="3182"/>
                    <a:pt x="125245" y="3181"/>
                    <a:pt x="125270" y="3181"/>
                  </a:cubicBezTo>
                  <a:cubicBezTo>
                    <a:pt x="125652" y="3181"/>
                    <a:pt x="125782" y="3338"/>
                    <a:pt x="125782" y="3773"/>
                  </a:cubicBezTo>
                  <a:cubicBezTo>
                    <a:pt x="125782" y="5544"/>
                    <a:pt x="125782" y="7335"/>
                    <a:pt x="125782" y="9105"/>
                  </a:cubicBezTo>
                  <a:lnTo>
                    <a:pt x="125782" y="10560"/>
                  </a:lnTo>
                  <a:lnTo>
                    <a:pt x="125782" y="18063"/>
                  </a:lnTo>
                  <a:lnTo>
                    <a:pt x="125782" y="19517"/>
                  </a:lnTo>
                  <a:lnTo>
                    <a:pt x="125782" y="26493"/>
                  </a:lnTo>
                  <a:lnTo>
                    <a:pt x="125782" y="27947"/>
                  </a:lnTo>
                  <a:cubicBezTo>
                    <a:pt x="125782" y="29739"/>
                    <a:pt x="125761" y="31509"/>
                    <a:pt x="125782" y="33280"/>
                  </a:cubicBezTo>
                  <a:cubicBezTo>
                    <a:pt x="125803" y="33764"/>
                    <a:pt x="125635" y="33870"/>
                    <a:pt x="125171" y="33870"/>
                  </a:cubicBezTo>
                  <a:lnTo>
                    <a:pt x="4257" y="33870"/>
                  </a:lnTo>
                  <a:cubicBezTo>
                    <a:pt x="4052" y="33870"/>
                    <a:pt x="3889" y="33874"/>
                    <a:pt x="3759" y="33874"/>
                  </a:cubicBezTo>
                  <a:cubicBezTo>
                    <a:pt x="3197" y="33874"/>
                    <a:pt x="3267" y="33791"/>
                    <a:pt x="3267" y="32900"/>
                  </a:cubicBezTo>
                  <a:lnTo>
                    <a:pt x="3267" y="27947"/>
                  </a:lnTo>
                  <a:cubicBezTo>
                    <a:pt x="3098" y="27484"/>
                    <a:pt x="3098" y="26978"/>
                    <a:pt x="3267" y="26493"/>
                  </a:cubicBezTo>
                  <a:lnTo>
                    <a:pt x="3267" y="19517"/>
                  </a:lnTo>
                  <a:cubicBezTo>
                    <a:pt x="3098" y="19053"/>
                    <a:pt x="3098" y="18547"/>
                    <a:pt x="3267" y="18084"/>
                  </a:cubicBezTo>
                  <a:lnTo>
                    <a:pt x="3267" y="10560"/>
                  </a:lnTo>
                  <a:cubicBezTo>
                    <a:pt x="3098" y="10096"/>
                    <a:pt x="3098" y="9590"/>
                    <a:pt x="3267" y="9127"/>
                  </a:cubicBezTo>
                  <a:cubicBezTo>
                    <a:pt x="3267" y="7356"/>
                    <a:pt x="3309" y="5628"/>
                    <a:pt x="3267" y="3879"/>
                  </a:cubicBezTo>
                  <a:cubicBezTo>
                    <a:pt x="3267" y="3310"/>
                    <a:pt x="3457" y="3183"/>
                    <a:pt x="3983" y="3183"/>
                  </a:cubicBezTo>
                  <a:cubicBezTo>
                    <a:pt x="4812" y="3190"/>
                    <a:pt x="5641" y="3192"/>
                    <a:pt x="6471" y="3192"/>
                  </a:cubicBezTo>
                  <a:cubicBezTo>
                    <a:pt x="8131" y="3192"/>
                    <a:pt x="9793" y="3183"/>
                    <a:pt x="11465" y="3183"/>
                  </a:cubicBezTo>
                  <a:cubicBezTo>
                    <a:pt x="11645" y="3078"/>
                    <a:pt x="11845" y="3025"/>
                    <a:pt x="12048" y="3025"/>
                  </a:cubicBezTo>
                  <a:cubicBezTo>
                    <a:pt x="12251" y="3025"/>
                    <a:pt x="12456" y="3078"/>
                    <a:pt x="12646" y="3183"/>
                  </a:cubicBezTo>
                  <a:lnTo>
                    <a:pt x="25966" y="3183"/>
                  </a:lnTo>
                  <a:cubicBezTo>
                    <a:pt x="26166" y="3078"/>
                    <a:pt x="26387" y="3025"/>
                    <a:pt x="26611" y="3025"/>
                  </a:cubicBezTo>
                  <a:cubicBezTo>
                    <a:pt x="26835" y="3025"/>
                    <a:pt x="27062" y="3078"/>
                    <a:pt x="27273" y="3183"/>
                  </a:cubicBezTo>
                  <a:lnTo>
                    <a:pt x="38064" y="3183"/>
                  </a:lnTo>
                  <a:cubicBezTo>
                    <a:pt x="38274" y="3078"/>
                    <a:pt x="38501" y="3025"/>
                    <a:pt x="38727" y="3025"/>
                  </a:cubicBezTo>
                  <a:cubicBezTo>
                    <a:pt x="38954" y="3025"/>
                    <a:pt x="39181" y="3078"/>
                    <a:pt x="39391" y="3183"/>
                  </a:cubicBezTo>
                  <a:lnTo>
                    <a:pt x="52690" y="3183"/>
                  </a:lnTo>
                  <a:cubicBezTo>
                    <a:pt x="52901" y="3078"/>
                    <a:pt x="53128" y="3025"/>
                    <a:pt x="53352" y="3025"/>
                  </a:cubicBezTo>
                  <a:cubicBezTo>
                    <a:pt x="53576" y="3025"/>
                    <a:pt x="53797" y="3078"/>
                    <a:pt x="53997" y="3183"/>
                  </a:cubicBezTo>
                  <a:lnTo>
                    <a:pt x="65463" y="3183"/>
                  </a:lnTo>
                  <a:cubicBezTo>
                    <a:pt x="65673" y="3078"/>
                    <a:pt x="65900" y="3025"/>
                    <a:pt x="66126" y="3025"/>
                  </a:cubicBezTo>
                  <a:cubicBezTo>
                    <a:pt x="66353" y="3025"/>
                    <a:pt x="66580" y="3078"/>
                    <a:pt x="66790" y="3183"/>
                  </a:cubicBezTo>
                  <a:lnTo>
                    <a:pt x="79963" y="3183"/>
                  </a:lnTo>
                  <a:cubicBezTo>
                    <a:pt x="80163" y="3078"/>
                    <a:pt x="80384" y="3025"/>
                    <a:pt x="80608" y="3025"/>
                  </a:cubicBezTo>
                  <a:cubicBezTo>
                    <a:pt x="80832" y="3025"/>
                    <a:pt x="81059" y="3078"/>
                    <a:pt x="81270" y="3183"/>
                  </a:cubicBezTo>
                  <a:lnTo>
                    <a:pt x="92208" y="3183"/>
                  </a:lnTo>
                  <a:cubicBezTo>
                    <a:pt x="92419" y="3078"/>
                    <a:pt x="92645" y="3025"/>
                    <a:pt x="92869" y="3025"/>
                  </a:cubicBezTo>
                  <a:cubicBezTo>
                    <a:pt x="93093" y="3025"/>
                    <a:pt x="93315" y="3078"/>
                    <a:pt x="93515" y="3183"/>
                  </a:cubicBezTo>
                  <a:lnTo>
                    <a:pt x="106687" y="3183"/>
                  </a:lnTo>
                  <a:cubicBezTo>
                    <a:pt x="106898" y="3078"/>
                    <a:pt x="107125" y="3025"/>
                    <a:pt x="107351" y="3025"/>
                  </a:cubicBezTo>
                  <a:cubicBezTo>
                    <a:pt x="107578" y="3025"/>
                    <a:pt x="107804" y="3078"/>
                    <a:pt x="108015" y="3183"/>
                  </a:cubicBezTo>
                  <a:lnTo>
                    <a:pt x="119059" y="3183"/>
                  </a:lnTo>
                  <a:cubicBezTo>
                    <a:pt x="119270" y="3078"/>
                    <a:pt x="119496" y="3025"/>
                    <a:pt x="119723" y="3025"/>
                  </a:cubicBezTo>
                  <a:close/>
                  <a:moveTo>
                    <a:pt x="125677" y="1"/>
                  </a:moveTo>
                  <a:cubicBezTo>
                    <a:pt x="84874" y="1"/>
                    <a:pt x="44049" y="22"/>
                    <a:pt x="3225" y="22"/>
                  </a:cubicBezTo>
                  <a:cubicBezTo>
                    <a:pt x="3187" y="20"/>
                    <a:pt x="3149" y="20"/>
                    <a:pt x="3111" y="20"/>
                  </a:cubicBezTo>
                  <a:cubicBezTo>
                    <a:pt x="2017" y="20"/>
                    <a:pt x="1015" y="604"/>
                    <a:pt x="506" y="1581"/>
                  </a:cubicBezTo>
                  <a:cubicBezTo>
                    <a:pt x="63" y="2361"/>
                    <a:pt x="0" y="3246"/>
                    <a:pt x="0" y="4110"/>
                  </a:cubicBezTo>
                  <a:lnTo>
                    <a:pt x="0" y="31699"/>
                  </a:lnTo>
                  <a:cubicBezTo>
                    <a:pt x="0" y="32479"/>
                    <a:pt x="63" y="33280"/>
                    <a:pt x="105" y="34059"/>
                  </a:cubicBezTo>
                  <a:cubicBezTo>
                    <a:pt x="190" y="35893"/>
                    <a:pt x="1834" y="37052"/>
                    <a:pt x="3372" y="37052"/>
                  </a:cubicBezTo>
                  <a:cubicBezTo>
                    <a:pt x="23732" y="37031"/>
                    <a:pt x="44070" y="37031"/>
                    <a:pt x="64430" y="37031"/>
                  </a:cubicBezTo>
                  <a:lnTo>
                    <a:pt x="125593" y="37031"/>
                  </a:lnTo>
                  <a:cubicBezTo>
                    <a:pt x="125633" y="37033"/>
                    <a:pt x="125673" y="37033"/>
                    <a:pt x="125713" y="37033"/>
                  </a:cubicBezTo>
                  <a:cubicBezTo>
                    <a:pt x="126786" y="37033"/>
                    <a:pt x="127806" y="36491"/>
                    <a:pt x="128375" y="35577"/>
                  </a:cubicBezTo>
                  <a:cubicBezTo>
                    <a:pt x="128902" y="34797"/>
                    <a:pt x="128944" y="33933"/>
                    <a:pt x="128944" y="33069"/>
                  </a:cubicBezTo>
                  <a:lnTo>
                    <a:pt x="128944" y="5206"/>
                  </a:lnTo>
                  <a:cubicBezTo>
                    <a:pt x="128944" y="4427"/>
                    <a:pt x="128902" y="3626"/>
                    <a:pt x="128838" y="2846"/>
                  </a:cubicBezTo>
                  <a:cubicBezTo>
                    <a:pt x="128733" y="1307"/>
                    <a:pt x="127173" y="1"/>
                    <a:pt x="125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000000" algn="bl" rotWithShape="0">
                <a:schemeClr val="dk1">
                  <a:alpha val="7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49"/>
            <p:cNvSpPr/>
            <p:nvPr/>
          </p:nvSpPr>
          <p:spPr>
            <a:xfrm rot="-970049">
              <a:off x="7643875" y="3941661"/>
              <a:ext cx="2378822" cy="115793"/>
            </a:xfrm>
            <a:custGeom>
              <a:avLst/>
              <a:gdLst/>
              <a:ahLst/>
              <a:cxnLst/>
              <a:rect l="l" t="t" r="r" b="b"/>
              <a:pathLst>
                <a:path w="122605" h="5968" extrusionOk="0">
                  <a:moveTo>
                    <a:pt x="7529" y="0"/>
                  </a:moveTo>
                  <a:cubicBezTo>
                    <a:pt x="5042" y="21"/>
                    <a:pt x="2534" y="21"/>
                    <a:pt x="26" y="21"/>
                  </a:cubicBezTo>
                  <a:cubicBezTo>
                    <a:pt x="26" y="1665"/>
                    <a:pt x="26" y="3309"/>
                    <a:pt x="89" y="4974"/>
                  </a:cubicBezTo>
                  <a:cubicBezTo>
                    <a:pt x="89" y="5893"/>
                    <a:pt x="0" y="5968"/>
                    <a:pt x="630" y="5968"/>
                  </a:cubicBezTo>
                  <a:cubicBezTo>
                    <a:pt x="752" y="5968"/>
                    <a:pt x="900" y="5965"/>
                    <a:pt x="1080" y="5965"/>
                  </a:cubicBezTo>
                  <a:lnTo>
                    <a:pt x="116724" y="5965"/>
                  </a:lnTo>
                  <a:cubicBezTo>
                    <a:pt x="117905" y="5965"/>
                    <a:pt x="119076" y="5955"/>
                    <a:pt x="120243" y="5955"/>
                  </a:cubicBezTo>
                  <a:cubicBezTo>
                    <a:pt x="120827" y="5955"/>
                    <a:pt x="121410" y="5958"/>
                    <a:pt x="121993" y="5965"/>
                  </a:cubicBezTo>
                  <a:cubicBezTo>
                    <a:pt x="122436" y="5965"/>
                    <a:pt x="122605" y="5838"/>
                    <a:pt x="122605" y="5375"/>
                  </a:cubicBezTo>
                  <a:cubicBezTo>
                    <a:pt x="122584" y="3583"/>
                    <a:pt x="122584" y="1813"/>
                    <a:pt x="122584" y="42"/>
                  </a:cubicBezTo>
                  <a:cubicBezTo>
                    <a:pt x="120982" y="42"/>
                    <a:pt x="119380" y="42"/>
                    <a:pt x="117778" y="21"/>
                  </a:cubicBezTo>
                  <a:cubicBezTo>
                    <a:pt x="117755" y="20"/>
                    <a:pt x="117733" y="20"/>
                    <a:pt x="117711" y="20"/>
                  </a:cubicBezTo>
                  <a:cubicBezTo>
                    <a:pt x="117302" y="20"/>
                    <a:pt x="117188" y="212"/>
                    <a:pt x="117188" y="633"/>
                  </a:cubicBezTo>
                  <a:cubicBezTo>
                    <a:pt x="117209" y="2129"/>
                    <a:pt x="117188" y="3625"/>
                    <a:pt x="117209" y="5101"/>
                  </a:cubicBezTo>
                  <a:cubicBezTo>
                    <a:pt x="117230" y="5628"/>
                    <a:pt x="117104" y="5838"/>
                    <a:pt x="116535" y="5838"/>
                  </a:cubicBezTo>
                  <a:cubicBezTo>
                    <a:pt x="116513" y="5839"/>
                    <a:pt x="116493" y="5839"/>
                    <a:pt x="116473" y="5839"/>
                  </a:cubicBezTo>
                  <a:cubicBezTo>
                    <a:pt x="115901" y="5839"/>
                    <a:pt x="115881" y="5548"/>
                    <a:pt x="115881" y="5080"/>
                  </a:cubicBezTo>
                  <a:cubicBezTo>
                    <a:pt x="115902" y="3604"/>
                    <a:pt x="115881" y="2129"/>
                    <a:pt x="115902" y="675"/>
                  </a:cubicBezTo>
                  <a:cubicBezTo>
                    <a:pt x="115902" y="190"/>
                    <a:pt x="115797" y="21"/>
                    <a:pt x="115270" y="21"/>
                  </a:cubicBezTo>
                  <a:lnTo>
                    <a:pt x="105406" y="21"/>
                  </a:lnTo>
                  <a:cubicBezTo>
                    <a:pt x="104922" y="21"/>
                    <a:pt x="104816" y="190"/>
                    <a:pt x="104816" y="633"/>
                  </a:cubicBezTo>
                  <a:cubicBezTo>
                    <a:pt x="104837" y="2129"/>
                    <a:pt x="104795" y="3625"/>
                    <a:pt x="104837" y="5101"/>
                  </a:cubicBezTo>
                  <a:cubicBezTo>
                    <a:pt x="104837" y="5628"/>
                    <a:pt x="104732" y="5838"/>
                    <a:pt x="104142" y="5838"/>
                  </a:cubicBezTo>
                  <a:cubicBezTo>
                    <a:pt x="104121" y="5839"/>
                    <a:pt x="104102" y="5839"/>
                    <a:pt x="104082" y="5839"/>
                  </a:cubicBezTo>
                  <a:cubicBezTo>
                    <a:pt x="103528" y="5839"/>
                    <a:pt x="103489" y="5548"/>
                    <a:pt x="103489" y="5080"/>
                  </a:cubicBezTo>
                  <a:cubicBezTo>
                    <a:pt x="103510" y="3604"/>
                    <a:pt x="103489" y="2150"/>
                    <a:pt x="103510" y="675"/>
                  </a:cubicBezTo>
                  <a:cubicBezTo>
                    <a:pt x="103531" y="211"/>
                    <a:pt x="103425" y="21"/>
                    <a:pt x="102898" y="21"/>
                  </a:cubicBezTo>
                  <a:lnTo>
                    <a:pt x="90906" y="21"/>
                  </a:lnTo>
                  <a:cubicBezTo>
                    <a:pt x="90442" y="21"/>
                    <a:pt x="90316" y="190"/>
                    <a:pt x="90316" y="633"/>
                  </a:cubicBezTo>
                  <a:cubicBezTo>
                    <a:pt x="90337" y="2129"/>
                    <a:pt x="90316" y="3604"/>
                    <a:pt x="90337" y="5101"/>
                  </a:cubicBezTo>
                  <a:cubicBezTo>
                    <a:pt x="90358" y="5628"/>
                    <a:pt x="90232" y="5838"/>
                    <a:pt x="89663" y="5838"/>
                  </a:cubicBezTo>
                  <a:cubicBezTo>
                    <a:pt x="89641" y="5839"/>
                    <a:pt x="89621" y="5839"/>
                    <a:pt x="89601" y="5839"/>
                  </a:cubicBezTo>
                  <a:cubicBezTo>
                    <a:pt x="89029" y="5839"/>
                    <a:pt x="89009" y="5548"/>
                    <a:pt x="89009" y="5080"/>
                  </a:cubicBezTo>
                  <a:cubicBezTo>
                    <a:pt x="89030" y="3625"/>
                    <a:pt x="88988" y="2171"/>
                    <a:pt x="89030" y="738"/>
                  </a:cubicBezTo>
                  <a:cubicBezTo>
                    <a:pt x="89030" y="211"/>
                    <a:pt x="88904" y="21"/>
                    <a:pt x="88335" y="21"/>
                  </a:cubicBezTo>
                  <a:cubicBezTo>
                    <a:pt x="86733" y="32"/>
                    <a:pt x="85131" y="37"/>
                    <a:pt x="83529" y="37"/>
                  </a:cubicBezTo>
                  <a:cubicBezTo>
                    <a:pt x="81928" y="37"/>
                    <a:pt x="80326" y="32"/>
                    <a:pt x="78724" y="21"/>
                  </a:cubicBezTo>
                  <a:cubicBezTo>
                    <a:pt x="78699" y="20"/>
                    <a:pt x="78675" y="20"/>
                    <a:pt x="78652" y="20"/>
                  </a:cubicBezTo>
                  <a:cubicBezTo>
                    <a:pt x="78167" y="20"/>
                    <a:pt x="78071" y="233"/>
                    <a:pt x="78071" y="696"/>
                  </a:cubicBezTo>
                  <a:cubicBezTo>
                    <a:pt x="78092" y="2108"/>
                    <a:pt x="78071" y="3520"/>
                    <a:pt x="78071" y="4911"/>
                  </a:cubicBezTo>
                  <a:cubicBezTo>
                    <a:pt x="78071" y="5375"/>
                    <a:pt x="78218" y="5859"/>
                    <a:pt x="77396" y="5859"/>
                  </a:cubicBezTo>
                  <a:cubicBezTo>
                    <a:pt x="76638" y="5838"/>
                    <a:pt x="76764" y="5396"/>
                    <a:pt x="76764" y="4953"/>
                  </a:cubicBezTo>
                  <a:cubicBezTo>
                    <a:pt x="76764" y="3541"/>
                    <a:pt x="76722" y="2129"/>
                    <a:pt x="76764" y="738"/>
                  </a:cubicBezTo>
                  <a:cubicBezTo>
                    <a:pt x="76785" y="211"/>
                    <a:pt x="76638" y="21"/>
                    <a:pt x="76069" y="21"/>
                  </a:cubicBezTo>
                  <a:cubicBezTo>
                    <a:pt x="74098" y="32"/>
                    <a:pt x="72122" y="37"/>
                    <a:pt x="70146" y="37"/>
                  </a:cubicBezTo>
                  <a:cubicBezTo>
                    <a:pt x="68170" y="37"/>
                    <a:pt x="66194" y="32"/>
                    <a:pt x="64224" y="21"/>
                  </a:cubicBezTo>
                  <a:cubicBezTo>
                    <a:pt x="64197" y="20"/>
                    <a:pt x="64171" y="20"/>
                    <a:pt x="64146" y="20"/>
                  </a:cubicBezTo>
                  <a:cubicBezTo>
                    <a:pt x="63666" y="20"/>
                    <a:pt x="63570" y="215"/>
                    <a:pt x="63570" y="696"/>
                  </a:cubicBezTo>
                  <a:cubicBezTo>
                    <a:pt x="63570" y="2129"/>
                    <a:pt x="63570" y="3541"/>
                    <a:pt x="63570" y="4974"/>
                  </a:cubicBezTo>
                  <a:cubicBezTo>
                    <a:pt x="63570" y="5447"/>
                    <a:pt x="63630" y="5839"/>
                    <a:pt x="62950" y="5839"/>
                  </a:cubicBezTo>
                  <a:cubicBezTo>
                    <a:pt x="62933" y="5839"/>
                    <a:pt x="62915" y="5839"/>
                    <a:pt x="62896" y="5838"/>
                  </a:cubicBezTo>
                  <a:cubicBezTo>
                    <a:pt x="62200" y="5838"/>
                    <a:pt x="62264" y="5459"/>
                    <a:pt x="62264" y="5016"/>
                  </a:cubicBezTo>
                  <a:cubicBezTo>
                    <a:pt x="62264" y="3583"/>
                    <a:pt x="62222" y="2150"/>
                    <a:pt x="62264" y="738"/>
                  </a:cubicBezTo>
                  <a:cubicBezTo>
                    <a:pt x="62264" y="211"/>
                    <a:pt x="62137" y="21"/>
                    <a:pt x="61568" y="21"/>
                  </a:cubicBezTo>
                  <a:cubicBezTo>
                    <a:pt x="59882" y="32"/>
                    <a:pt x="58191" y="37"/>
                    <a:pt x="56499" y="37"/>
                  </a:cubicBezTo>
                  <a:cubicBezTo>
                    <a:pt x="54808" y="37"/>
                    <a:pt x="53117" y="32"/>
                    <a:pt x="51431" y="21"/>
                  </a:cubicBezTo>
                  <a:cubicBezTo>
                    <a:pt x="51406" y="20"/>
                    <a:pt x="51382" y="20"/>
                    <a:pt x="51359" y="20"/>
                  </a:cubicBezTo>
                  <a:cubicBezTo>
                    <a:pt x="50873" y="20"/>
                    <a:pt x="50777" y="233"/>
                    <a:pt x="50777" y="696"/>
                  </a:cubicBezTo>
                  <a:cubicBezTo>
                    <a:pt x="50777" y="2108"/>
                    <a:pt x="50777" y="3520"/>
                    <a:pt x="50777" y="4911"/>
                  </a:cubicBezTo>
                  <a:cubicBezTo>
                    <a:pt x="50777" y="5375"/>
                    <a:pt x="50925" y="5859"/>
                    <a:pt x="50103" y="5859"/>
                  </a:cubicBezTo>
                  <a:cubicBezTo>
                    <a:pt x="49323" y="5838"/>
                    <a:pt x="49449" y="5396"/>
                    <a:pt x="49449" y="4953"/>
                  </a:cubicBezTo>
                  <a:cubicBezTo>
                    <a:pt x="49449" y="3562"/>
                    <a:pt x="49428" y="2192"/>
                    <a:pt x="49449" y="801"/>
                  </a:cubicBezTo>
                  <a:cubicBezTo>
                    <a:pt x="49470" y="211"/>
                    <a:pt x="49344" y="0"/>
                    <a:pt x="48712" y="0"/>
                  </a:cubicBezTo>
                  <a:cubicBezTo>
                    <a:pt x="46741" y="21"/>
                    <a:pt x="44776" y="32"/>
                    <a:pt x="42810" y="32"/>
                  </a:cubicBezTo>
                  <a:cubicBezTo>
                    <a:pt x="40845" y="32"/>
                    <a:pt x="38880" y="21"/>
                    <a:pt x="36909" y="0"/>
                  </a:cubicBezTo>
                  <a:cubicBezTo>
                    <a:pt x="36256" y="0"/>
                    <a:pt x="36108" y="211"/>
                    <a:pt x="36129" y="843"/>
                  </a:cubicBezTo>
                  <a:cubicBezTo>
                    <a:pt x="36171" y="2255"/>
                    <a:pt x="36129" y="3689"/>
                    <a:pt x="36150" y="5122"/>
                  </a:cubicBezTo>
                  <a:cubicBezTo>
                    <a:pt x="36171" y="5628"/>
                    <a:pt x="36024" y="5838"/>
                    <a:pt x="35455" y="5838"/>
                  </a:cubicBezTo>
                  <a:cubicBezTo>
                    <a:pt x="34907" y="5838"/>
                    <a:pt x="34823" y="5628"/>
                    <a:pt x="34823" y="5143"/>
                  </a:cubicBezTo>
                  <a:cubicBezTo>
                    <a:pt x="34844" y="3646"/>
                    <a:pt x="34801" y="2150"/>
                    <a:pt x="34844" y="654"/>
                  </a:cubicBezTo>
                  <a:cubicBezTo>
                    <a:pt x="34844" y="190"/>
                    <a:pt x="34717" y="0"/>
                    <a:pt x="34211" y="0"/>
                  </a:cubicBezTo>
                  <a:cubicBezTo>
                    <a:pt x="32620" y="11"/>
                    <a:pt x="31029" y="16"/>
                    <a:pt x="29438" y="16"/>
                  </a:cubicBezTo>
                  <a:cubicBezTo>
                    <a:pt x="27846" y="16"/>
                    <a:pt x="26255" y="11"/>
                    <a:pt x="24664" y="0"/>
                  </a:cubicBezTo>
                  <a:cubicBezTo>
                    <a:pt x="24116" y="0"/>
                    <a:pt x="24011" y="190"/>
                    <a:pt x="24011" y="696"/>
                  </a:cubicBezTo>
                  <a:cubicBezTo>
                    <a:pt x="24032" y="2150"/>
                    <a:pt x="24011" y="3583"/>
                    <a:pt x="24032" y="5037"/>
                  </a:cubicBezTo>
                  <a:cubicBezTo>
                    <a:pt x="24032" y="5543"/>
                    <a:pt x="23968" y="5838"/>
                    <a:pt x="23336" y="5838"/>
                  </a:cubicBezTo>
                  <a:cubicBezTo>
                    <a:pt x="22704" y="5817"/>
                    <a:pt x="22704" y="5543"/>
                    <a:pt x="22704" y="5059"/>
                  </a:cubicBezTo>
                  <a:cubicBezTo>
                    <a:pt x="22704" y="3583"/>
                    <a:pt x="22683" y="2129"/>
                    <a:pt x="22704" y="654"/>
                  </a:cubicBezTo>
                  <a:cubicBezTo>
                    <a:pt x="22725" y="169"/>
                    <a:pt x="22598" y="0"/>
                    <a:pt x="22093" y="0"/>
                  </a:cubicBezTo>
                  <a:cubicBezTo>
                    <a:pt x="20080" y="11"/>
                    <a:pt x="18072" y="16"/>
                    <a:pt x="16065" y="16"/>
                  </a:cubicBezTo>
                  <a:cubicBezTo>
                    <a:pt x="14057" y="16"/>
                    <a:pt x="12050" y="11"/>
                    <a:pt x="10037" y="0"/>
                  </a:cubicBezTo>
                  <a:cubicBezTo>
                    <a:pt x="9489" y="0"/>
                    <a:pt x="9405" y="211"/>
                    <a:pt x="9405" y="696"/>
                  </a:cubicBezTo>
                  <a:cubicBezTo>
                    <a:pt x="9405" y="2192"/>
                    <a:pt x="9384" y="3689"/>
                    <a:pt x="9405" y="5164"/>
                  </a:cubicBezTo>
                  <a:cubicBezTo>
                    <a:pt x="9426" y="5649"/>
                    <a:pt x="9278" y="5838"/>
                    <a:pt x="8794" y="5838"/>
                  </a:cubicBezTo>
                  <a:cubicBezTo>
                    <a:pt x="8309" y="5817"/>
                    <a:pt x="8203" y="5628"/>
                    <a:pt x="8203" y="5206"/>
                  </a:cubicBezTo>
                  <a:cubicBezTo>
                    <a:pt x="8224" y="3710"/>
                    <a:pt x="8203" y="2213"/>
                    <a:pt x="8224" y="717"/>
                  </a:cubicBezTo>
                  <a:cubicBezTo>
                    <a:pt x="8246" y="190"/>
                    <a:pt x="8098" y="0"/>
                    <a:pt x="75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49"/>
            <p:cNvSpPr/>
            <p:nvPr/>
          </p:nvSpPr>
          <p:spPr>
            <a:xfrm rot="-970049">
              <a:off x="7726880" y="3725119"/>
              <a:ext cx="258458" cy="115327"/>
            </a:xfrm>
            <a:custGeom>
              <a:avLst/>
              <a:gdLst/>
              <a:ahLst/>
              <a:cxnLst/>
              <a:rect l="l" t="t" r="r" b="b"/>
              <a:pathLst>
                <a:path w="13321" h="5944" extrusionOk="0">
                  <a:moveTo>
                    <a:pt x="1" y="0"/>
                  </a:moveTo>
                  <a:cubicBezTo>
                    <a:pt x="1" y="1770"/>
                    <a:pt x="22" y="3562"/>
                    <a:pt x="1" y="5332"/>
                  </a:cubicBezTo>
                  <a:cubicBezTo>
                    <a:pt x="1" y="5796"/>
                    <a:pt x="148" y="5944"/>
                    <a:pt x="612" y="5944"/>
                  </a:cubicBezTo>
                  <a:cubicBezTo>
                    <a:pt x="2625" y="5933"/>
                    <a:pt x="4643" y="5928"/>
                    <a:pt x="6663" y="5928"/>
                  </a:cubicBezTo>
                  <a:cubicBezTo>
                    <a:pt x="8684" y="5928"/>
                    <a:pt x="10707" y="5933"/>
                    <a:pt x="12731" y="5944"/>
                  </a:cubicBezTo>
                  <a:cubicBezTo>
                    <a:pt x="13194" y="5944"/>
                    <a:pt x="13321" y="5796"/>
                    <a:pt x="13321" y="5332"/>
                  </a:cubicBezTo>
                  <a:lnTo>
                    <a:pt x="1332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49"/>
            <p:cNvSpPr/>
            <p:nvPr/>
          </p:nvSpPr>
          <p:spPr>
            <a:xfrm rot="-970049">
              <a:off x="8225258" y="3580598"/>
              <a:ext cx="258458" cy="115327"/>
            </a:xfrm>
            <a:custGeom>
              <a:avLst/>
              <a:gdLst/>
              <a:ahLst/>
              <a:cxnLst/>
              <a:rect l="l" t="t" r="r" b="b"/>
              <a:pathLst>
                <a:path w="13321" h="5944" extrusionOk="0">
                  <a:moveTo>
                    <a:pt x="0" y="0"/>
                  </a:moveTo>
                  <a:cubicBezTo>
                    <a:pt x="0" y="1749"/>
                    <a:pt x="21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656" y="5933"/>
                    <a:pt x="4658" y="5928"/>
                    <a:pt x="6660" y="5928"/>
                  </a:cubicBezTo>
                  <a:cubicBezTo>
                    <a:pt x="8663" y="5928"/>
                    <a:pt x="10665" y="5933"/>
                    <a:pt x="12667" y="5944"/>
                  </a:cubicBezTo>
                  <a:cubicBezTo>
                    <a:pt x="13215" y="5944"/>
                    <a:pt x="13320" y="5733"/>
                    <a:pt x="13320" y="5248"/>
                  </a:cubicBezTo>
                  <a:cubicBezTo>
                    <a:pt x="13299" y="3499"/>
                    <a:pt x="13320" y="1749"/>
                    <a:pt x="1332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49"/>
            <p:cNvSpPr/>
            <p:nvPr/>
          </p:nvSpPr>
          <p:spPr>
            <a:xfrm rot="-970049">
              <a:off x="8735460" y="3433005"/>
              <a:ext cx="255994" cy="115327"/>
            </a:xfrm>
            <a:custGeom>
              <a:avLst/>
              <a:gdLst/>
              <a:ahLst/>
              <a:cxnLst/>
              <a:rect l="l" t="t" r="r" b="b"/>
              <a:pathLst>
                <a:path w="13194" h="5944" extrusionOk="0">
                  <a:moveTo>
                    <a:pt x="21" y="0"/>
                  </a:moveTo>
                  <a:cubicBezTo>
                    <a:pt x="0" y="1749"/>
                    <a:pt x="21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635" y="5933"/>
                    <a:pt x="4616" y="5928"/>
                    <a:pt x="6597" y="5928"/>
                  </a:cubicBezTo>
                  <a:cubicBezTo>
                    <a:pt x="8578" y="5928"/>
                    <a:pt x="10559" y="5933"/>
                    <a:pt x="12540" y="5944"/>
                  </a:cubicBezTo>
                  <a:cubicBezTo>
                    <a:pt x="13088" y="5944"/>
                    <a:pt x="13194" y="5754"/>
                    <a:pt x="13194" y="5248"/>
                  </a:cubicBezTo>
                  <a:lnTo>
                    <a:pt x="1319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49"/>
            <p:cNvSpPr/>
            <p:nvPr/>
          </p:nvSpPr>
          <p:spPr>
            <a:xfrm rot="-970049">
              <a:off x="9233818" y="3288487"/>
              <a:ext cx="256014" cy="115327"/>
            </a:xfrm>
            <a:custGeom>
              <a:avLst/>
              <a:gdLst/>
              <a:ahLst/>
              <a:cxnLst/>
              <a:rect l="l" t="t" r="r" b="b"/>
              <a:pathLst>
                <a:path w="13195" h="5944" extrusionOk="0">
                  <a:moveTo>
                    <a:pt x="22" y="0"/>
                  </a:moveTo>
                  <a:cubicBezTo>
                    <a:pt x="1" y="1749"/>
                    <a:pt x="43" y="3499"/>
                    <a:pt x="1" y="5248"/>
                  </a:cubicBezTo>
                  <a:cubicBezTo>
                    <a:pt x="1" y="5754"/>
                    <a:pt x="106" y="5944"/>
                    <a:pt x="654" y="5944"/>
                  </a:cubicBezTo>
                  <a:cubicBezTo>
                    <a:pt x="2635" y="5933"/>
                    <a:pt x="4622" y="5928"/>
                    <a:pt x="6608" y="5928"/>
                  </a:cubicBezTo>
                  <a:cubicBezTo>
                    <a:pt x="8595" y="5928"/>
                    <a:pt x="10581" y="5933"/>
                    <a:pt x="12562" y="5944"/>
                  </a:cubicBezTo>
                  <a:cubicBezTo>
                    <a:pt x="13110" y="5944"/>
                    <a:pt x="13194" y="5754"/>
                    <a:pt x="13194" y="5248"/>
                  </a:cubicBezTo>
                  <a:cubicBezTo>
                    <a:pt x="13194" y="3499"/>
                    <a:pt x="13194" y="1749"/>
                    <a:pt x="131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49"/>
            <p:cNvSpPr/>
            <p:nvPr/>
          </p:nvSpPr>
          <p:spPr>
            <a:xfrm rot="-970049">
              <a:off x="8498125" y="3506629"/>
              <a:ext cx="222875" cy="115327"/>
            </a:xfrm>
            <a:custGeom>
              <a:avLst/>
              <a:gdLst/>
              <a:ahLst/>
              <a:cxnLst/>
              <a:rect l="l" t="t" r="r" b="b"/>
              <a:pathLst>
                <a:path w="11487" h="5944" extrusionOk="0">
                  <a:moveTo>
                    <a:pt x="21" y="0"/>
                  </a:moveTo>
                  <a:cubicBezTo>
                    <a:pt x="21" y="1749"/>
                    <a:pt x="21" y="3499"/>
                    <a:pt x="0" y="5248"/>
                  </a:cubicBezTo>
                  <a:cubicBezTo>
                    <a:pt x="0" y="5754"/>
                    <a:pt x="105" y="5944"/>
                    <a:pt x="653" y="5944"/>
                  </a:cubicBezTo>
                  <a:cubicBezTo>
                    <a:pt x="2350" y="5933"/>
                    <a:pt x="4047" y="5928"/>
                    <a:pt x="5743" y="5928"/>
                  </a:cubicBezTo>
                  <a:cubicBezTo>
                    <a:pt x="7440" y="5928"/>
                    <a:pt x="9137" y="5933"/>
                    <a:pt x="10833" y="5944"/>
                  </a:cubicBezTo>
                  <a:cubicBezTo>
                    <a:pt x="11381" y="5944"/>
                    <a:pt x="11487" y="5733"/>
                    <a:pt x="11487" y="5248"/>
                  </a:cubicBezTo>
                  <a:cubicBezTo>
                    <a:pt x="11465" y="3499"/>
                    <a:pt x="11487" y="1749"/>
                    <a:pt x="1148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49"/>
            <p:cNvSpPr/>
            <p:nvPr/>
          </p:nvSpPr>
          <p:spPr>
            <a:xfrm rot="-970049">
              <a:off x="9504826" y="3215769"/>
              <a:ext cx="215521" cy="115327"/>
            </a:xfrm>
            <a:custGeom>
              <a:avLst/>
              <a:gdLst/>
              <a:ahLst/>
              <a:cxnLst/>
              <a:rect l="l" t="t" r="r" b="b"/>
              <a:pathLst>
                <a:path w="11108" h="5944" extrusionOk="0">
                  <a:moveTo>
                    <a:pt x="21" y="0"/>
                  </a:moveTo>
                  <a:cubicBezTo>
                    <a:pt x="0" y="1749"/>
                    <a:pt x="42" y="3499"/>
                    <a:pt x="0" y="5248"/>
                  </a:cubicBezTo>
                  <a:cubicBezTo>
                    <a:pt x="0" y="5754"/>
                    <a:pt x="105" y="5944"/>
                    <a:pt x="653" y="5944"/>
                  </a:cubicBezTo>
                  <a:cubicBezTo>
                    <a:pt x="2287" y="5933"/>
                    <a:pt x="3920" y="5928"/>
                    <a:pt x="5554" y="5928"/>
                  </a:cubicBezTo>
                  <a:cubicBezTo>
                    <a:pt x="7187" y="5928"/>
                    <a:pt x="8820" y="5933"/>
                    <a:pt x="10454" y="5944"/>
                  </a:cubicBezTo>
                  <a:cubicBezTo>
                    <a:pt x="11002" y="5944"/>
                    <a:pt x="11107" y="5754"/>
                    <a:pt x="11107" y="5248"/>
                  </a:cubicBezTo>
                  <a:cubicBezTo>
                    <a:pt x="11086" y="3499"/>
                    <a:pt x="11086" y="1749"/>
                    <a:pt x="1108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49"/>
            <p:cNvSpPr/>
            <p:nvPr/>
          </p:nvSpPr>
          <p:spPr>
            <a:xfrm rot="-970049">
              <a:off x="9006505" y="3360687"/>
              <a:ext cx="212669" cy="115327"/>
            </a:xfrm>
            <a:custGeom>
              <a:avLst/>
              <a:gdLst/>
              <a:ahLst/>
              <a:cxnLst/>
              <a:rect l="l" t="t" r="r" b="b"/>
              <a:pathLst>
                <a:path w="10961" h="5944" extrusionOk="0">
                  <a:moveTo>
                    <a:pt x="1" y="0"/>
                  </a:moveTo>
                  <a:cubicBezTo>
                    <a:pt x="1" y="1749"/>
                    <a:pt x="22" y="3499"/>
                    <a:pt x="1" y="5248"/>
                  </a:cubicBezTo>
                  <a:cubicBezTo>
                    <a:pt x="1" y="5733"/>
                    <a:pt x="106" y="5944"/>
                    <a:pt x="654" y="5944"/>
                  </a:cubicBezTo>
                  <a:cubicBezTo>
                    <a:pt x="2266" y="5933"/>
                    <a:pt x="3879" y="5928"/>
                    <a:pt x="5488" y="5928"/>
                  </a:cubicBezTo>
                  <a:cubicBezTo>
                    <a:pt x="7098" y="5928"/>
                    <a:pt x="8705" y="5933"/>
                    <a:pt x="10307" y="5944"/>
                  </a:cubicBezTo>
                  <a:cubicBezTo>
                    <a:pt x="10855" y="5944"/>
                    <a:pt x="10960" y="5733"/>
                    <a:pt x="10960" y="5248"/>
                  </a:cubicBezTo>
                  <a:cubicBezTo>
                    <a:pt x="10939" y="3499"/>
                    <a:pt x="10960" y="1749"/>
                    <a:pt x="1096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49"/>
            <p:cNvSpPr/>
            <p:nvPr/>
          </p:nvSpPr>
          <p:spPr>
            <a:xfrm rot="-970049">
              <a:off x="7999999" y="3652914"/>
              <a:ext cx="210205" cy="115327"/>
            </a:xfrm>
            <a:custGeom>
              <a:avLst/>
              <a:gdLst/>
              <a:ahLst/>
              <a:cxnLst/>
              <a:rect l="l" t="t" r="r" b="b"/>
              <a:pathLst>
                <a:path w="10834" h="5944" extrusionOk="0">
                  <a:moveTo>
                    <a:pt x="0" y="0"/>
                  </a:moveTo>
                  <a:cubicBezTo>
                    <a:pt x="0" y="1749"/>
                    <a:pt x="22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245" y="5933"/>
                    <a:pt x="3831" y="5928"/>
                    <a:pt x="5417" y="5928"/>
                  </a:cubicBezTo>
                  <a:cubicBezTo>
                    <a:pt x="7003" y="5928"/>
                    <a:pt x="8589" y="5933"/>
                    <a:pt x="10180" y="5944"/>
                  </a:cubicBezTo>
                  <a:cubicBezTo>
                    <a:pt x="10728" y="5944"/>
                    <a:pt x="10834" y="5754"/>
                    <a:pt x="10834" y="5248"/>
                  </a:cubicBezTo>
                  <a:lnTo>
                    <a:pt x="10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9"/>
            <p:cNvSpPr/>
            <p:nvPr/>
          </p:nvSpPr>
          <p:spPr>
            <a:xfrm rot="-970049">
              <a:off x="7598541" y="3925954"/>
              <a:ext cx="159099" cy="146410"/>
            </a:xfrm>
            <a:custGeom>
              <a:avLst/>
              <a:gdLst/>
              <a:ahLst/>
              <a:cxnLst/>
              <a:rect l="l" t="t" r="r" b="b"/>
              <a:pathLst>
                <a:path w="8200" h="7546" extrusionOk="0">
                  <a:moveTo>
                    <a:pt x="7504" y="1"/>
                  </a:moveTo>
                  <a:cubicBezTo>
                    <a:pt x="6260" y="22"/>
                    <a:pt x="5012" y="27"/>
                    <a:pt x="3760" y="27"/>
                  </a:cubicBezTo>
                  <a:cubicBezTo>
                    <a:pt x="2509" y="27"/>
                    <a:pt x="1255" y="22"/>
                    <a:pt x="1" y="22"/>
                  </a:cubicBezTo>
                  <a:lnTo>
                    <a:pt x="1" y="7525"/>
                  </a:lnTo>
                  <a:cubicBezTo>
                    <a:pt x="1244" y="7525"/>
                    <a:pt x="2493" y="7519"/>
                    <a:pt x="3745" y="7519"/>
                  </a:cubicBezTo>
                  <a:cubicBezTo>
                    <a:pt x="4996" y="7519"/>
                    <a:pt x="6250" y="7525"/>
                    <a:pt x="7504" y="7546"/>
                  </a:cubicBezTo>
                  <a:cubicBezTo>
                    <a:pt x="8052" y="7546"/>
                    <a:pt x="8199" y="7356"/>
                    <a:pt x="8199" y="6829"/>
                  </a:cubicBezTo>
                  <a:cubicBezTo>
                    <a:pt x="8178" y="4785"/>
                    <a:pt x="8178" y="2762"/>
                    <a:pt x="8199" y="717"/>
                  </a:cubicBezTo>
                  <a:cubicBezTo>
                    <a:pt x="8199" y="169"/>
                    <a:pt x="8052" y="1"/>
                    <a:pt x="7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49"/>
            <p:cNvSpPr/>
            <p:nvPr/>
          </p:nvSpPr>
          <p:spPr>
            <a:xfrm rot="-970049">
              <a:off x="7645519" y="4093058"/>
              <a:ext cx="159099" cy="136204"/>
            </a:xfrm>
            <a:custGeom>
              <a:avLst/>
              <a:gdLst/>
              <a:ahLst/>
              <a:cxnLst/>
              <a:rect l="l" t="t" r="r" b="b"/>
              <a:pathLst>
                <a:path w="8200" h="7020" extrusionOk="0">
                  <a:moveTo>
                    <a:pt x="7504" y="1"/>
                  </a:moveTo>
                  <a:cubicBezTo>
                    <a:pt x="5017" y="22"/>
                    <a:pt x="2509" y="22"/>
                    <a:pt x="1" y="22"/>
                  </a:cubicBezTo>
                  <a:lnTo>
                    <a:pt x="1" y="6998"/>
                  </a:lnTo>
                  <a:cubicBezTo>
                    <a:pt x="1244" y="6998"/>
                    <a:pt x="2493" y="6993"/>
                    <a:pt x="3745" y="6993"/>
                  </a:cubicBezTo>
                  <a:cubicBezTo>
                    <a:pt x="4996" y="6993"/>
                    <a:pt x="6250" y="6998"/>
                    <a:pt x="7504" y="7019"/>
                  </a:cubicBezTo>
                  <a:cubicBezTo>
                    <a:pt x="8052" y="7019"/>
                    <a:pt x="8199" y="6830"/>
                    <a:pt x="8199" y="6303"/>
                  </a:cubicBezTo>
                  <a:cubicBezTo>
                    <a:pt x="8178" y="4448"/>
                    <a:pt x="8178" y="2572"/>
                    <a:pt x="8199" y="717"/>
                  </a:cubicBezTo>
                  <a:cubicBezTo>
                    <a:pt x="8199" y="170"/>
                    <a:pt x="8052" y="1"/>
                    <a:pt x="7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49"/>
            <p:cNvSpPr/>
            <p:nvPr/>
          </p:nvSpPr>
          <p:spPr>
            <a:xfrm rot="-970049">
              <a:off x="7554414" y="3789119"/>
              <a:ext cx="159099" cy="115735"/>
            </a:xfrm>
            <a:custGeom>
              <a:avLst/>
              <a:gdLst/>
              <a:ahLst/>
              <a:cxnLst/>
              <a:rect l="l" t="t" r="r" b="b"/>
              <a:pathLst>
                <a:path w="8200" h="5965" extrusionOk="0">
                  <a:moveTo>
                    <a:pt x="696" y="0"/>
                  </a:moveTo>
                  <a:cubicBezTo>
                    <a:pt x="169" y="0"/>
                    <a:pt x="1" y="126"/>
                    <a:pt x="1" y="696"/>
                  </a:cubicBezTo>
                  <a:cubicBezTo>
                    <a:pt x="22" y="2445"/>
                    <a:pt x="1" y="4194"/>
                    <a:pt x="1" y="5943"/>
                  </a:cubicBezTo>
                  <a:cubicBezTo>
                    <a:pt x="1244" y="5943"/>
                    <a:pt x="2488" y="5938"/>
                    <a:pt x="3734" y="5938"/>
                  </a:cubicBezTo>
                  <a:cubicBezTo>
                    <a:pt x="4980" y="5938"/>
                    <a:pt x="6229" y="5943"/>
                    <a:pt x="7483" y="5965"/>
                  </a:cubicBezTo>
                  <a:cubicBezTo>
                    <a:pt x="8094" y="5965"/>
                    <a:pt x="8199" y="5754"/>
                    <a:pt x="8199" y="5206"/>
                  </a:cubicBezTo>
                  <a:cubicBezTo>
                    <a:pt x="8178" y="3478"/>
                    <a:pt x="8199" y="1749"/>
                    <a:pt x="8199" y="21"/>
                  </a:cubicBezTo>
                  <a:cubicBezTo>
                    <a:pt x="6945" y="21"/>
                    <a:pt x="5697" y="26"/>
                    <a:pt x="4448" y="26"/>
                  </a:cubicBezTo>
                  <a:cubicBezTo>
                    <a:pt x="3199" y="26"/>
                    <a:pt x="1950" y="21"/>
                    <a:pt x="69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49"/>
            <p:cNvSpPr/>
            <p:nvPr/>
          </p:nvSpPr>
          <p:spPr>
            <a:xfrm rot="-970049">
              <a:off x="9781589" y="3301079"/>
              <a:ext cx="105122" cy="145653"/>
            </a:xfrm>
            <a:custGeom>
              <a:avLst/>
              <a:gdLst/>
              <a:ahLst/>
              <a:cxnLst/>
              <a:rect l="l" t="t" r="r" b="b"/>
              <a:pathLst>
                <a:path w="5418" h="7507" extrusionOk="0">
                  <a:moveTo>
                    <a:pt x="509" y="1"/>
                  </a:moveTo>
                  <a:cubicBezTo>
                    <a:pt x="179" y="1"/>
                    <a:pt x="22" y="108"/>
                    <a:pt x="22" y="531"/>
                  </a:cubicBezTo>
                  <a:cubicBezTo>
                    <a:pt x="22" y="2680"/>
                    <a:pt x="22" y="4830"/>
                    <a:pt x="22" y="6980"/>
                  </a:cubicBezTo>
                  <a:cubicBezTo>
                    <a:pt x="1" y="7422"/>
                    <a:pt x="212" y="7507"/>
                    <a:pt x="612" y="7507"/>
                  </a:cubicBezTo>
                  <a:cubicBezTo>
                    <a:pt x="2214" y="7486"/>
                    <a:pt x="3794" y="7486"/>
                    <a:pt x="5396" y="7486"/>
                  </a:cubicBezTo>
                  <a:cubicBezTo>
                    <a:pt x="5396" y="4999"/>
                    <a:pt x="5417" y="2512"/>
                    <a:pt x="5417" y="25"/>
                  </a:cubicBezTo>
                  <a:cubicBezTo>
                    <a:pt x="3816" y="25"/>
                    <a:pt x="2214" y="25"/>
                    <a:pt x="612" y="4"/>
                  </a:cubicBezTo>
                  <a:cubicBezTo>
                    <a:pt x="576" y="2"/>
                    <a:pt x="542" y="1"/>
                    <a:pt x="5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49"/>
            <p:cNvSpPr/>
            <p:nvPr/>
          </p:nvSpPr>
          <p:spPr>
            <a:xfrm rot="-970049">
              <a:off x="9828515" y="3467822"/>
              <a:ext cx="105122" cy="135816"/>
            </a:xfrm>
            <a:custGeom>
              <a:avLst/>
              <a:gdLst/>
              <a:ahLst/>
              <a:cxnLst/>
              <a:rect l="l" t="t" r="r" b="b"/>
              <a:pathLst>
                <a:path w="5418" h="7000" extrusionOk="0">
                  <a:moveTo>
                    <a:pt x="536" y="0"/>
                  </a:moveTo>
                  <a:cubicBezTo>
                    <a:pt x="116" y="0"/>
                    <a:pt x="22" y="175"/>
                    <a:pt x="22" y="613"/>
                  </a:cubicBezTo>
                  <a:cubicBezTo>
                    <a:pt x="22" y="2531"/>
                    <a:pt x="22" y="4470"/>
                    <a:pt x="22" y="6409"/>
                  </a:cubicBezTo>
                  <a:cubicBezTo>
                    <a:pt x="1" y="6852"/>
                    <a:pt x="148" y="6999"/>
                    <a:pt x="612" y="6999"/>
                  </a:cubicBezTo>
                  <a:lnTo>
                    <a:pt x="5417" y="6999"/>
                  </a:lnTo>
                  <a:cubicBezTo>
                    <a:pt x="5396" y="4681"/>
                    <a:pt x="5396" y="2341"/>
                    <a:pt x="5396" y="23"/>
                  </a:cubicBezTo>
                  <a:cubicBezTo>
                    <a:pt x="3794" y="23"/>
                    <a:pt x="2214" y="23"/>
                    <a:pt x="612" y="2"/>
                  </a:cubicBezTo>
                  <a:cubicBezTo>
                    <a:pt x="585" y="1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49"/>
            <p:cNvSpPr/>
            <p:nvPr/>
          </p:nvSpPr>
          <p:spPr>
            <a:xfrm rot="-970049">
              <a:off x="9737527" y="3164293"/>
              <a:ext cx="105122" cy="115327"/>
            </a:xfrm>
            <a:custGeom>
              <a:avLst/>
              <a:gdLst/>
              <a:ahLst/>
              <a:cxnLst/>
              <a:rect l="l" t="t" r="r" b="b"/>
              <a:pathLst>
                <a:path w="5418" h="5944" extrusionOk="0">
                  <a:moveTo>
                    <a:pt x="22" y="0"/>
                  </a:moveTo>
                  <a:cubicBezTo>
                    <a:pt x="22" y="1770"/>
                    <a:pt x="43" y="3541"/>
                    <a:pt x="22" y="5332"/>
                  </a:cubicBezTo>
                  <a:cubicBezTo>
                    <a:pt x="1" y="5775"/>
                    <a:pt x="127" y="5944"/>
                    <a:pt x="612" y="5944"/>
                  </a:cubicBezTo>
                  <a:cubicBezTo>
                    <a:pt x="2214" y="5922"/>
                    <a:pt x="3794" y="5922"/>
                    <a:pt x="5417" y="5922"/>
                  </a:cubicBezTo>
                  <a:cubicBezTo>
                    <a:pt x="5417" y="4152"/>
                    <a:pt x="5396" y="2361"/>
                    <a:pt x="5417" y="590"/>
                  </a:cubicBezTo>
                  <a:cubicBezTo>
                    <a:pt x="5417" y="127"/>
                    <a:pt x="5270" y="0"/>
                    <a:pt x="4806" y="0"/>
                  </a:cubicBezTo>
                  <a:cubicBezTo>
                    <a:pt x="4272" y="7"/>
                    <a:pt x="3741" y="9"/>
                    <a:pt x="3210" y="9"/>
                  </a:cubicBezTo>
                  <a:cubicBezTo>
                    <a:pt x="2148" y="9"/>
                    <a:pt x="1090" y="0"/>
                    <a:pt x="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49"/>
            <p:cNvSpPr/>
            <p:nvPr/>
          </p:nvSpPr>
          <p:spPr>
            <a:xfrm rot="-970049">
              <a:off x="7770942" y="3861499"/>
              <a:ext cx="258866" cy="146410"/>
            </a:xfrm>
            <a:custGeom>
              <a:avLst/>
              <a:gdLst/>
              <a:ahLst/>
              <a:cxnLst/>
              <a:rect l="l" t="t" r="r" b="b"/>
              <a:pathLst>
                <a:path w="13342" h="7546" extrusionOk="0">
                  <a:moveTo>
                    <a:pt x="675" y="1"/>
                  </a:moveTo>
                  <a:cubicBezTo>
                    <a:pt x="169" y="1"/>
                    <a:pt x="22" y="148"/>
                    <a:pt x="22" y="675"/>
                  </a:cubicBezTo>
                  <a:cubicBezTo>
                    <a:pt x="43" y="2740"/>
                    <a:pt x="43" y="4806"/>
                    <a:pt x="22" y="6871"/>
                  </a:cubicBezTo>
                  <a:cubicBezTo>
                    <a:pt x="1" y="7377"/>
                    <a:pt x="148" y="7546"/>
                    <a:pt x="675" y="7546"/>
                  </a:cubicBezTo>
                  <a:cubicBezTo>
                    <a:pt x="1666" y="7525"/>
                    <a:pt x="2656" y="7519"/>
                    <a:pt x="3644" y="7519"/>
                  </a:cubicBezTo>
                  <a:cubicBezTo>
                    <a:pt x="4632" y="7519"/>
                    <a:pt x="5617" y="7525"/>
                    <a:pt x="6598" y="7525"/>
                  </a:cubicBezTo>
                  <a:cubicBezTo>
                    <a:pt x="7609" y="7525"/>
                    <a:pt x="8621" y="7519"/>
                    <a:pt x="9632" y="7519"/>
                  </a:cubicBezTo>
                  <a:cubicBezTo>
                    <a:pt x="10644" y="7519"/>
                    <a:pt x="11656" y="7525"/>
                    <a:pt x="12667" y="7546"/>
                  </a:cubicBezTo>
                  <a:cubicBezTo>
                    <a:pt x="13194" y="7546"/>
                    <a:pt x="13342" y="7398"/>
                    <a:pt x="13342" y="6871"/>
                  </a:cubicBezTo>
                  <a:cubicBezTo>
                    <a:pt x="13300" y="4806"/>
                    <a:pt x="13300" y="2740"/>
                    <a:pt x="13342" y="675"/>
                  </a:cubicBezTo>
                  <a:cubicBezTo>
                    <a:pt x="13342" y="169"/>
                    <a:pt x="13194" y="1"/>
                    <a:pt x="12667" y="1"/>
                  </a:cubicBezTo>
                  <a:cubicBezTo>
                    <a:pt x="10665" y="11"/>
                    <a:pt x="8668" y="16"/>
                    <a:pt x="6671" y="16"/>
                  </a:cubicBezTo>
                  <a:cubicBezTo>
                    <a:pt x="4674" y="16"/>
                    <a:pt x="2677" y="1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49"/>
            <p:cNvSpPr/>
            <p:nvPr/>
          </p:nvSpPr>
          <p:spPr>
            <a:xfrm rot="-970049">
              <a:off x="8269271" y="3717043"/>
              <a:ext cx="258458" cy="146002"/>
            </a:xfrm>
            <a:custGeom>
              <a:avLst/>
              <a:gdLst/>
              <a:ahLst/>
              <a:cxnLst/>
              <a:rect l="l" t="t" r="r" b="b"/>
              <a:pathLst>
                <a:path w="13321" h="7525" extrusionOk="0">
                  <a:moveTo>
                    <a:pt x="590" y="1"/>
                  </a:moveTo>
                  <a:cubicBezTo>
                    <a:pt x="106" y="1"/>
                    <a:pt x="0" y="169"/>
                    <a:pt x="0" y="612"/>
                  </a:cubicBezTo>
                  <a:cubicBezTo>
                    <a:pt x="21" y="2698"/>
                    <a:pt x="21" y="4785"/>
                    <a:pt x="0" y="6871"/>
                  </a:cubicBezTo>
                  <a:cubicBezTo>
                    <a:pt x="0" y="7398"/>
                    <a:pt x="169" y="7525"/>
                    <a:pt x="675" y="7525"/>
                  </a:cubicBezTo>
                  <a:cubicBezTo>
                    <a:pt x="1342" y="7518"/>
                    <a:pt x="2010" y="7515"/>
                    <a:pt x="2677" y="7515"/>
                  </a:cubicBezTo>
                  <a:cubicBezTo>
                    <a:pt x="4012" y="7515"/>
                    <a:pt x="5347" y="7525"/>
                    <a:pt x="6681" y="7525"/>
                  </a:cubicBezTo>
                  <a:lnTo>
                    <a:pt x="12667" y="7525"/>
                  </a:lnTo>
                  <a:cubicBezTo>
                    <a:pt x="13131" y="7525"/>
                    <a:pt x="13320" y="7440"/>
                    <a:pt x="13320" y="6914"/>
                  </a:cubicBezTo>
                  <a:cubicBezTo>
                    <a:pt x="13299" y="4806"/>
                    <a:pt x="13299" y="2698"/>
                    <a:pt x="13320" y="591"/>
                  </a:cubicBezTo>
                  <a:cubicBezTo>
                    <a:pt x="13320" y="106"/>
                    <a:pt x="13152" y="1"/>
                    <a:pt x="12709" y="1"/>
                  </a:cubicBezTo>
                  <a:cubicBezTo>
                    <a:pt x="10686" y="11"/>
                    <a:pt x="8668" y="16"/>
                    <a:pt x="6650" y="16"/>
                  </a:cubicBezTo>
                  <a:cubicBezTo>
                    <a:pt x="4632" y="16"/>
                    <a:pt x="2614" y="11"/>
                    <a:pt x="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9"/>
            <p:cNvSpPr/>
            <p:nvPr/>
          </p:nvSpPr>
          <p:spPr>
            <a:xfrm rot="-970049">
              <a:off x="9277888" y="3424923"/>
              <a:ext cx="256014" cy="146410"/>
            </a:xfrm>
            <a:custGeom>
              <a:avLst/>
              <a:gdLst/>
              <a:ahLst/>
              <a:cxnLst/>
              <a:rect l="l" t="t" r="r" b="b"/>
              <a:pathLst>
                <a:path w="13195" h="7546" extrusionOk="0">
                  <a:moveTo>
                    <a:pt x="633" y="1"/>
                  </a:moveTo>
                  <a:cubicBezTo>
                    <a:pt x="127" y="1"/>
                    <a:pt x="1" y="169"/>
                    <a:pt x="1" y="633"/>
                  </a:cubicBezTo>
                  <a:cubicBezTo>
                    <a:pt x="22" y="2719"/>
                    <a:pt x="22" y="4806"/>
                    <a:pt x="1" y="6892"/>
                  </a:cubicBezTo>
                  <a:cubicBezTo>
                    <a:pt x="1" y="7377"/>
                    <a:pt x="148" y="7525"/>
                    <a:pt x="633" y="7525"/>
                  </a:cubicBezTo>
                  <a:cubicBezTo>
                    <a:pt x="1300" y="7518"/>
                    <a:pt x="1966" y="7515"/>
                    <a:pt x="2630" y="7515"/>
                  </a:cubicBezTo>
                  <a:cubicBezTo>
                    <a:pt x="3958" y="7515"/>
                    <a:pt x="5284" y="7525"/>
                    <a:pt x="6619" y="7525"/>
                  </a:cubicBezTo>
                  <a:cubicBezTo>
                    <a:pt x="8600" y="7525"/>
                    <a:pt x="10560" y="7525"/>
                    <a:pt x="12541" y="7546"/>
                  </a:cubicBezTo>
                  <a:cubicBezTo>
                    <a:pt x="12984" y="7546"/>
                    <a:pt x="13194" y="7462"/>
                    <a:pt x="13194" y="6935"/>
                  </a:cubicBezTo>
                  <a:cubicBezTo>
                    <a:pt x="13173" y="4827"/>
                    <a:pt x="13173" y="2719"/>
                    <a:pt x="13194" y="612"/>
                  </a:cubicBezTo>
                  <a:cubicBezTo>
                    <a:pt x="13194" y="148"/>
                    <a:pt x="13068" y="1"/>
                    <a:pt x="12604" y="1"/>
                  </a:cubicBezTo>
                  <a:cubicBezTo>
                    <a:pt x="10602" y="11"/>
                    <a:pt x="8605" y="16"/>
                    <a:pt x="6611" y="16"/>
                  </a:cubicBezTo>
                  <a:cubicBezTo>
                    <a:pt x="4616" y="16"/>
                    <a:pt x="2625" y="11"/>
                    <a:pt x="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49"/>
            <p:cNvSpPr/>
            <p:nvPr/>
          </p:nvSpPr>
          <p:spPr>
            <a:xfrm rot="-970049">
              <a:off x="8779522" y="3569385"/>
              <a:ext cx="256402" cy="146410"/>
            </a:xfrm>
            <a:custGeom>
              <a:avLst/>
              <a:gdLst/>
              <a:ahLst/>
              <a:cxnLst/>
              <a:rect l="l" t="t" r="r" b="b"/>
              <a:pathLst>
                <a:path w="13215" h="7546" extrusionOk="0">
                  <a:moveTo>
                    <a:pt x="654" y="1"/>
                  </a:moveTo>
                  <a:cubicBezTo>
                    <a:pt x="148" y="1"/>
                    <a:pt x="21" y="148"/>
                    <a:pt x="21" y="633"/>
                  </a:cubicBezTo>
                  <a:cubicBezTo>
                    <a:pt x="42" y="2719"/>
                    <a:pt x="42" y="4806"/>
                    <a:pt x="21" y="6892"/>
                  </a:cubicBezTo>
                  <a:cubicBezTo>
                    <a:pt x="0" y="7440"/>
                    <a:pt x="232" y="7525"/>
                    <a:pt x="717" y="7525"/>
                  </a:cubicBezTo>
                  <a:lnTo>
                    <a:pt x="6639" y="7525"/>
                  </a:lnTo>
                  <a:cubicBezTo>
                    <a:pt x="8599" y="7525"/>
                    <a:pt x="10580" y="7525"/>
                    <a:pt x="12540" y="7546"/>
                  </a:cubicBezTo>
                  <a:cubicBezTo>
                    <a:pt x="13004" y="7546"/>
                    <a:pt x="13215" y="7462"/>
                    <a:pt x="13215" y="6935"/>
                  </a:cubicBezTo>
                  <a:cubicBezTo>
                    <a:pt x="13173" y="4827"/>
                    <a:pt x="13194" y="2719"/>
                    <a:pt x="13215" y="612"/>
                  </a:cubicBezTo>
                  <a:cubicBezTo>
                    <a:pt x="13215" y="169"/>
                    <a:pt x="13088" y="1"/>
                    <a:pt x="12604" y="1"/>
                  </a:cubicBezTo>
                  <a:cubicBezTo>
                    <a:pt x="10612" y="11"/>
                    <a:pt x="8620" y="16"/>
                    <a:pt x="6629" y="16"/>
                  </a:cubicBezTo>
                  <a:cubicBezTo>
                    <a:pt x="4637" y="16"/>
                    <a:pt x="2645" y="1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49"/>
            <p:cNvSpPr/>
            <p:nvPr/>
          </p:nvSpPr>
          <p:spPr>
            <a:xfrm rot="-970049">
              <a:off x="8316354" y="3884481"/>
              <a:ext cx="258866" cy="135797"/>
            </a:xfrm>
            <a:custGeom>
              <a:avLst/>
              <a:gdLst/>
              <a:ahLst/>
              <a:cxnLst/>
              <a:rect l="l" t="t" r="r" b="b"/>
              <a:pathLst>
                <a:path w="13342" h="6999" extrusionOk="0">
                  <a:moveTo>
                    <a:pt x="611" y="1"/>
                  </a:moveTo>
                  <a:cubicBezTo>
                    <a:pt x="148" y="1"/>
                    <a:pt x="0" y="149"/>
                    <a:pt x="0" y="591"/>
                  </a:cubicBezTo>
                  <a:cubicBezTo>
                    <a:pt x="21" y="2530"/>
                    <a:pt x="21" y="4469"/>
                    <a:pt x="0" y="6387"/>
                  </a:cubicBezTo>
                  <a:cubicBezTo>
                    <a:pt x="0" y="6851"/>
                    <a:pt x="148" y="6998"/>
                    <a:pt x="611" y="6998"/>
                  </a:cubicBezTo>
                  <a:cubicBezTo>
                    <a:pt x="2624" y="6988"/>
                    <a:pt x="4642" y="6982"/>
                    <a:pt x="6663" y="6982"/>
                  </a:cubicBezTo>
                  <a:cubicBezTo>
                    <a:pt x="8684" y="6982"/>
                    <a:pt x="10707" y="6988"/>
                    <a:pt x="12730" y="6998"/>
                  </a:cubicBezTo>
                  <a:cubicBezTo>
                    <a:pt x="13194" y="6998"/>
                    <a:pt x="13320" y="6851"/>
                    <a:pt x="13320" y="6387"/>
                  </a:cubicBezTo>
                  <a:cubicBezTo>
                    <a:pt x="13299" y="4490"/>
                    <a:pt x="13299" y="2572"/>
                    <a:pt x="13320" y="675"/>
                  </a:cubicBezTo>
                  <a:cubicBezTo>
                    <a:pt x="13341" y="149"/>
                    <a:pt x="13173" y="1"/>
                    <a:pt x="12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49"/>
            <p:cNvSpPr/>
            <p:nvPr/>
          </p:nvSpPr>
          <p:spPr>
            <a:xfrm rot="-970049">
              <a:off x="7817920" y="4028603"/>
              <a:ext cx="258866" cy="136204"/>
            </a:xfrm>
            <a:custGeom>
              <a:avLst/>
              <a:gdLst/>
              <a:ahLst/>
              <a:cxnLst/>
              <a:rect l="l" t="t" r="r" b="b"/>
              <a:pathLst>
                <a:path w="13342" h="7020" extrusionOk="0">
                  <a:moveTo>
                    <a:pt x="696" y="1"/>
                  </a:moveTo>
                  <a:cubicBezTo>
                    <a:pt x="169" y="1"/>
                    <a:pt x="1" y="148"/>
                    <a:pt x="1" y="675"/>
                  </a:cubicBezTo>
                  <a:cubicBezTo>
                    <a:pt x="43" y="2551"/>
                    <a:pt x="43" y="4448"/>
                    <a:pt x="1" y="6324"/>
                  </a:cubicBezTo>
                  <a:cubicBezTo>
                    <a:pt x="1" y="6830"/>
                    <a:pt x="148" y="7019"/>
                    <a:pt x="675" y="7019"/>
                  </a:cubicBezTo>
                  <a:cubicBezTo>
                    <a:pt x="2667" y="7009"/>
                    <a:pt x="4664" y="7003"/>
                    <a:pt x="6661" y="7003"/>
                  </a:cubicBezTo>
                  <a:cubicBezTo>
                    <a:pt x="8658" y="7003"/>
                    <a:pt x="10655" y="7009"/>
                    <a:pt x="12646" y="7019"/>
                  </a:cubicBezTo>
                  <a:cubicBezTo>
                    <a:pt x="13173" y="7019"/>
                    <a:pt x="13342" y="6872"/>
                    <a:pt x="13342" y="6345"/>
                  </a:cubicBezTo>
                  <a:cubicBezTo>
                    <a:pt x="13300" y="4490"/>
                    <a:pt x="13300" y="2614"/>
                    <a:pt x="13342" y="760"/>
                  </a:cubicBezTo>
                  <a:cubicBezTo>
                    <a:pt x="13342" y="191"/>
                    <a:pt x="13194" y="1"/>
                    <a:pt x="12604" y="1"/>
                  </a:cubicBezTo>
                  <a:cubicBezTo>
                    <a:pt x="11614" y="22"/>
                    <a:pt x="10628" y="27"/>
                    <a:pt x="9643" y="27"/>
                  </a:cubicBezTo>
                  <a:cubicBezTo>
                    <a:pt x="8658" y="27"/>
                    <a:pt x="7672" y="22"/>
                    <a:pt x="6682" y="22"/>
                  </a:cubicBezTo>
                  <a:cubicBezTo>
                    <a:pt x="4680" y="22"/>
                    <a:pt x="2677" y="22"/>
                    <a:pt x="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9"/>
            <p:cNvSpPr/>
            <p:nvPr/>
          </p:nvSpPr>
          <p:spPr>
            <a:xfrm rot="-970049">
              <a:off x="9324798" y="3591959"/>
              <a:ext cx="256421" cy="135816"/>
            </a:xfrm>
            <a:custGeom>
              <a:avLst/>
              <a:gdLst/>
              <a:ahLst/>
              <a:cxnLst/>
              <a:rect l="l" t="t" r="r" b="b"/>
              <a:pathLst>
                <a:path w="13216" h="7000" extrusionOk="0">
                  <a:moveTo>
                    <a:pt x="582" y="0"/>
                  </a:moveTo>
                  <a:cubicBezTo>
                    <a:pt x="97" y="0"/>
                    <a:pt x="1" y="214"/>
                    <a:pt x="1" y="676"/>
                  </a:cubicBezTo>
                  <a:cubicBezTo>
                    <a:pt x="22" y="2573"/>
                    <a:pt x="43" y="4449"/>
                    <a:pt x="1" y="6346"/>
                  </a:cubicBezTo>
                  <a:cubicBezTo>
                    <a:pt x="1" y="6873"/>
                    <a:pt x="169" y="6999"/>
                    <a:pt x="675" y="6999"/>
                  </a:cubicBezTo>
                  <a:cubicBezTo>
                    <a:pt x="1329" y="6992"/>
                    <a:pt x="1982" y="6990"/>
                    <a:pt x="2634" y="6990"/>
                  </a:cubicBezTo>
                  <a:cubicBezTo>
                    <a:pt x="3940" y="6990"/>
                    <a:pt x="5242" y="6999"/>
                    <a:pt x="6534" y="6999"/>
                  </a:cubicBezTo>
                  <a:lnTo>
                    <a:pt x="12520" y="6999"/>
                  </a:lnTo>
                  <a:cubicBezTo>
                    <a:pt x="13005" y="6999"/>
                    <a:pt x="13194" y="6894"/>
                    <a:pt x="13194" y="6346"/>
                  </a:cubicBezTo>
                  <a:cubicBezTo>
                    <a:pt x="13173" y="4428"/>
                    <a:pt x="13173" y="2531"/>
                    <a:pt x="13194" y="634"/>
                  </a:cubicBezTo>
                  <a:cubicBezTo>
                    <a:pt x="13215" y="128"/>
                    <a:pt x="13047" y="2"/>
                    <a:pt x="12562" y="2"/>
                  </a:cubicBezTo>
                  <a:cubicBezTo>
                    <a:pt x="10581" y="12"/>
                    <a:pt x="8595" y="18"/>
                    <a:pt x="6608" y="18"/>
                  </a:cubicBezTo>
                  <a:cubicBezTo>
                    <a:pt x="4622" y="18"/>
                    <a:pt x="2635" y="12"/>
                    <a:pt x="654" y="2"/>
                  </a:cubicBezTo>
                  <a:cubicBezTo>
                    <a:pt x="629" y="1"/>
                    <a:pt x="605" y="0"/>
                    <a:pt x="5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9"/>
            <p:cNvSpPr/>
            <p:nvPr/>
          </p:nvSpPr>
          <p:spPr>
            <a:xfrm rot="-970049">
              <a:off x="8826899" y="3736432"/>
              <a:ext cx="255994" cy="136204"/>
            </a:xfrm>
            <a:custGeom>
              <a:avLst/>
              <a:gdLst/>
              <a:ahLst/>
              <a:cxnLst/>
              <a:rect l="l" t="t" r="r" b="b"/>
              <a:pathLst>
                <a:path w="13194" h="7020" extrusionOk="0">
                  <a:moveTo>
                    <a:pt x="611" y="1"/>
                  </a:moveTo>
                  <a:cubicBezTo>
                    <a:pt x="169" y="1"/>
                    <a:pt x="0" y="127"/>
                    <a:pt x="0" y="591"/>
                  </a:cubicBezTo>
                  <a:cubicBezTo>
                    <a:pt x="21" y="2530"/>
                    <a:pt x="21" y="4469"/>
                    <a:pt x="0" y="6387"/>
                  </a:cubicBezTo>
                  <a:cubicBezTo>
                    <a:pt x="0" y="6893"/>
                    <a:pt x="169" y="7019"/>
                    <a:pt x="654" y="7019"/>
                  </a:cubicBezTo>
                  <a:cubicBezTo>
                    <a:pt x="2635" y="7009"/>
                    <a:pt x="4616" y="7003"/>
                    <a:pt x="6597" y="7003"/>
                  </a:cubicBezTo>
                  <a:cubicBezTo>
                    <a:pt x="8578" y="7003"/>
                    <a:pt x="10559" y="7009"/>
                    <a:pt x="12541" y="7019"/>
                  </a:cubicBezTo>
                  <a:cubicBezTo>
                    <a:pt x="13025" y="7019"/>
                    <a:pt x="13194" y="6893"/>
                    <a:pt x="13194" y="6387"/>
                  </a:cubicBezTo>
                  <a:cubicBezTo>
                    <a:pt x="13173" y="4490"/>
                    <a:pt x="13173" y="2572"/>
                    <a:pt x="13194" y="675"/>
                  </a:cubicBezTo>
                  <a:cubicBezTo>
                    <a:pt x="13194" y="127"/>
                    <a:pt x="13025" y="22"/>
                    <a:pt x="12519" y="22"/>
                  </a:cubicBezTo>
                  <a:lnTo>
                    <a:pt x="6597" y="22"/>
                  </a:lnTo>
                  <a:cubicBezTo>
                    <a:pt x="4595" y="22"/>
                    <a:pt x="2614" y="22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49"/>
            <p:cNvSpPr/>
            <p:nvPr/>
          </p:nvSpPr>
          <p:spPr>
            <a:xfrm rot="-970049">
              <a:off x="8542700" y="3643344"/>
              <a:ext cx="222875" cy="146410"/>
            </a:xfrm>
            <a:custGeom>
              <a:avLst/>
              <a:gdLst/>
              <a:ahLst/>
              <a:cxnLst/>
              <a:rect l="l" t="t" r="r" b="b"/>
              <a:pathLst>
                <a:path w="11487" h="7546" extrusionOk="0">
                  <a:moveTo>
                    <a:pt x="5796" y="1"/>
                  </a:moveTo>
                  <a:cubicBezTo>
                    <a:pt x="4068" y="1"/>
                    <a:pt x="2340" y="1"/>
                    <a:pt x="611" y="22"/>
                  </a:cubicBezTo>
                  <a:cubicBezTo>
                    <a:pt x="581" y="20"/>
                    <a:pt x="552" y="20"/>
                    <a:pt x="525" y="20"/>
                  </a:cubicBezTo>
                  <a:cubicBezTo>
                    <a:pt x="147" y="20"/>
                    <a:pt x="0" y="160"/>
                    <a:pt x="0" y="612"/>
                  </a:cubicBezTo>
                  <a:cubicBezTo>
                    <a:pt x="21" y="2719"/>
                    <a:pt x="21" y="4848"/>
                    <a:pt x="0" y="6977"/>
                  </a:cubicBezTo>
                  <a:cubicBezTo>
                    <a:pt x="0" y="7419"/>
                    <a:pt x="148" y="7546"/>
                    <a:pt x="569" y="7546"/>
                  </a:cubicBezTo>
                  <a:cubicBezTo>
                    <a:pt x="2287" y="7535"/>
                    <a:pt x="4010" y="7530"/>
                    <a:pt x="5733" y="7530"/>
                  </a:cubicBezTo>
                  <a:cubicBezTo>
                    <a:pt x="7456" y="7530"/>
                    <a:pt x="9179" y="7535"/>
                    <a:pt x="10896" y="7546"/>
                  </a:cubicBezTo>
                  <a:cubicBezTo>
                    <a:pt x="11381" y="7546"/>
                    <a:pt x="11487" y="7335"/>
                    <a:pt x="11487" y="6914"/>
                  </a:cubicBezTo>
                  <a:cubicBezTo>
                    <a:pt x="11466" y="4806"/>
                    <a:pt x="11466" y="2698"/>
                    <a:pt x="11487" y="591"/>
                  </a:cubicBezTo>
                  <a:cubicBezTo>
                    <a:pt x="11487" y="127"/>
                    <a:pt x="11318" y="1"/>
                    <a:pt x="108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49"/>
            <p:cNvSpPr/>
            <p:nvPr/>
          </p:nvSpPr>
          <p:spPr>
            <a:xfrm rot="-970049">
              <a:off x="9548896" y="3352205"/>
              <a:ext cx="215521" cy="146410"/>
            </a:xfrm>
            <a:custGeom>
              <a:avLst/>
              <a:gdLst/>
              <a:ahLst/>
              <a:cxnLst/>
              <a:rect l="l" t="t" r="r" b="b"/>
              <a:pathLst>
                <a:path w="11108" h="7546" extrusionOk="0">
                  <a:moveTo>
                    <a:pt x="653" y="1"/>
                  </a:moveTo>
                  <a:cubicBezTo>
                    <a:pt x="169" y="1"/>
                    <a:pt x="0" y="127"/>
                    <a:pt x="0" y="633"/>
                  </a:cubicBezTo>
                  <a:cubicBezTo>
                    <a:pt x="21" y="2698"/>
                    <a:pt x="21" y="4785"/>
                    <a:pt x="0" y="6871"/>
                  </a:cubicBezTo>
                  <a:cubicBezTo>
                    <a:pt x="0" y="7419"/>
                    <a:pt x="190" y="7525"/>
                    <a:pt x="696" y="7525"/>
                  </a:cubicBezTo>
                  <a:cubicBezTo>
                    <a:pt x="1237" y="7518"/>
                    <a:pt x="1778" y="7515"/>
                    <a:pt x="2318" y="7515"/>
                  </a:cubicBezTo>
                  <a:cubicBezTo>
                    <a:pt x="3398" y="7515"/>
                    <a:pt x="4475" y="7525"/>
                    <a:pt x="5543" y="7525"/>
                  </a:cubicBezTo>
                  <a:cubicBezTo>
                    <a:pt x="6365" y="7525"/>
                    <a:pt x="7187" y="7519"/>
                    <a:pt x="8009" y="7519"/>
                  </a:cubicBezTo>
                  <a:cubicBezTo>
                    <a:pt x="8831" y="7519"/>
                    <a:pt x="9653" y="7525"/>
                    <a:pt x="10475" y="7546"/>
                  </a:cubicBezTo>
                  <a:cubicBezTo>
                    <a:pt x="10939" y="7546"/>
                    <a:pt x="11086" y="7419"/>
                    <a:pt x="11086" y="6935"/>
                  </a:cubicBezTo>
                  <a:cubicBezTo>
                    <a:pt x="11065" y="4827"/>
                    <a:pt x="11065" y="2719"/>
                    <a:pt x="11086" y="612"/>
                  </a:cubicBezTo>
                  <a:cubicBezTo>
                    <a:pt x="11107" y="106"/>
                    <a:pt x="10918" y="1"/>
                    <a:pt x="10433" y="1"/>
                  </a:cubicBezTo>
                  <a:cubicBezTo>
                    <a:pt x="8799" y="11"/>
                    <a:pt x="7166" y="16"/>
                    <a:pt x="5535" y="16"/>
                  </a:cubicBezTo>
                  <a:cubicBezTo>
                    <a:pt x="3904" y="16"/>
                    <a:pt x="2276" y="11"/>
                    <a:pt x="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49"/>
            <p:cNvSpPr/>
            <p:nvPr/>
          </p:nvSpPr>
          <p:spPr>
            <a:xfrm rot="-970049">
              <a:off x="9050524" y="3497131"/>
              <a:ext cx="212669" cy="146041"/>
            </a:xfrm>
            <a:custGeom>
              <a:avLst/>
              <a:gdLst/>
              <a:ahLst/>
              <a:cxnLst/>
              <a:rect l="l" t="t" r="r" b="b"/>
              <a:pathLst>
                <a:path w="10961" h="7527" extrusionOk="0">
                  <a:moveTo>
                    <a:pt x="612" y="1"/>
                  </a:moveTo>
                  <a:cubicBezTo>
                    <a:pt x="169" y="1"/>
                    <a:pt x="1" y="127"/>
                    <a:pt x="1" y="591"/>
                  </a:cubicBezTo>
                  <a:cubicBezTo>
                    <a:pt x="22" y="2698"/>
                    <a:pt x="22" y="4806"/>
                    <a:pt x="1" y="6914"/>
                  </a:cubicBezTo>
                  <a:cubicBezTo>
                    <a:pt x="1" y="7377"/>
                    <a:pt x="148" y="7525"/>
                    <a:pt x="612" y="7525"/>
                  </a:cubicBezTo>
                  <a:cubicBezTo>
                    <a:pt x="1153" y="7518"/>
                    <a:pt x="1694" y="7515"/>
                    <a:pt x="2235" y="7515"/>
                  </a:cubicBezTo>
                  <a:cubicBezTo>
                    <a:pt x="3316" y="7515"/>
                    <a:pt x="4398" y="7525"/>
                    <a:pt x="5480" y="7525"/>
                  </a:cubicBezTo>
                  <a:cubicBezTo>
                    <a:pt x="6562" y="7525"/>
                    <a:pt x="7644" y="7515"/>
                    <a:pt x="8726" y="7515"/>
                  </a:cubicBezTo>
                  <a:cubicBezTo>
                    <a:pt x="9267" y="7515"/>
                    <a:pt x="9808" y="7518"/>
                    <a:pt x="10349" y="7525"/>
                  </a:cubicBezTo>
                  <a:cubicBezTo>
                    <a:pt x="10377" y="7526"/>
                    <a:pt x="10404" y="7527"/>
                    <a:pt x="10430" y="7527"/>
                  </a:cubicBezTo>
                  <a:cubicBezTo>
                    <a:pt x="10830" y="7527"/>
                    <a:pt x="10960" y="7370"/>
                    <a:pt x="10960" y="6935"/>
                  </a:cubicBezTo>
                  <a:cubicBezTo>
                    <a:pt x="10939" y="4827"/>
                    <a:pt x="10939" y="2719"/>
                    <a:pt x="10960" y="612"/>
                  </a:cubicBezTo>
                  <a:cubicBezTo>
                    <a:pt x="10960" y="148"/>
                    <a:pt x="10834" y="1"/>
                    <a:pt x="10370" y="1"/>
                  </a:cubicBezTo>
                  <a:cubicBezTo>
                    <a:pt x="8747" y="11"/>
                    <a:pt x="7119" y="16"/>
                    <a:pt x="5491" y="16"/>
                  </a:cubicBezTo>
                  <a:cubicBezTo>
                    <a:pt x="3863" y="16"/>
                    <a:pt x="2235" y="11"/>
                    <a:pt x="6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9"/>
            <p:cNvSpPr/>
            <p:nvPr/>
          </p:nvSpPr>
          <p:spPr>
            <a:xfrm rot="-970049">
              <a:off x="8044452" y="3789180"/>
              <a:ext cx="210612" cy="146410"/>
            </a:xfrm>
            <a:custGeom>
              <a:avLst/>
              <a:gdLst/>
              <a:ahLst/>
              <a:cxnLst/>
              <a:rect l="l" t="t" r="r" b="b"/>
              <a:pathLst>
                <a:path w="10855" h="7546" extrusionOk="0">
                  <a:moveTo>
                    <a:pt x="633" y="1"/>
                  </a:moveTo>
                  <a:cubicBezTo>
                    <a:pt x="169" y="1"/>
                    <a:pt x="22" y="127"/>
                    <a:pt x="22" y="612"/>
                  </a:cubicBezTo>
                  <a:cubicBezTo>
                    <a:pt x="43" y="2719"/>
                    <a:pt x="43" y="4827"/>
                    <a:pt x="22" y="6935"/>
                  </a:cubicBezTo>
                  <a:cubicBezTo>
                    <a:pt x="1" y="7440"/>
                    <a:pt x="190" y="7546"/>
                    <a:pt x="675" y="7546"/>
                  </a:cubicBezTo>
                  <a:cubicBezTo>
                    <a:pt x="2256" y="7535"/>
                    <a:pt x="3842" y="7530"/>
                    <a:pt x="5430" y="7530"/>
                  </a:cubicBezTo>
                  <a:cubicBezTo>
                    <a:pt x="7019" y="7530"/>
                    <a:pt x="8610" y="7535"/>
                    <a:pt x="10201" y="7546"/>
                  </a:cubicBezTo>
                  <a:cubicBezTo>
                    <a:pt x="10686" y="7546"/>
                    <a:pt x="10855" y="7419"/>
                    <a:pt x="10855" y="6914"/>
                  </a:cubicBezTo>
                  <a:cubicBezTo>
                    <a:pt x="10813" y="4827"/>
                    <a:pt x="10813" y="2762"/>
                    <a:pt x="10855" y="675"/>
                  </a:cubicBezTo>
                  <a:cubicBezTo>
                    <a:pt x="10855" y="127"/>
                    <a:pt x="10665" y="22"/>
                    <a:pt x="10159" y="22"/>
                  </a:cubicBezTo>
                  <a:cubicBezTo>
                    <a:pt x="9632" y="29"/>
                    <a:pt x="9105" y="31"/>
                    <a:pt x="8578" y="31"/>
                  </a:cubicBezTo>
                  <a:cubicBezTo>
                    <a:pt x="7525" y="31"/>
                    <a:pt x="6471" y="22"/>
                    <a:pt x="5417" y="22"/>
                  </a:cubicBezTo>
                  <a:cubicBezTo>
                    <a:pt x="3815" y="22"/>
                    <a:pt x="2213" y="22"/>
                    <a:pt x="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49"/>
            <p:cNvSpPr/>
            <p:nvPr/>
          </p:nvSpPr>
          <p:spPr>
            <a:xfrm rot="-970049">
              <a:off x="8589616" y="3810417"/>
              <a:ext cx="222875" cy="135836"/>
            </a:xfrm>
            <a:custGeom>
              <a:avLst/>
              <a:gdLst/>
              <a:ahLst/>
              <a:cxnLst/>
              <a:rect l="l" t="t" r="r" b="b"/>
              <a:pathLst>
                <a:path w="11487" h="7001" extrusionOk="0">
                  <a:moveTo>
                    <a:pt x="525" y="1"/>
                  </a:moveTo>
                  <a:cubicBezTo>
                    <a:pt x="147" y="1"/>
                    <a:pt x="0" y="141"/>
                    <a:pt x="0" y="593"/>
                  </a:cubicBezTo>
                  <a:cubicBezTo>
                    <a:pt x="21" y="2532"/>
                    <a:pt x="21" y="4492"/>
                    <a:pt x="0" y="6431"/>
                  </a:cubicBezTo>
                  <a:cubicBezTo>
                    <a:pt x="0" y="6874"/>
                    <a:pt x="148" y="7000"/>
                    <a:pt x="569" y="7000"/>
                  </a:cubicBezTo>
                  <a:cubicBezTo>
                    <a:pt x="2287" y="6990"/>
                    <a:pt x="4005" y="6984"/>
                    <a:pt x="5725" y="6984"/>
                  </a:cubicBezTo>
                  <a:cubicBezTo>
                    <a:pt x="7445" y="6984"/>
                    <a:pt x="9168" y="6990"/>
                    <a:pt x="10896" y="7000"/>
                  </a:cubicBezTo>
                  <a:cubicBezTo>
                    <a:pt x="11318" y="7000"/>
                    <a:pt x="11466" y="6874"/>
                    <a:pt x="11466" y="6431"/>
                  </a:cubicBezTo>
                  <a:cubicBezTo>
                    <a:pt x="11444" y="4492"/>
                    <a:pt x="11444" y="2532"/>
                    <a:pt x="11466" y="593"/>
                  </a:cubicBezTo>
                  <a:cubicBezTo>
                    <a:pt x="11487" y="129"/>
                    <a:pt x="11318" y="3"/>
                    <a:pt x="10854" y="3"/>
                  </a:cubicBezTo>
                  <a:lnTo>
                    <a:pt x="611" y="3"/>
                  </a:lnTo>
                  <a:cubicBezTo>
                    <a:pt x="581" y="2"/>
                    <a:pt x="552" y="1"/>
                    <a:pt x="5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49"/>
            <p:cNvSpPr/>
            <p:nvPr/>
          </p:nvSpPr>
          <p:spPr>
            <a:xfrm rot="-970049">
              <a:off x="9595882" y="3519366"/>
              <a:ext cx="215114" cy="136204"/>
            </a:xfrm>
            <a:custGeom>
              <a:avLst/>
              <a:gdLst/>
              <a:ahLst/>
              <a:cxnLst/>
              <a:rect l="l" t="t" r="r" b="b"/>
              <a:pathLst>
                <a:path w="11087" h="7020" extrusionOk="0">
                  <a:moveTo>
                    <a:pt x="653" y="1"/>
                  </a:moveTo>
                  <a:cubicBezTo>
                    <a:pt x="190" y="1"/>
                    <a:pt x="0" y="106"/>
                    <a:pt x="0" y="633"/>
                  </a:cubicBezTo>
                  <a:cubicBezTo>
                    <a:pt x="21" y="2572"/>
                    <a:pt x="21" y="4490"/>
                    <a:pt x="0" y="6429"/>
                  </a:cubicBezTo>
                  <a:cubicBezTo>
                    <a:pt x="0" y="6893"/>
                    <a:pt x="148" y="7019"/>
                    <a:pt x="611" y="7019"/>
                  </a:cubicBezTo>
                  <a:cubicBezTo>
                    <a:pt x="2255" y="7009"/>
                    <a:pt x="3899" y="7003"/>
                    <a:pt x="5543" y="7003"/>
                  </a:cubicBezTo>
                  <a:cubicBezTo>
                    <a:pt x="7187" y="7003"/>
                    <a:pt x="8831" y="7009"/>
                    <a:pt x="10475" y="7019"/>
                  </a:cubicBezTo>
                  <a:cubicBezTo>
                    <a:pt x="10981" y="7019"/>
                    <a:pt x="11086" y="6851"/>
                    <a:pt x="11086" y="6366"/>
                  </a:cubicBezTo>
                  <a:cubicBezTo>
                    <a:pt x="11065" y="4469"/>
                    <a:pt x="11065" y="2551"/>
                    <a:pt x="11086" y="654"/>
                  </a:cubicBezTo>
                  <a:cubicBezTo>
                    <a:pt x="11086" y="148"/>
                    <a:pt x="10939" y="22"/>
                    <a:pt x="10454" y="22"/>
                  </a:cubicBezTo>
                  <a:lnTo>
                    <a:pt x="5585" y="22"/>
                  </a:lnTo>
                  <a:cubicBezTo>
                    <a:pt x="3941" y="22"/>
                    <a:pt x="2297" y="22"/>
                    <a:pt x="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9"/>
            <p:cNvSpPr/>
            <p:nvPr/>
          </p:nvSpPr>
          <p:spPr>
            <a:xfrm rot="-970049">
              <a:off x="9097607" y="3664608"/>
              <a:ext cx="212669" cy="135816"/>
            </a:xfrm>
            <a:custGeom>
              <a:avLst/>
              <a:gdLst/>
              <a:ahLst/>
              <a:cxnLst/>
              <a:rect l="l" t="t" r="r" b="b"/>
              <a:pathLst>
                <a:path w="10961" h="7000" extrusionOk="0">
                  <a:moveTo>
                    <a:pt x="534" y="0"/>
                  </a:moveTo>
                  <a:cubicBezTo>
                    <a:pt x="149" y="0"/>
                    <a:pt x="1" y="157"/>
                    <a:pt x="1" y="592"/>
                  </a:cubicBezTo>
                  <a:cubicBezTo>
                    <a:pt x="22" y="2531"/>
                    <a:pt x="22" y="4491"/>
                    <a:pt x="1" y="6430"/>
                  </a:cubicBezTo>
                  <a:cubicBezTo>
                    <a:pt x="1" y="6873"/>
                    <a:pt x="169" y="6999"/>
                    <a:pt x="591" y="6999"/>
                  </a:cubicBezTo>
                  <a:cubicBezTo>
                    <a:pt x="2224" y="6989"/>
                    <a:pt x="3857" y="6983"/>
                    <a:pt x="5491" y="6983"/>
                  </a:cubicBezTo>
                  <a:cubicBezTo>
                    <a:pt x="7124" y="6983"/>
                    <a:pt x="8758" y="6989"/>
                    <a:pt x="10391" y="6999"/>
                  </a:cubicBezTo>
                  <a:cubicBezTo>
                    <a:pt x="10791" y="6999"/>
                    <a:pt x="10960" y="6873"/>
                    <a:pt x="10960" y="6430"/>
                  </a:cubicBezTo>
                  <a:cubicBezTo>
                    <a:pt x="10939" y="4491"/>
                    <a:pt x="10939" y="2531"/>
                    <a:pt x="10960" y="592"/>
                  </a:cubicBezTo>
                  <a:cubicBezTo>
                    <a:pt x="10960" y="107"/>
                    <a:pt x="10791" y="2"/>
                    <a:pt x="10349" y="2"/>
                  </a:cubicBezTo>
                  <a:lnTo>
                    <a:pt x="612" y="2"/>
                  </a:lnTo>
                  <a:cubicBezTo>
                    <a:pt x="585" y="1"/>
                    <a:pt x="559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9"/>
            <p:cNvSpPr/>
            <p:nvPr/>
          </p:nvSpPr>
          <p:spPr>
            <a:xfrm rot="-970049">
              <a:off x="8090987" y="3956405"/>
              <a:ext cx="210612" cy="135836"/>
            </a:xfrm>
            <a:custGeom>
              <a:avLst/>
              <a:gdLst/>
              <a:ahLst/>
              <a:cxnLst/>
              <a:rect l="l" t="t" r="r" b="b"/>
              <a:pathLst>
                <a:path w="10855" h="7001" extrusionOk="0">
                  <a:moveTo>
                    <a:pt x="654" y="1"/>
                  </a:moveTo>
                  <a:cubicBezTo>
                    <a:pt x="169" y="1"/>
                    <a:pt x="22" y="127"/>
                    <a:pt x="22" y="633"/>
                  </a:cubicBezTo>
                  <a:cubicBezTo>
                    <a:pt x="43" y="2530"/>
                    <a:pt x="43" y="4448"/>
                    <a:pt x="22" y="6345"/>
                  </a:cubicBezTo>
                  <a:cubicBezTo>
                    <a:pt x="0" y="6893"/>
                    <a:pt x="211" y="6998"/>
                    <a:pt x="717" y="6998"/>
                  </a:cubicBezTo>
                  <a:cubicBezTo>
                    <a:pt x="1230" y="6991"/>
                    <a:pt x="1745" y="6989"/>
                    <a:pt x="2262" y="6989"/>
                  </a:cubicBezTo>
                  <a:cubicBezTo>
                    <a:pt x="3295" y="6989"/>
                    <a:pt x="4335" y="6998"/>
                    <a:pt x="5375" y="6998"/>
                  </a:cubicBezTo>
                  <a:cubicBezTo>
                    <a:pt x="6443" y="6998"/>
                    <a:pt x="7511" y="6989"/>
                    <a:pt x="8572" y="6989"/>
                  </a:cubicBezTo>
                  <a:cubicBezTo>
                    <a:pt x="9103" y="6989"/>
                    <a:pt x="9632" y="6991"/>
                    <a:pt x="10159" y="6998"/>
                  </a:cubicBezTo>
                  <a:cubicBezTo>
                    <a:pt x="10191" y="6999"/>
                    <a:pt x="10221" y="7000"/>
                    <a:pt x="10250" y="7000"/>
                  </a:cubicBezTo>
                  <a:cubicBezTo>
                    <a:pt x="10706" y="7000"/>
                    <a:pt x="10855" y="6840"/>
                    <a:pt x="10855" y="6345"/>
                  </a:cubicBezTo>
                  <a:cubicBezTo>
                    <a:pt x="10812" y="4448"/>
                    <a:pt x="10812" y="2572"/>
                    <a:pt x="10855" y="675"/>
                  </a:cubicBezTo>
                  <a:cubicBezTo>
                    <a:pt x="10855" y="191"/>
                    <a:pt x="10728" y="1"/>
                    <a:pt x="10180" y="1"/>
                  </a:cubicBezTo>
                  <a:cubicBezTo>
                    <a:pt x="8599" y="11"/>
                    <a:pt x="7014" y="17"/>
                    <a:pt x="5425" y="17"/>
                  </a:cubicBezTo>
                  <a:cubicBezTo>
                    <a:pt x="3836" y="17"/>
                    <a:pt x="2245" y="1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49"/>
            <p:cNvSpPr/>
            <p:nvPr/>
          </p:nvSpPr>
          <p:spPr>
            <a:xfrm rot="-970049">
              <a:off x="7574270" y="3471541"/>
              <a:ext cx="2381597" cy="596854"/>
            </a:xfrm>
            <a:custGeom>
              <a:avLst/>
              <a:gdLst/>
              <a:ahLst/>
              <a:cxnLst/>
              <a:rect l="l" t="t" r="r" b="b"/>
              <a:pathLst>
                <a:path w="122748" h="30762" extrusionOk="0">
                  <a:moveTo>
                    <a:pt x="22318" y="7534"/>
                  </a:moveTo>
                  <a:cubicBezTo>
                    <a:pt x="22778" y="7534"/>
                    <a:pt x="22910" y="7712"/>
                    <a:pt x="22910" y="8210"/>
                  </a:cubicBezTo>
                  <a:cubicBezTo>
                    <a:pt x="22868" y="10254"/>
                    <a:pt x="22868" y="12320"/>
                    <a:pt x="22910" y="14385"/>
                  </a:cubicBezTo>
                  <a:cubicBezTo>
                    <a:pt x="22910" y="14912"/>
                    <a:pt x="22762" y="15060"/>
                    <a:pt x="22235" y="15060"/>
                  </a:cubicBezTo>
                  <a:cubicBezTo>
                    <a:pt x="21561" y="15053"/>
                    <a:pt x="20887" y="15050"/>
                    <a:pt x="20212" y="15050"/>
                  </a:cubicBezTo>
                  <a:cubicBezTo>
                    <a:pt x="18863" y="15050"/>
                    <a:pt x="17514" y="15060"/>
                    <a:pt x="16166" y="15060"/>
                  </a:cubicBezTo>
                  <a:cubicBezTo>
                    <a:pt x="14859" y="15060"/>
                    <a:pt x="13543" y="15050"/>
                    <a:pt x="12223" y="15050"/>
                  </a:cubicBezTo>
                  <a:cubicBezTo>
                    <a:pt x="11564" y="15050"/>
                    <a:pt x="10903" y="15053"/>
                    <a:pt x="10243" y="15060"/>
                  </a:cubicBezTo>
                  <a:cubicBezTo>
                    <a:pt x="9716" y="15060"/>
                    <a:pt x="9590" y="14912"/>
                    <a:pt x="9590" y="14385"/>
                  </a:cubicBezTo>
                  <a:cubicBezTo>
                    <a:pt x="9611" y="12320"/>
                    <a:pt x="9611" y="10254"/>
                    <a:pt x="9590" y="8189"/>
                  </a:cubicBezTo>
                  <a:cubicBezTo>
                    <a:pt x="9569" y="7683"/>
                    <a:pt x="9737" y="7536"/>
                    <a:pt x="10264" y="7536"/>
                  </a:cubicBezTo>
                  <a:cubicBezTo>
                    <a:pt x="12256" y="7546"/>
                    <a:pt x="14253" y="7551"/>
                    <a:pt x="16250" y="7551"/>
                  </a:cubicBezTo>
                  <a:cubicBezTo>
                    <a:pt x="18247" y="7551"/>
                    <a:pt x="20244" y="7546"/>
                    <a:pt x="22235" y="7536"/>
                  </a:cubicBezTo>
                  <a:cubicBezTo>
                    <a:pt x="22264" y="7534"/>
                    <a:pt x="22291" y="7534"/>
                    <a:pt x="22318" y="7534"/>
                  </a:cubicBezTo>
                  <a:close/>
                  <a:moveTo>
                    <a:pt x="49023" y="7536"/>
                  </a:moveTo>
                  <a:cubicBezTo>
                    <a:pt x="49466" y="7536"/>
                    <a:pt x="49634" y="7641"/>
                    <a:pt x="49634" y="8126"/>
                  </a:cubicBezTo>
                  <a:cubicBezTo>
                    <a:pt x="49613" y="10233"/>
                    <a:pt x="49613" y="12341"/>
                    <a:pt x="49634" y="14449"/>
                  </a:cubicBezTo>
                  <a:cubicBezTo>
                    <a:pt x="49655" y="14954"/>
                    <a:pt x="49445" y="15060"/>
                    <a:pt x="48981" y="15060"/>
                  </a:cubicBezTo>
                  <a:lnTo>
                    <a:pt x="42995" y="15060"/>
                  </a:lnTo>
                  <a:cubicBezTo>
                    <a:pt x="41661" y="15060"/>
                    <a:pt x="40326" y="15050"/>
                    <a:pt x="38997" y="15050"/>
                  </a:cubicBezTo>
                  <a:cubicBezTo>
                    <a:pt x="38333" y="15050"/>
                    <a:pt x="37670" y="15053"/>
                    <a:pt x="37010" y="15060"/>
                  </a:cubicBezTo>
                  <a:cubicBezTo>
                    <a:pt x="36504" y="15060"/>
                    <a:pt x="36314" y="14933"/>
                    <a:pt x="36314" y="14406"/>
                  </a:cubicBezTo>
                  <a:cubicBezTo>
                    <a:pt x="36335" y="12320"/>
                    <a:pt x="36335" y="10233"/>
                    <a:pt x="36314" y="8147"/>
                  </a:cubicBezTo>
                  <a:cubicBezTo>
                    <a:pt x="36314" y="7704"/>
                    <a:pt x="36441" y="7536"/>
                    <a:pt x="36904" y="7536"/>
                  </a:cubicBezTo>
                  <a:close/>
                  <a:moveTo>
                    <a:pt x="76317" y="7515"/>
                  </a:moveTo>
                  <a:cubicBezTo>
                    <a:pt x="76780" y="7515"/>
                    <a:pt x="76907" y="7683"/>
                    <a:pt x="76907" y="8126"/>
                  </a:cubicBezTo>
                  <a:cubicBezTo>
                    <a:pt x="76886" y="10233"/>
                    <a:pt x="76886" y="12341"/>
                    <a:pt x="76907" y="14449"/>
                  </a:cubicBezTo>
                  <a:cubicBezTo>
                    <a:pt x="76907" y="14975"/>
                    <a:pt x="76696" y="15060"/>
                    <a:pt x="76254" y="15060"/>
                  </a:cubicBezTo>
                  <a:lnTo>
                    <a:pt x="64409" y="15060"/>
                  </a:lnTo>
                  <a:cubicBezTo>
                    <a:pt x="63924" y="15060"/>
                    <a:pt x="63713" y="14975"/>
                    <a:pt x="63713" y="14406"/>
                  </a:cubicBezTo>
                  <a:cubicBezTo>
                    <a:pt x="63734" y="12320"/>
                    <a:pt x="63734" y="10254"/>
                    <a:pt x="63713" y="8168"/>
                  </a:cubicBezTo>
                  <a:cubicBezTo>
                    <a:pt x="63713" y="7683"/>
                    <a:pt x="63840" y="7515"/>
                    <a:pt x="64346" y="7515"/>
                  </a:cubicBezTo>
                  <a:cubicBezTo>
                    <a:pt x="66337" y="7525"/>
                    <a:pt x="68334" y="7530"/>
                    <a:pt x="70331" y="7530"/>
                  </a:cubicBezTo>
                  <a:cubicBezTo>
                    <a:pt x="72328" y="7530"/>
                    <a:pt x="74325" y="7525"/>
                    <a:pt x="76317" y="7515"/>
                  </a:cubicBezTo>
                  <a:close/>
                  <a:moveTo>
                    <a:pt x="88562" y="7515"/>
                  </a:moveTo>
                  <a:cubicBezTo>
                    <a:pt x="89026" y="7515"/>
                    <a:pt x="89152" y="7683"/>
                    <a:pt x="89152" y="8126"/>
                  </a:cubicBezTo>
                  <a:cubicBezTo>
                    <a:pt x="89131" y="10233"/>
                    <a:pt x="89131" y="12341"/>
                    <a:pt x="89152" y="14449"/>
                  </a:cubicBezTo>
                  <a:cubicBezTo>
                    <a:pt x="89152" y="14912"/>
                    <a:pt x="89005" y="15060"/>
                    <a:pt x="88541" y="15060"/>
                  </a:cubicBezTo>
                  <a:cubicBezTo>
                    <a:pt x="88000" y="15053"/>
                    <a:pt x="87459" y="15050"/>
                    <a:pt x="86918" y="15050"/>
                  </a:cubicBezTo>
                  <a:cubicBezTo>
                    <a:pt x="85836" y="15050"/>
                    <a:pt x="84754" y="15060"/>
                    <a:pt x="83672" y="15060"/>
                  </a:cubicBezTo>
                  <a:cubicBezTo>
                    <a:pt x="82576" y="15060"/>
                    <a:pt x="81499" y="15050"/>
                    <a:pt x="80422" y="15050"/>
                  </a:cubicBezTo>
                  <a:cubicBezTo>
                    <a:pt x="79883" y="15050"/>
                    <a:pt x="79345" y="15053"/>
                    <a:pt x="78804" y="15060"/>
                  </a:cubicBezTo>
                  <a:cubicBezTo>
                    <a:pt x="78340" y="15060"/>
                    <a:pt x="78193" y="14891"/>
                    <a:pt x="78193" y="14449"/>
                  </a:cubicBezTo>
                  <a:cubicBezTo>
                    <a:pt x="78214" y="12341"/>
                    <a:pt x="78214" y="10233"/>
                    <a:pt x="78193" y="8126"/>
                  </a:cubicBezTo>
                  <a:cubicBezTo>
                    <a:pt x="78193" y="7662"/>
                    <a:pt x="78340" y="7515"/>
                    <a:pt x="78804" y="7515"/>
                  </a:cubicBezTo>
                  <a:cubicBezTo>
                    <a:pt x="80427" y="7525"/>
                    <a:pt x="82049" y="7530"/>
                    <a:pt x="83675" y="7530"/>
                  </a:cubicBezTo>
                  <a:cubicBezTo>
                    <a:pt x="85300" y="7530"/>
                    <a:pt x="86929" y="7525"/>
                    <a:pt x="88562" y="7515"/>
                  </a:cubicBezTo>
                  <a:close/>
                  <a:moveTo>
                    <a:pt x="103041" y="7515"/>
                  </a:moveTo>
                  <a:cubicBezTo>
                    <a:pt x="103505" y="7515"/>
                    <a:pt x="103652" y="7683"/>
                    <a:pt x="103652" y="8126"/>
                  </a:cubicBezTo>
                  <a:cubicBezTo>
                    <a:pt x="103631" y="10233"/>
                    <a:pt x="103610" y="12341"/>
                    <a:pt x="103652" y="14449"/>
                  </a:cubicBezTo>
                  <a:cubicBezTo>
                    <a:pt x="103652" y="14975"/>
                    <a:pt x="103442" y="15060"/>
                    <a:pt x="102978" y="15060"/>
                  </a:cubicBezTo>
                  <a:lnTo>
                    <a:pt x="97056" y="15060"/>
                  </a:lnTo>
                  <a:cubicBezTo>
                    <a:pt x="95735" y="15060"/>
                    <a:pt x="94405" y="15050"/>
                    <a:pt x="93078" y="15050"/>
                  </a:cubicBezTo>
                  <a:cubicBezTo>
                    <a:pt x="92414" y="15050"/>
                    <a:pt x="91751" y="15053"/>
                    <a:pt x="91091" y="15060"/>
                  </a:cubicBezTo>
                  <a:cubicBezTo>
                    <a:pt x="90585" y="15060"/>
                    <a:pt x="90459" y="14891"/>
                    <a:pt x="90459" y="14406"/>
                  </a:cubicBezTo>
                  <a:cubicBezTo>
                    <a:pt x="90480" y="12341"/>
                    <a:pt x="90480" y="10254"/>
                    <a:pt x="90459" y="8168"/>
                  </a:cubicBezTo>
                  <a:cubicBezTo>
                    <a:pt x="90438" y="7683"/>
                    <a:pt x="90585" y="7515"/>
                    <a:pt x="91070" y="7515"/>
                  </a:cubicBezTo>
                  <a:cubicBezTo>
                    <a:pt x="93072" y="7525"/>
                    <a:pt x="95069" y="7530"/>
                    <a:pt x="97064" y="7530"/>
                  </a:cubicBezTo>
                  <a:cubicBezTo>
                    <a:pt x="99058" y="7530"/>
                    <a:pt x="101050" y="7525"/>
                    <a:pt x="103041" y="7515"/>
                  </a:cubicBezTo>
                  <a:close/>
                  <a:moveTo>
                    <a:pt x="115371" y="7515"/>
                  </a:moveTo>
                  <a:cubicBezTo>
                    <a:pt x="115856" y="7515"/>
                    <a:pt x="116024" y="7641"/>
                    <a:pt x="116024" y="8147"/>
                  </a:cubicBezTo>
                  <a:cubicBezTo>
                    <a:pt x="116003" y="10254"/>
                    <a:pt x="116003" y="12362"/>
                    <a:pt x="116024" y="14470"/>
                  </a:cubicBezTo>
                  <a:cubicBezTo>
                    <a:pt x="116024" y="14933"/>
                    <a:pt x="115877" y="15060"/>
                    <a:pt x="115413" y="15060"/>
                  </a:cubicBezTo>
                  <a:cubicBezTo>
                    <a:pt x="114865" y="15053"/>
                    <a:pt x="114317" y="15050"/>
                    <a:pt x="113769" y="15050"/>
                  </a:cubicBezTo>
                  <a:cubicBezTo>
                    <a:pt x="112673" y="15050"/>
                    <a:pt x="111577" y="15060"/>
                    <a:pt x="110481" y="15060"/>
                  </a:cubicBezTo>
                  <a:cubicBezTo>
                    <a:pt x="109399" y="15060"/>
                    <a:pt x="108317" y="15050"/>
                    <a:pt x="107235" y="15050"/>
                  </a:cubicBezTo>
                  <a:cubicBezTo>
                    <a:pt x="106694" y="15050"/>
                    <a:pt x="106154" y="15053"/>
                    <a:pt x="105613" y="15060"/>
                  </a:cubicBezTo>
                  <a:cubicBezTo>
                    <a:pt x="105128" y="15060"/>
                    <a:pt x="104938" y="14933"/>
                    <a:pt x="104938" y="14385"/>
                  </a:cubicBezTo>
                  <a:cubicBezTo>
                    <a:pt x="104959" y="12320"/>
                    <a:pt x="104959" y="10233"/>
                    <a:pt x="104938" y="8147"/>
                  </a:cubicBezTo>
                  <a:cubicBezTo>
                    <a:pt x="104917" y="7662"/>
                    <a:pt x="105086" y="7515"/>
                    <a:pt x="105570" y="7515"/>
                  </a:cubicBezTo>
                  <a:cubicBezTo>
                    <a:pt x="107204" y="7525"/>
                    <a:pt x="108837" y="7530"/>
                    <a:pt x="110471" y="7530"/>
                  </a:cubicBezTo>
                  <a:cubicBezTo>
                    <a:pt x="112104" y="7530"/>
                    <a:pt x="113737" y="7525"/>
                    <a:pt x="115371" y="7515"/>
                  </a:cubicBezTo>
                  <a:close/>
                  <a:moveTo>
                    <a:pt x="61795" y="7536"/>
                  </a:moveTo>
                  <a:cubicBezTo>
                    <a:pt x="62259" y="7536"/>
                    <a:pt x="62407" y="7662"/>
                    <a:pt x="62407" y="8126"/>
                  </a:cubicBezTo>
                  <a:cubicBezTo>
                    <a:pt x="62385" y="10233"/>
                    <a:pt x="62385" y="12341"/>
                    <a:pt x="62407" y="14449"/>
                  </a:cubicBezTo>
                  <a:cubicBezTo>
                    <a:pt x="62407" y="14891"/>
                    <a:pt x="62322" y="15081"/>
                    <a:pt x="61837" y="15081"/>
                  </a:cubicBezTo>
                  <a:cubicBezTo>
                    <a:pt x="60109" y="15070"/>
                    <a:pt x="58386" y="15065"/>
                    <a:pt x="56666" y="15065"/>
                  </a:cubicBezTo>
                  <a:cubicBezTo>
                    <a:pt x="54946" y="15065"/>
                    <a:pt x="53228" y="15070"/>
                    <a:pt x="51510" y="15081"/>
                  </a:cubicBezTo>
                  <a:cubicBezTo>
                    <a:pt x="51089" y="15081"/>
                    <a:pt x="50941" y="14954"/>
                    <a:pt x="50941" y="14512"/>
                  </a:cubicBezTo>
                  <a:cubicBezTo>
                    <a:pt x="50941" y="12383"/>
                    <a:pt x="50941" y="10254"/>
                    <a:pt x="50941" y="8147"/>
                  </a:cubicBezTo>
                  <a:cubicBezTo>
                    <a:pt x="50920" y="7662"/>
                    <a:pt x="51110" y="7557"/>
                    <a:pt x="51552" y="7557"/>
                  </a:cubicBezTo>
                  <a:lnTo>
                    <a:pt x="56737" y="7557"/>
                  </a:lnTo>
                  <a:cubicBezTo>
                    <a:pt x="58423" y="7557"/>
                    <a:pt x="60109" y="7557"/>
                    <a:pt x="61795" y="7536"/>
                  </a:cubicBezTo>
                  <a:close/>
                  <a:moveTo>
                    <a:pt x="34354" y="7557"/>
                  </a:moveTo>
                  <a:cubicBezTo>
                    <a:pt x="34839" y="7557"/>
                    <a:pt x="35029" y="7683"/>
                    <a:pt x="35029" y="8210"/>
                  </a:cubicBezTo>
                  <a:cubicBezTo>
                    <a:pt x="35008" y="10297"/>
                    <a:pt x="35008" y="12383"/>
                    <a:pt x="35029" y="14470"/>
                  </a:cubicBezTo>
                  <a:cubicBezTo>
                    <a:pt x="35029" y="14954"/>
                    <a:pt x="34881" y="15102"/>
                    <a:pt x="34396" y="15102"/>
                  </a:cubicBezTo>
                  <a:cubicBezTo>
                    <a:pt x="32805" y="15091"/>
                    <a:pt x="31214" y="15086"/>
                    <a:pt x="29623" y="15086"/>
                  </a:cubicBezTo>
                  <a:cubicBezTo>
                    <a:pt x="28031" y="15086"/>
                    <a:pt x="26440" y="15091"/>
                    <a:pt x="24849" y="15102"/>
                  </a:cubicBezTo>
                  <a:cubicBezTo>
                    <a:pt x="24385" y="15102"/>
                    <a:pt x="24196" y="14975"/>
                    <a:pt x="24196" y="14470"/>
                  </a:cubicBezTo>
                  <a:cubicBezTo>
                    <a:pt x="24217" y="12362"/>
                    <a:pt x="24217" y="10254"/>
                    <a:pt x="24196" y="8147"/>
                  </a:cubicBezTo>
                  <a:cubicBezTo>
                    <a:pt x="24196" y="7683"/>
                    <a:pt x="24364" y="7557"/>
                    <a:pt x="24807" y="7557"/>
                  </a:cubicBezTo>
                  <a:lnTo>
                    <a:pt x="29612" y="7557"/>
                  </a:lnTo>
                  <a:cubicBezTo>
                    <a:pt x="30666" y="7557"/>
                    <a:pt x="31720" y="7566"/>
                    <a:pt x="32773" y="7566"/>
                  </a:cubicBezTo>
                  <a:cubicBezTo>
                    <a:pt x="33300" y="7566"/>
                    <a:pt x="33827" y="7564"/>
                    <a:pt x="34354" y="7557"/>
                  </a:cubicBezTo>
                  <a:close/>
                  <a:moveTo>
                    <a:pt x="34375" y="16472"/>
                  </a:moveTo>
                  <a:cubicBezTo>
                    <a:pt x="34923" y="16472"/>
                    <a:pt x="35029" y="16683"/>
                    <a:pt x="35029" y="17167"/>
                  </a:cubicBezTo>
                  <a:cubicBezTo>
                    <a:pt x="35008" y="19043"/>
                    <a:pt x="34986" y="20940"/>
                    <a:pt x="35029" y="22816"/>
                  </a:cubicBezTo>
                  <a:cubicBezTo>
                    <a:pt x="35029" y="23343"/>
                    <a:pt x="34881" y="23490"/>
                    <a:pt x="34354" y="23490"/>
                  </a:cubicBezTo>
                  <a:cubicBezTo>
                    <a:pt x="33820" y="23483"/>
                    <a:pt x="33286" y="23481"/>
                    <a:pt x="32752" y="23481"/>
                  </a:cubicBezTo>
                  <a:cubicBezTo>
                    <a:pt x="31685" y="23481"/>
                    <a:pt x="30617" y="23490"/>
                    <a:pt x="29549" y="23490"/>
                  </a:cubicBezTo>
                  <a:cubicBezTo>
                    <a:pt x="28509" y="23490"/>
                    <a:pt x="27479" y="23481"/>
                    <a:pt x="26445" y="23481"/>
                  </a:cubicBezTo>
                  <a:cubicBezTo>
                    <a:pt x="25928" y="23481"/>
                    <a:pt x="25411" y="23483"/>
                    <a:pt x="24891" y="23490"/>
                  </a:cubicBezTo>
                  <a:cubicBezTo>
                    <a:pt x="24385" y="23490"/>
                    <a:pt x="24196" y="23385"/>
                    <a:pt x="24196" y="22837"/>
                  </a:cubicBezTo>
                  <a:cubicBezTo>
                    <a:pt x="24217" y="20940"/>
                    <a:pt x="24217" y="19022"/>
                    <a:pt x="24196" y="17125"/>
                  </a:cubicBezTo>
                  <a:cubicBezTo>
                    <a:pt x="24196" y="16619"/>
                    <a:pt x="24343" y="16472"/>
                    <a:pt x="24828" y="16472"/>
                  </a:cubicBezTo>
                  <a:cubicBezTo>
                    <a:pt x="26665" y="16484"/>
                    <a:pt x="28503" y="16496"/>
                    <a:pt x="30340" y="16496"/>
                  </a:cubicBezTo>
                  <a:cubicBezTo>
                    <a:pt x="31685" y="16496"/>
                    <a:pt x="33030" y="16490"/>
                    <a:pt x="34375" y="16472"/>
                  </a:cubicBezTo>
                  <a:close/>
                  <a:moveTo>
                    <a:pt x="102999" y="16493"/>
                  </a:moveTo>
                  <a:cubicBezTo>
                    <a:pt x="103484" y="16493"/>
                    <a:pt x="103652" y="16619"/>
                    <a:pt x="103652" y="17125"/>
                  </a:cubicBezTo>
                  <a:cubicBezTo>
                    <a:pt x="103610" y="19022"/>
                    <a:pt x="103610" y="20940"/>
                    <a:pt x="103652" y="22837"/>
                  </a:cubicBezTo>
                  <a:cubicBezTo>
                    <a:pt x="103652" y="23385"/>
                    <a:pt x="103463" y="23490"/>
                    <a:pt x="102957" y="23490"/>
                  </a:cubicBezTo>
                  <a:lnTo>
                    <a:pt x="96971" y="23490"/>
                  </a:lnTo>
                  <a:cubicBezTo>
                    <a:pt x="95679" y="23490"/>
                    <a:pt x="94377" y="23481"/>
                    <a:pt x="93078" y="23481"/>
                  </a:cubicBezTo>
                  <a:cubicBezTo>
                    <a:pt x="92428" y="23481"/>
                    <a:pt x="91780" y="23483"/>
                    <a:pt x="91133" y="23490"/>
                  </a:cubicBezTo>
                  <a:cubicBezTo>
                    <a:pt x="91103" y="23491"/>
                    <a:pt x="91074" y="23492"/>
                    <a:pt x="91045" y="23492"/>
                  </a:cubicBezTo>
                  <a:cubicBezTo>
                    <a:pt x="90608" y="23492"/>
                    <a:pt x="90459" y="23332"/>
                    <a:pt x="90459" y="22837"/>
                  </a:cubicBezTo>
                  <a:cubicBezTo>
                    <a:pt x="90480" y="20940"/>
                    <a:pt x="90480" y="19064"/>
                    <a:pt x="90459" y="17188"/>
                  </a:cubicBezTo>
                  <a:cubicBezTo>
                    <a:pt x="90438" y="16683"/>
                    <a:pt x="90543" y="16493"/>
                    <a:pt x="91091" y="16493"/>
                  </a:cubicBezTo>
                  <a:cubicBezTo>
                    <a:pt x="93083" y="16503"/>
                    <a:pt x="95069" y="16509"/>
                    <a:pt x="97053" y="16509"/>
                  </a:cubicBezTo>
                  <a:cubicBezTo>
                    <a:pt x="99037" y="16509"/>
                    <a:pt x="101018" y="16503"/>
                    <a:pt x="102999" y="16493"/>
                  </a:cubicBezTo>
                  <a:close/>
                  <a:moveTo>
                    <a:pt x="22172" y="16493"/>
                  </a:moveTo>
                  <a:cubicBezTo>
                    <a:pt x="22762" y="16493"/>
                    <a:pt x="22910" y="16683"/>
                    <a:pt x="22910" y="17252"/>
                  </a:cubicBezTo>
                  <a:cubicBezTo>
                    <a:pt x="22868" y="19127"/>
                    <a:pt x="22868" y="20982"/>
                    <a:pt x="22910" y="22858"/>
                  </a:cubicBezTo>
                  <a:cubicBezTo>
                    <a:pt x="22910" y="23385"/>
                    <a:pt x="22741" y="23511"/>
                    <a:pt x="22214" y="23511"/>
                  </a:cubicBezTo>
                  <a:cubicBezTo>
                    <a:pt x="20223" y="23501"/>
                    <a:pt x="18226" y="23495"/>
                    <a:pt x="16229" y="23495"/>
                  </a:cubicBezTo>
                  <a:cubicBezTo>
                    <a:pt x="14232" y="23495"/>
                    <a:pt x="12235" y="23501"/>
                    <a:pt x="10243" y="23511"/>
                  </a:cubicBezTo>
                  <a:cubicBezTo>
                    <a:pt x="9716" y="23511"/>
                    <a:pt x="9590" y="23343"/>
                    <a:pt x="9590" y="22837"/>
                  </a:cubicBezTo>
                  <a:cubicBezTo>
                    <a:pt x="9611" y="20940"/>
                    <a:pt x="9611" y="19064"/>
                    <a:pt x="9590" y="17167"/>
                  </a:cubicBezTo>
                  <a:cubicBezTo>
                    <a:pt x="9569" y="16640"/>
                    <a:pt x="9737" y="16514"/>
                    <a:pt x="10264" y="16514"/>
                  </a:cubicBezTo>
                  <a:lnTo>
                    <a:pt x="16250" y="16514"/>
                  </a:lnTo>
                  <a:cubicBezTo>
                    <a:pt x="17240" y="16514"/>
                    <a:pt x="18226" y="16519"/>
                    <a:pt x="19211" y="16519"/>
                  </a:cubicBezTo>
                  <a:cubicBezTo>
                    <a:pt x="20196" y="16519"/>
                    <a:pt x="21182" y="16514"/>
                    <a:pt x="22172" y="16493"/>
                  </a:cubicBezTo>
                  <a:close/>
                  <a:moveTo>
                    <a:pt x="49051" y="16512"/>
                  </a:moveTo>
                  <a:cubicBezTo>
                    <a:pt x="49504" y="16512"/>
                    <a:pt x="49634" y="16672"/>
                    <a:pt x="49634" y="17167"/>
                  </a:cubicBezTo>
                  <a:cubicBezTo>
                    <a:pt x="49613" y="19085"/>
                    <a:pt x="49613" y="21003"/>
                    <a:pt x="49634" y="22900"/>
                  </a:cubicBezTo>
                  <a:cubicBezTo>
                    <a:pt x="49634" y="23364"/>
                    <a:pt x="49508" y="23511"/>
                    <a:pt x="49044" y="23511"/>
                  </a:cubicBezTo>
                  <a:cubicBezTo>
                    <a:pt x="47021" y="23501"/>
                    <a:pt x="44998" y="23495"/>
                    <a:pt x="42977" y="23495"/>
                  </a:cubicBezTo>
                  <a:cubicBezTo>
                    <a:pt x="40956" y="23495"/>
                    <a:pt x="38938" y="23501"/>
                    <a:pt x="36925" y="23511"/>
                  </a:cubicBezTo>
                  <a:cubicBezTo>
                    <a:pt x="36462" y="23511"/>
                    <a:pt x="36314" y="23364"/>
                    <a:pt x="36314" y="22900"/>
                  </a:cubicBezTo>
                  <a:cubicBezTo>
                    <a:pt x="36335" y="20982"/>
                    <a:pt x="36335" y="19043"/>
                    <a:pt x="36314" y="17104"/>
                  </a:cubicBezTo>
                  <a:cubicBezTo>
                    <a:pt x="36314" y="16662"/>
                    <a:pt x="36462" y="16514"/>
                    <a:pt x="36925" y="16514"/>
                  </a:cubicBezTo>
                  <a:lnTo>
                    <a:pt x="48960" y="16514"/>
                  </a:lnTo>
                  <a:cubicBezTo>
                    <a:pt x="48992" y="16513"/>
                    <a:pt x="49022" y="16512"/>
                    <a:pt x="49051" y="16512"/>
                  </a:cubicBezTo>
                  <a:close/>
                  <a:moveTo>
                    <a:pt x="61816" y="16514"/>
                  </a:moveTo>
                  <a:cubicBezTo>
                    <a:pt x="62259" y="16514"/>
                    <a:pt x="62428" y="16640"/>
                    <a:pt x="62428" y="17104"/>
                  </a:cubicBezTo>
                  <a:cubicBezTo>
                    <a:pt x="62407" y="19043"/>
                    <a:pt x="62407" y="21003"/>
                    <a:pt x="62428" y="22963"/>
                  </a:cubicBezTo>
                  <a:cubicBezTo>
                    <a:pt x="62428" y="23385"/>
                    <a:pt x="62259" y="23511"/>
                    <a:pt x="61837" y="23511"/>
                  </a:cubicBezTo>
                  <a:cubicBezTo>
                    <a:pt x="60120" y="23501"/>
                    <a:pt x="58397" y="23495"/>
                    <a:pt x="56674" y="23495"/>
                  </a:cubicBezTo>
                  <a:cubicBezTo>
                    <a:pt x="54951" y="23495"/>
                    <a:pt x="53228" y="23501"/>
                    <a:pt x="51510" y="23511"/>
                  </a:cubicBezTo>
                  <a:cubicBezTo>
                    <a:pt x="51089" y="23511"/>
                    <a:pt x="50941" y="23385"/>
                    <a:pt x="50941" y="22942"/>
                  </a:cubicBezTo>
                  <a:cubicBezTo>
                    <a:pt x="50962" y="21003"/>
                    <a:pt x="50962" y="19043"/>
                    <a:pt x="50941" y="17104"/>
                  </a:cubicBezTo>
                  <a:cubicBezTo>
                    <a:pt x="50941" y="16619"/>
                    <a:pt x="51110" y="16514"/>
                    <a:pt x="51552" y="16514"/>
                  </a:cubicBezTo>
                  <a:close/>
                  <a:moveTo>
                    <a:pt x="76232" y="16514"/>
                  </a:moveTo>
                  <a:cubicBezTo>
                    <a:pt x="76717" y="16514"/>
                    <a:pt x="76907" y="16640"/>
                    <a:pt x="76907" y="17167"/>
                  </a:cubicBezTo>
                  <a:cubicBezTo>
                    <a:pt x="76886" y="19085"/>
                    <a:pt x="76886" y="20982"/>
                    <a:pt x="76907" y="22900"/>
                  </a:cubicBezTo>
                  <a:cubicBezTo>
                    <a:pt x="76907" y="23406"/>
                    <a:pt x="76738" y="23511"/>
                    <a:pt x="76254" y="23511"/>
                  </a:cubicBezTo>
                  <a:lnTo>
                    <a:pt x="64367" y="23511"/>
                  </a:lnTo>
                  <a:cubicBezTo>
                    <a:pt x="63882" y="23511"/>
                    <a:pt x="63713" y="23406"/>
                    <a:pt x="63713" y="22900"/>
                  </a:cubicBezTo>
                  <a:cubicBezTo>
                    <a:pt x="63734" y="20961"/>
                    <a:pt x="63734" y="19022"/>
                    <a:pt x="63713" y="17104"/>
                  </a:cubicBezTo>
                  <a:cubicBezTo>
                    <a:pt x="63713" y="16619"/>
                    <a:pt x="63882" y="16514"/>
                    <a:pt x="64324" y="16514"/>
                  </a:cubicBezTo>
                  <a:close/>
                  <a:moveTo>
                    <a:pt x="88541" y="16514"/>
                  </a:moveTo>
                  <a:cubicBezTo>
                    <a:pt x="88983" y="16514"/>
                    <a:pt x="89152" y="16619"/>
                    <a:pt x="89152" y="17104"/>
                  </a:cubicBezTo>
                  <a:cubicBezTo>
                    <a:pt x="89131" y="19043"/>
                    <a:pt x="89131" y="21003"/>
                    <a:pt x="89152" y="22942"/>
                  </a:cubicBezTo>
                  <a:cubicBezTo>
                    <a:pt x="89152" y="23385"/>
                    <a:pt x="89005" y="23511"/>
                    <a:pt x="88583" y="23511"/>
                  </a:cubicBezTo>
                  <a:cubicBezTo>
                    <a:pt x="86950" y="23501"/>
                    <a:pt x="85316" y="23495"/>
                    <a:pt x="83683" y="23495"/>
                  </a:cubicBezTo>
                  <a:cubicBezTo>
                    <a:pt x="82049" y="23495"/>
                    <a:pt x="80416" y="23501"/>
                    <a:pt x="78783" y="23511"/>
                  </a:cubicBezTo>
                  <a:cubicBezTo>
                    <a:pt x="78361" y="23511"/>
                    <a:pt x="78214" y="23385"/>
                    <a:pt x="78214" y="22942"/>
                  </a:cubicBezTo>
                  <a:cubicBezTo>
                    <a:pt x="78235" y="21003"/>
                    <a:pt x="78235" y="19043"/>
                    <a:pt x="78214" y="17104"/>
                  </a:cubicBezTo>
                  <a:cubicBezTo>
                    <a:pt x="78193" y="16640"/>
                    <a:pt x="78361" y="16514"/>
                    <a:pt x="78825" y="16514"/>
                  </a:cubicBezTo>
                  <a:close/>
                  <a:moveTo>
                    <a:pt x="115392" y="16514"/>
                  </a:moveTo>
                  <a:cubicBezTo>
                    <a:pt x="115877" y="16514"/>
                    <a:pt x="116024" y="16662"/>
                    <a:pt x="116024" y="17146"/>
                  </a:cubicBezTo>
                  <a:cubicBezTo>
                    <a:pt x="116003" y="19064"/>
                    <a:pt x="116003" y="20961"/>
                    <a:pt x="116024" y="22879"/>
                  </a:cubicBezTo>
                  <a:cubicBezTo>
                    <a:pt x="116045" y="23343"/>
                    <a:pt x="115919" y="23532"/>
                    <a:pt x="115413" y="23532"/>
                  </a:cubicBezTo>
                  <a:cubicBezTo>
                    <a:pt x="113769" y="23522"/>
                    <a:pt x="112125" y="23516"/>
                    <a:pt x="110481" y="23516"/>
                  </a:cubicBezTo>
                  <a:cubicBezTo>
                    <a:pt x="108837" y="23516"/>
                    <a:pt x="107193" y="23522"/>
                    <a:pt x="105549" y="23532"/>
                  </a:cubicBezTo>
                  <a:cubicBezTo>
                    <a:pt x="105086" y="23532"/>
                    <a:pt x="104938" y="23385"/>
                    <a:pt x="104938" y="22921"/>
                  </a:cubicBezTo>
                  <a:cubicBezTo>
                    <a:pt x="104959" y="20982"/>
                    <a:pt x="104959" y="19064"/>
                    <a:pt x="104938" y="17125"/>
                  </a:cubicBezTo>
                  <a:cubicBezTo>
                    <a:pt x="104938" y="16619"/>
                    <a:pt x="105128" y="16514"/>
                    <a:pt x="105591" y="16514"/>
                  </a:cubicBezTo>
                  <a:close/>
                  <a:moveTo>
                    <a:pt x="8968" y="1"/>
                  </a:moveTo>
                  <a:cubicBezTo>
                    <a:pt x="8763" y="1"/>
                    <a:pt x="8557" y="54"/>
                    <a:pt x="8367" y="159"/>
                  </a:cubicBezTo>
                  <a:cubicBezTo>
                    <a:pt x="8367" y="1887"/>
                    <a:pt x="8346" y="3615"/>
                    <a:pt x="8367" y="5344"/>
                  </a:cubicBezTo>
                  <a:cubicBezTo>
                    <a:pt x="8388" y="5892"/>
                    <a:pt x="8283" y="6102"/>
                    <a:pt x="7672" y="6102"/>
                  </a:cubicBezTo>
                  <a:cubicBezTo>
                    <a:pt x="5164" y="6081"/>
                    <a:pt x="2677" y="6081"/>
                    <a:pt x="190" y="6081"/>
                  </a:cubicBezTo>
                  <a:cubicBezTo>
                    <a:pt x="0" y="6566"/>
                    <a:pt x="0" y="7072"/>
                    <a:pt x="190" y="7536"/>
                  </a:cubicBezTo>
                  <a:cubicBezTo>
                    <a:pt x="1848" y="7536"/>
                    <a:pt x="3515" y="7545"/>
                    <a:pt x="5179" y="7545"/>
                  </a:cubicBezTo>
                  <a:cubicBezTo>
                    <a:pt x="6011" y="7545"/>
                    <a:pt x="6843" y="7543"/>
                    <a:pt x="7672" y="7536"/>
                  </a:cubicBezTo>
                  <a:cubicBezTo>
                    <a:pt x="7700" y="7535"/>
                    <a:pt x="7727" y="7534"/>
                    <a:pt x="7753" y="7534"/>
                  </a:cubicBezTo>
                  <a:cubicBezTo>
                    <a:pt x="8253" y="7534"/>
                    <a:pt x="8367" y="7730"/>
                    <a:pt x="8367" y="8231"/>
                  </a:cubicBezTo>
                  <a:cubicBezTo>
                    <a:pt x="8346" y="10275"/>
                    <a:pt x="8346" y="12320"/>
                    <a:pt x="8367" y="14343"/>
                  </a:cubicBezTo>
                  <a:cubicBezTo>
                    <a:pt x="8388" y="14891"/>
                    <a:pt x="8241" y="15060"/>
                    <a:pt x="7672" y="15060"/>
                  </a:cubicBezTo>
                  <a:cubicBezTo>
                    <a:pt x="5185" y="15039"/>
                    <a:pt x="2677" y="15039"/>
                    <a:pt x="190" y="15039"/>
                  </a:cubicBezTo>
                  <a:cubicBezTo>
                    <a:pt x="0" y="15523"/>
                    <a:pt x="0" y="16029"/>
                    <a:pt x="190" y="16493"/>
                  </a:cubicBezTo>
                  <a:cubicBezTo>
                    <a:pt x="1433" y="16493"/>
                    <a:pt x="2682" y="16498"/>
                    <a:pt x="3931" y="16498"/>
                  </a:cubicBezTo>
                  <a:cubicBezTo>
                    <a:pt x="5180" y="16498"/>
                    <a:pt x="6428" y="16493"/>
                    <a:pt x="7672" y="16472"/>
                  </a:cubicBezTo>
                  <a:cubicBezTo>
                    <a:pt x="8241" y="16472"/>
                    <a:pt x="8367" y="16640"/>
                    <a:pt x="8367" y="17188"/>
                  </a:cubicBezTo>
                  <a:cubicBezTo>
                    <a:pt x="8346" y="19043"/>
                    <a:pt x="8346" y="20919"/>
                    <a:pt x="8367" y="22774"/>
                  </a:cubicBezTo>
                  <a:cubicBezTo>
                    <a:pt x="8388" y="23322"/>
                    <a:pt x="8241" y="23490"/>
                    <a:pt x="7672" y="23490"/>
                  </a:cubicBezTo>
                  <a:cubicBezTo>
                    <a:pt x="5185" y="23469"/>
                    <a:pt x="2677" y="23469"/>
                    <a:pt x="190" y="23469"/>
                  </a:cubicBezTo>
                  <a:cubicBezTo>
                    <a:pt x="0" y="23933"/>
                    <a:pt x="0" y="24460"/>
                    <a:pt x="190" y="24923"/>
                  </a:cubicBezTo>
                  <a:cubicBezTo>
                    <a:pt x="1433" y="24923"/>
                    <a:pt x="2682" y="24929"/>
                    <a:pt x="3933" y="24929"/>
                  </a:cubicBezTo>
                  <a:cubicBezTo>
                    <a:pt x="5185" y="24929"/>
                    <a:pt x="6439" y="24923"/>
                    <a:pt x="7693" y="24902"/>
                  </a:cubicBezTo>
                  <a:cubicBezTo>
                    <a:pt x="8262" y="24902"/>
                    <a:pt x="8367" y="25092"/>
                    <a:pt x="8367" y="25619"/>
                  </a:cubicBezTo>
                  <a:cubicBezTo>
                    <a:pt x="8346" y="27115"/>
                    <a:pt x="8367" y="28612"/>
                    <a:pt x="8346" y="30108"/>
                  </a:cubicBezTo>
                  <a:cubicBezTo>
                    <a:pt x="8346" y="30551"/>
                    <a:pt x="8431" y="30740"/>
                    <a:pt x="8936" y="30740"/>
                  </a:cubicBezTo>
                  <a:cubicBezTo>
                    <a:pt x="9442" y="30740"/>
                    <a:pt x="9569" y="30551"/>
                    <a:pt x="9569" y="30087"/>
                  </a:cubicBezTo>
                  <a:cubicBezTo>
                    <a:pt x="9548" y="28591"/>
                    <a:pt x="9569" y="27094"/>
                    <a:pt x="9548" y="25598"/>
                  </a:cubicBezTo>
                  <a:cubicBezTo>
                    <a:pt x="9527" y="25113"/>
                    <a:pt x="9632" y="24902"/>
                    <a:pt x="10180" y="24902"/>
                  </a:cubicBezTo>
                  <a:cubicBezTo>
                    <a:pt x="12193" y="24913"/>
                    <a:pt x="14205" y="24918"/>
                    <a:pt x="16216" y="24918"/>
                  </a:cubicBezTo>
                  <a:cubicBezTo>
                    <a:pt x="18226" y="24918"/>
                    <a:pt x="20233" y="24913"/>
                    <a:pt x="22235" y="24902"/>
                  </a:cubicBezTo>
                  <a:cubicBezTo>
                    <a:pt x="22741" y="24902"/>
                    <a:pt x="22868" y="25092"/>
                    <a:pt x="22868" y="25556"/>
                  </a:cubicBezTo>
                  <a:cubicBezTo>
                    <a:pt x="22847" y="27031"/>
                    <a:pt x="22868" y="28506"/>
                    <a:pt x="22847" y="29960"/>
                  </a:cubicBezTo>
                  <a:cubicBezTo>
                    <a:pt x="22847" y="30445"/>
                    <a:pt x="22847" y="30719"/>
                    <a:pt x="23500" y="30740"/>
                  </a:cubicBezTo>
                  <a:cubicBezTo>
                    <a:pt x="23521" y="30741"/>
                    <a:pt x="23541" y="30741"/>
                    <a:pt x="23560" y="30741"/>
                  </a:cubicBezTo>
                  <a:cubicBezTo>
                    <a:pt x="24155" y="30741"/>
                    <a:pt x="24174" y="30430"/>
                    <a:pt x="24174" y="29960"/>
                  </a:cubicBezTo>
                  <a:cubicBezTo>
                    <a:pt x="24153" y="28506"/>
                    <a:pt x="24174" y="27052"/>
                    <a:pt x="24153" y="25598"/>
                  </a:cubicBezTo>
                  <a:cubicBezTo>
                    <a:pt x="24153" y="25113"/>
                    <a:pt x="24259" y="24923"/>
                    <a:pt x="24807" y="24923"/>
                  </a:cubicBezTo>
                  <a:cubicBezTo>
                    <a:pt x="26398" y="24934"/>
                    <a:pt x="27989" y="24939"/>
                    <a:pt x="29580" y="24939"/>
                  </a:cubicBezTo>
                  <a:cubicBezTo>
                    <a:pt x="31172" y="24939"/>
                    <a:pt x="32763" y="24934"/>
                    <a:pt x="34354" y="24923"/>
                  </a:cubicBezTo>
                  <a:cubicBezTo>
                    <a:pt x="34860" y="24923"/>
                    <a:pt x="34986" y="25092"/>
                    <a:pt x="34986" y="25577"/>
                  </a:cubicBezTo>
                  <a:cubicBezTo>
                    <a:pt x="34965" y="27073"/>
                    <a:pt x="34986" y="28548"/>
                    <a:pt x="34965" y="30045"/>
                  </a:cubicBezTo>
                  <a:cubicBezTo>
                    <a:pt x="34965" y="30529"/>
                    <a:pt x="35050" y="30761"/>
                    <a:pt x="35619" y="30761"/>
                  </a:cubicBezTo>
                  <a:cubicBezTo>
                    <a:pt x="36188" y="30761"/>
                    <a:pt x="36293" y="30551"/>
                    <a:pt x="36293" y="30024"/>
                  </a:cubicBezTo>
                  <a:cubicBezTo>
                    <a:pt x="36272" y="28591"/>
                    <a:pt x="36314" y="27178"/>
                    <a:pt x="36272" y="25745"/>
                  </a:cubicBezTo>
                  <a:cubicBezTo>
                    <a:pt x="36272" y="25134"/>
                    <a:pt x="36420" y="24923"/>
                    <a:pt x="37073" y="24923"/>
                  </a:cubicBezTo>
                  <a:cubicBezTo>
                    <a:pt x="39033" y="24934"/>
                    <a:pt x="40998" y="24939"/>
                    <a:pt x="42964" y="24939"/>
                  </a:cubicBezTo>
                  <a:cubicBezTo>
                    <a:pt x="44929" y="24939"/>
                    <a:pt x="46894" y="24934"/>
                    <a:pt x="48855" y="24923"/>
                  </a:cubicBezTo>
                  <a:cubicBezTo>
                    <a:pt x="49487" y="24923"/>
                    <a:pt x="49634" y="25134"/>
                    <a:pt x="49613" y="25703"/>
                  </a:cubicBezTo>
                  <a:cubicBezTo>
                    <a:pt x="49592" y="27094"/>
                    <a:pt x="49613" y="28485"/>
                    <a:pt x="49613" y="29855"/>
                  </a:cubicBezTo>
                  <a:cubicBezTo>
                    <a:pt x="49613" y="30298"/>
                    <a:pt x="49466" y="30740"/>
                    <a:pt x="50246" y="30761"/>
                  </a:cubicBezTo>
                  <a:cubicBezTo>
                    <a:pt x="50263" y="30762"/>
                    <a:pt x="50280" y="30762"/>
                    <a:pt x="50296" y="30762"/>
                  </a:cubicBezTo>
                  <a:cubicBezTo>
                    <a:pt x="51061" y="30762"/>
                    <a:pt x="50920" y="30288"/>
                    <a:pt x="50920" y="29834"/>
                  </a:cubicBezTo>
                  <a:cubicBezTo>
                    <a:pt x="50920" y="28422"/>
                    <a:pt x="50941" y="27010"/>
                    <a:pt x="50920" y="25619"/>
                  </a:cubicBezTo>
                  <a:cubicBezTo>
                    <a:pt x="50920" y="25113"/>
                    <a:pt x="51025" y="24923"/>
                    <a:pt x="51573" y="24923"/>
                  </a:cubicBezTo>
                  <a:cubicBezTo>
                    <a:pt x="53270" y="24934"/>
                    <a:pt x="54961" y="24939"/>
                    <a:pt x="56650" y="24939"/>
                  </a:cubicBezTo>
                  <a:cubicBezTo>
                    <a:pt x="58339" y="24939"/>
                    <a:pt x="60025" y="24934"/>
                    <a:pt x="61711" y="24923"/>
                  </a:cubicBezTo>
                  <a:cubicBezTo>
                    <a:pt x="62280" y="24923"/>
                    <a:pt x="62407" y="25113"/>
                    <a:pt x="62407" y="25640"/>
                  </a:cubicBezTo>
                  <a:cubicBezTo>
                    <a:pt x="62385" y="27073"/>
                    <a:pt x="62407" y="28485"/>
                    <a:pt x="62407" y="29918"/>
                  </a:cubicBezTo>
                  <a:cubicBezTo>
                    <a:pt x="62407" y="30382"/>
                    <a:pt x="62343" y="30761"/>
                    <a:pt x="63039" y="30761"/>
                  </a:cubicBezTo>
                  <a:cubicBezTo>
                    <a:pt x="63798" y="30761"/>
                    <a:pt x="63734" y="30361"/>
                    <a:pt x="63734" y="29897"/>
                  </a:cubicBezTo>
                  <a:cubicBezTo>
                    <a:pt x="63713" y="28464"/>
                    <a:pt x="63734" y="27031"/>
                    <a:pt x="63713" y="25598"/>
                  </a:cubicBezTo>
                  <a:cubicBezTo>
                    <a:pt x="63713" y="25113"/>
                    <a:pt x="63819" y="24923"/>
                    <a:pt x="64367" y="24923"/>
                  </a:cubicBezTo>
                  <a:cubicBezTo>
                    <a:pt x="66348" y="24934"/>
                    <a:pt x="68324" y="24939"/>
                    <a:pt x="70300" y="24939"/>
                  </a:cubicBezTo>
                  <a:cubicBezTo>
                    <a:pt x="72275" y="24939"/>
                    <a:pt x="74251" y="24934"/>
                    <a:pt x="76232" y="24923"/>
                  </a:cubicBezTo>
                  <a:cubicBezTo>
                    <a:pt x="76801" y="24923"/>
                    <a:pt x="76928" y="25113"/>
                    <a:pt x="76907" y="25640"/>
                  </a:cubicBezTo>
                  <a:cubicBezTo>
                    <a:pt x="76886" y="27052"/>
                    <a:pt x="76907" y="28443"/>
                    <a:pt x="76907" y="29855"/>
                  </a:cubicBezTo>
                  <a:cubicBezTo>
                    <a:pt x="76907" y="30298"/>
                    <a:pt x="76780" y="30740"/>
                    <a:pt x="77560" y="30761"/>
                  </a:cubicBezTo>
                  <a:cubicBezTo>
                    <a:pt x="77578" y="30762"/>
                    <a:pt x="77594" y="30762"/>
                    <a:pt x="77611" y="30762"/>
                  </a:cubicBezTo>
                  <a:cubicBezTo>
                    <a:pt x="78375" y="30762"/>
                    <a:pt x="78214" y="30288"/>
                    <a:pt x="78214" y="29834"/>
                  </a:cubicBezTo>
                  <a:cubicBezTo>
                    <a:pt x="78214" y="28422"/>
                    <a:pt x="78256" y="27010"/>
                    <a:pt x="78214" y="25619"/>
                  </a:cubicBezTo>
                  <a:cubicBezTo>
                    <a:pt x="78214" y="25113"/>
                    <a:pt x="78340" y="24923"/>
                    <a:pt x="78888" y="24923"/>
                  </a:cubicBezTo>
                  <a:cubicBezTo>
                    <a:pt x="80490" y="24934"/>
                    <a:pt x="82092" y="24939"/>
                    <a:pt x="83693" y="24939"/>
                  </a:cubicBezTo>
                  <a:cubicBezTo>
                    <a:pt x="85295" y="24939"/>
                    <a:pt x="86897" y="24934"/>
                    <a:pt x="88499" y="24923"/>
                  </a:cubicBezTo>
                  <a:cubicBezTo>
                    <a:pt x="89068" y="24923"/>
                    <a:pt x="89173" y="25113"/>
                    <a:pt x="89173" y="25640"/>
                  </a:cubicBezTo>
                  <a:cubicBezTo>
                    <a:pt x="89152" y="27094"/>
                    <a:pt x="89173" y="28548"/>
                    <a:pt x="89152" y="29982"/>
                  </a:cubicBezTo>
                  <a:cubicBezTo>
                    <a:pt x="89152" y="30466"/>
                    <a:pt x="89194" y="30761"/>
                    <a:pt x="89805" y="30761"/>
                  </a:cubicBezTo>
                  <a:cubicBezTo>
                    <a:pt x="90396" y="30740"/>
                    <a:pt x="90480" y="30551"/>
                    <a:pt x="90480" y="30024"/>
                  </a:cubicBezTo>
                  <a:cubicBezTo>
                    <a:pt x="90480" y="28527"/>
                    <a:pt x="90501" y="27031"/>
                    <a:pt x="90480" y="25534"/>
                  </a:cubicBezTo>
                  <a:cubicBezTo>
                    <a:pt x="90459" y="25092"/>
                    <a:pt x="90585" y="24923"/>
                    <a:pt x="91070" y="24923"/>
                  </a:cubicBezTo>
                  <a:cubicBezTo>
                    <a:pt x="93062" y="24934"/>
                    <a:pt x="95059" y="24939"/>
                    <a:pt x="97056" y="24939"/>
                  </a:cubicBezTo>
                  <a:cubicBezTo>
                    <a:pt x="99053" y="24939"/>
                    <a:pt x="101050" y="24934"/>
                    <a:pt x="103041" y="24923"/>
                  </a:cubicBezTo>
                  <a:cubicBezTo>
                    <a:pt x="103568" y="24923"/>
                    <a:pt x="103674" y="25113"/>
                    <a:pt x="103674" y="25577"/>
                  </a:cubicBezTo>
                  <a:cubicBezTo>
                    <a:pt x="103652" y="27052"/>
                    <a:pt x="103674" y="28527"/>
                    <a:pt x="103652" y="29982"/>
                  </a:cubicBezTo>
                  <a:cubicBezTo>
                    <a:pt x="103631" y="30466"/>
                    <a:pt x="103674" y="30761"/>
                    <a:pt x="104306" y="30761"/>
                  </a:cubicBezTo>
                  <a:cubicBezTo>
                    <a:pt x="104875" y="30740"/>
                    <a:pt x="104980" y="30551"/>
                    <a:pt x="104980" y="30024"/>
                  </a:cubicBezTo>
                  <a:cubicBezTo>
                    <a:pt x="104959" y="28527"/>
                    <a:pt x="104980" y="27031"/>
                    <a:pt x="104959" y="25534"/>
                  </a:cubicBezTo>
                  <a:cubicBezTo>
                    <a:pt x="104959" y="25092"/>
                    <a:pt x="105086" y="24923"/>
                    <a:pt x="105549" y="24923"/>
                  </a:cubicBezTo>
                  <a:cubicBezTo>
                    <a:pt x="107193" y="24934"/>
                    <a:pt x="108837" y="24939"/>
                    <a:pt x="110484" y="24939"/>
                  </a:cubicBezTo>
                  <a:cubicBezTo>
                    <a:pt x="112130" y="24939"/>
                    <a:pt x="113780" y="24934"/>
                    <a:pt x="115434" y="24923"/>
                  </a:cubicBezTo>
                  <a:cubicBezTo>
                    <a:pt x="115940" y="24923"/>
                    <a:pt x="116045" y="25113"/>
                    <a:pt x="116045" y="25577"/>
                  </a:cubicBezTo>
                  <a:cubicBezTo>
                    <a:pt x="116024" y="27052"/>
                    <a:pt x="116045" y="28527"/>
                    <a:pt x="116024" y="29982"/>
                  </a:cubicBezTo>
                  <a:cubicBezTo>
                    <a:pt x="116024" y="30466"/>
                    <a:pt x="116066" y="30761"/>
                    <a:pt x="116678" y="30761"/>
                  </a:cubicBezTo>
                  <a:cubicBezTo>
                    <a:pt x="117268" y="30740"/>
                    <a:pt x="117373" y="30551"/>
                    <a:pt x="117373" y="30024"/>
                  </a:cubicBezTo>
                  <a:cubicBezTo>
                    <a:pt x="117352" y="28527"/>
                    <a:pt x="117373" y="27031"/>
                    <a:pt x="117352" y="25534"/>
                  </a:cubicBezTo>
                  <a:cubicBezTo>
                    <a:pt x="117331" y="25092"/>
                    <a:pt x="117457" y="24923"/>
                    <a:pt x="117942" y="24923"/>
                  </a:cubicBezTo>
                  <a:cubicBezTo>
                    <a:pt x="119544" y="24944"/>
                    <a:pt x="121146" y="24944"/>
                    <a:pt x="122747" y="24944"/>
                  </a:cubicBezTo>
                  <a:lnTo>
                    <a:pt x="122747" y="23469"/>
                  </a:lnTo>
                  <a:cubicBezTo>
                    <a:pt x="121947" y="23480"/>
                    <a:pt x="121146" y="23480"/>
                    <a:pt x="120345" y="23480"/>
                  </a:cubicBezTo>
                  <a:cubicBezTo>
                    <a:pt x="119544" y="23480"/>
                    <a:pt x="118743" y="23480"/>
                    <a:pt x="117942" y="23490"/>
                  </a:cubicBezTo>
                  <a:cubicBezTo>
                    <a:pt x="117917" y="23491"/>
                    <a:pt x="117892" y="23492"/>
                    <a:pt x="117869" y="23492"/>
                  </a:cubicBezTo>
                  <a:cubicBezTo>
                    <a:pt x="117465" y="23492"/>
                    <a:pt x="117352" y="23318"/>
                    <a:pt x="117352" y="22900"/>
                  </a:cubicBezTo>
                  <a:cubicBezTo>
                    <a:pt x="117373" y="20961"/>
                    <a:pt x="117373" y="19022"/>
                    <a:pt x="117352" y="17104"/>
                  </a:cubicBezTo>
                  <a:cubicBezTo>
                    <a:pt x="117331" y="16640"/>
                    <a:pt x="117478" y="16493"/>
                    <a:pt x="117942" y="16493"/>
                  </a:cubicBezTo>
                  <a:cubicBezTo>
                    <a:pt x="119544" y="16514"/>
                    <a:pt x="121146" y="16514"/>
                    <a:pt x="122747" y="16514"/>
                  </a:cubicBezTo>
                  <a:lnTo>
                    <a:pt x="122747" y="15039"/>
                  </a:lnTo>
                  <a:cubicBezTo>
                    <a:pt x="121146" y="15039"/>
                    <a:pt x="119544" y="15039"/>
                    <a:pt x="117942" y="15060"/>
                  </a:cubicBezTo>
                  <a:cubicBezTo>
                    <a:pt x="117542" y="15060"/>
                    <a:pt x="117352" y="14975"/>
                    <a:pt x="117352" y="14512"/>
                  </a:cubicBezTo>
                  <a:cubicBezTo>
                    <a:pt x="117373" y="12362"/>
                    <a:pt x="117373" y="10212"/>
                    <a:pt x="117352" y="8063"/>
                  </a:cubicBezTo>
                  <a:cubicBezTo>
                    <a:pt x="117352" y="7620"/>
                    <a:pt x="117542" y="7536"/>
                    <a:pt x="117942" y="7536"/>
                  </a:cubicBezTo>
                  <a:cubicBezTo>
                    <a:pt x="119544" y="7557"/>
                    <a:pt x="121146" y="7557"/>
                    <a:pt x="122747" y="7557"/>
                  </a:cubicBezTo>
                  <a:lnTo>
                    <a:pt x="122747" y="6102"/>
                  </a:lnTo>
                  <a:cubicBezTo>
                    <a:pt x="121947" y="6102"/>
                    <a:pt x="121146" y="6097"/>
                    <a:pt x="120345" y="6097"/>
                  </a:cubicBezTo>
                  <a:cubicBezTo>
                    <a:pt x="119544" y="6097"/>
                    <a:pt x="118743" y="6102"/>
                    <a:pt x="117942" y="6124"/>
                  </a:cubicBezTo>
                  <a:cubicBezTo>
                    <a:pt x="117478" y="6124"/>
                    <a:pt x="117352" y="5955"/>
                    <a:pt x="117352" y="5512"/>
                  </a:cubicBezTo>
                  <a:lnTo>
                    <a:pt x="117352" y="180"/>
                  </a:lnTo>
                  <a:cubicBezTo>
                    <a:pt x="117141" y="75"/>
                    <a:pt x="116915" y="22"/>
                    <a:pt x="116688" y="22"/>
                  </a:cubicBezTo>
                  <a:cubicBezTo>
                    <a:pt x="116461" y="22"/>
                    <a:pt x="116235" y="75"/>
                    <a:pt x="116024" y="180"/>
                  </a:cubicBezTo>
                  <a:cubicBezTo>
                    <a:pt x="116045" y="1929"/>
                    <a:pt x="116024" y="3679"/>
                    <a:pt x="116045" y="5428"/>
                  </a:cubicBezTo>
                  <a:cubicBezTo>
                    <a:pt x="116045" y="5934"/>
                    <a:pt x="115940" y="6124"/>
                    <a:pt x="115392" y="6124"/>
                  </a:cubicBezTo>
                  <a:cubicBezTo>
                    <a:pt x="113758" y="6113"/>
                    <a:pt x="112125" y="6108"/>
                    <a:pt x="110494" y="6108"/>
                  </a:cubicBezTo>
                  <a:cubicBezTo>
                    <a:pt x="108864" y="6108"/>
                    <a:pt x="107235" y="6113"/>
                    <a:pt x="105613" y="6124"/>
                  </a:cubicBezTo>
                  <a:cubicBezTo>
                    <a:pt x="105065" y="6124"/>
                    <a:pt x="104959" y="5934"/>
                    <a:pt x="104959" y="5428"/>
                  </a:cubicBezTo>
                  <a:cubicBezTo>
                    <a:pt x="104959" y="3679"/>
                    <a:pt x="104959" y="1929"/>
                    <a:pt x="104959" y="180"/>
                  </a:cubicBezTo>
                  <a:cubicBezTo>
                    <a:pt x="104759" y="75"/>
                    <a:pt x="104532" y="22"/>
                    <a:pt x="104306" y="22"/>
                  </a:cubicBezTo>
                  <a:cubicBezTo>
                    <a:pt x="104079" y="22"/>
                    <a:pt x="103853" y="75"/>
                    <a:pt x="103652" y="180"/>
                  </a:cubicBezTo>
                  <a:cubicBezTo>
                    <a:pt x="103652" y="1929"/>
                    <a:pt x="103631" y="3679"/>
                    <a:pt x="103652" y="5428"/>
                  </a:cubicBezTo>
                  <a:cubicBezTo>
                    <a:pt x="103652" y="5934"/>
                    <a:pt x="103547" y="6124"/>
                    <a:pt x="102999" y="6124"/>
                  </a:cubicBezTo>
                  <a:cubicBezTo>
                    <a:pt x="101018" y="6113"/>
                    <a:pt x="99037" y="6108"/>
                    <a:pt x="97056" y="6108"/>
                  </a:cubicBezTo>
                  <a:cubicBezTo>
                    <a:pt x="95074" y="6108"/>
                    <a:pt x="93093" y="6113"/>
                    <a:pt x="91112" y="6124"/>
                  </a:cubicBezTo>
                  <a:cubicBezTo>
                    <a:pt x="90564" y="6124"/>
                    <a:pt x="90459" y="5934"/>
                    <a:pt x="90459" y="5428"/>
                  </a:cubicBezTo>
                  <a:cubicBezTo>
                    <a:pt x="90459" y="3679"/>
                    <a:pt x="90459" y="1929"/>
                    <a:pt x="90459" y="180"/>
                  </a:cubicBezTo>
                  <a:cubicBezTo>
                    <a:pt x="90259" y="75"/>
                    <a:pt x="90037" y="22"/>
                    <a:pt x="89813" y="22"/>
                  </a:cubicBezTo>
                  <a:cubicBezTo>
                    <a:pt x="89589" y="22"/>
                    <a:pt x="89363" y="75"/>
                    <a:pt x="89152" y="180"/>
                  </a:cubicBezTo>
                  <a:cubicBezTo>
                    <a:pt x="89152" y="1929"/>
                    <a:pt x="89131" y="3679"/>
                    <a:pt x="89236" y="5428"/>
                  </a:cubicBezTo>
                  <a:cubicBezTo>
                    <a:pt x="89236" y="5913"/>
                    <a:pt x="89131" y="6102"/>
                    <a:pt x="88583" y="6102"/>
                  </a:cubicBezTo>
                  <a:cubicBezTo>
                    <a:pt x="86971" y="6092"/>
                    <a:pt x="85358" y="6087"/>
                    <a:pt x="83749" y="6087"/>
                  </a:cubicBezTo>
                  <a:cubicBezTo>
                    <a:pt x="82139" y="6087"/>
                    <a:pt x="80532" y="6092"/>
                    <a:pt x="78930" y="6102"/>
                  </a:cubicBezTo>
                  <a:cubicBezTo>
                    <a:pt x="78382" y="6102"/>
                    <a:pt x="78277" y="5913"/>
                    <a:pt x="78277" y="5428"/>
                  </a:cubicBezTo>
                  <a:lnTo>
                    <a:pt x="78277" y="159"/>
                  </a:lnTo>
                  <a:cubicBezTo>
                    <a:pt x="78066" y="54"/>
                    <a:pt x="77839" y="1"/>
                    <a:pt x="77613" y="1"/>
                  </a:cubicBezTo>
                  <a:cubicBezTo>
                    <a:pt x="77386" y="1"/>
                    <a:pt x="77160" y="54"/>
                    <a:pt x="76949" y="159"/>
                  </a:cubicBezTo>
                  <a:cubicBezTo>
                    <a:pt x="76949" y="1908"/>
                    <a:pt x="76928" y="3679"/>
                    <a:pt x="76949" y="5428"/>
                  </a:cubicBezTo>
                  <a:cubicBezTo>
                    <a:pt x="76970" y="5913"/>
                    <a:pt x="76844" y="6102"/>
                    <a:pt x="76296" y="6102"/>
                  </a:cubicBezTo>
                  <a:cubicBezTo>
                    <a:pt x="74315" y="6092"/>
                    <a:pt x="72333" y="6087"/>
                    <a:pt x="70352" y="6087"/>
                  </a:cubicBezTo>
                  <a:cubicBezTo>
                    <a:pt x="68371" y="6087"/>
                    <a:pt x="66390" y="6092"/>
                    <a:pt x="64409" y="6102"/>
                  </a:cubicBezTo>
                  <a:cubicBezTo>
                    <a:pt x="63861" y="6102"/>
                    <a:pt x="63755" y="5913"/>
                    <a:pt x="63755" y="5428"/>
                  </a:cubicBezTo>
                  <a:cubicBezTo>
                    <a:pt x="63776" y="3679"/>
                    <a:pt x="63776" y="1908"/>
                    <a:pt x="63776" y="159"/>
                  </a:cubicBezTo>
                  <a:cubicBezTo>
                    <a:pt x="63566" y="54"/>
                    <a:pt x="63339" y="1"/>
                    <a:pt x="63113" y="1"/>
                  </a:cubicBezTo>
                  <a:cubicBezTo>
                    <a:pt x="62886" y="1"/>
                    <a:pt x="62659" y="54"/>
                    <a:pt x="62449" y="159"/>
                  </a:cubicBezTo>
                  <a:cubicBezTo>
                    <a:pt x="62449" y="1908"/>
                    <a:pt x="62428" y="3658"/>
                    <a:pt x="62449" y="5428"/>
                  </a:cubicBezTo>
                  <a:cubicBezTo>
                    <a:pt x="62470" y="5913"/>
                    <a:pt x="62364" y="6102"/>
                    <a:pt x="61816" y="6102"/>
                  </a:cubicBezTo>
                  <a:cubicBezTo>
                    <a:pt x="60120" y="6092"/>
                    <a:pt x="58423" y="6087"/>
                    <a:pt x="56726" y="6087"/>
                  </a:cubicBezTo>
                  <a:cubicBezTo>
                    <a:pt x="55030" y="6087"/>
                    <a:pt x="53333" y="6092"/>
                    <a:pt x="51637" y="6102"/>
                  </a:cubicBezTo>
                  <a:cubicBezTo>
                    <a:pt x="51089" y="6102"/>
                    <a:pt x="50983" y="5913"/>
                    <a:pt x="50983" y="5428"/>
                  </a:cubicBezTo>
                  <a:cubicBezTo>
                    <a:pt x="50983" y="3679"/>
                    <a:pt x="50983" y="1908"/>
                    <a:pt x="50983" y="159"/>
                  </a:cubicBezTo>
                  <a:cubicBezTo>
                    <a:pt x="50783" y="54"/>
                    <a:pt x="50556" y="1"/>
                    <a:pt x="50330" y="1"/>
                  </a:cubicBezTo>
                  <a:cubicBezTo>
                    <a:pt x="50103" y="1"/>
                    <a:pt x="49877" y="54"/>
                    <a:pt x="49677" y="159"/>
                  </a:cubicBezTo>
                  <a:cubicBezTo>
                    <a:pt x="49677" y="1908"/>
                    <a:pt x="49655" y="3679"/>
                    <a:pt x="49677" y="5428"/>
                  </a:cubicBezTo>
                  <a:cubicBezTo>
                    <a:pt x="49677" y="5913"/>
                    <a:pt x="49571" y="6102"/>
                    <a:pt x="49023" y="6102"/>
                  </a:cubicBezTo>
                  <a:cubicBezTo>
                    <a:pt x="47021" y="6092"/>
                    <a:pt x="45019" y="6087"/>
                    <a:pt x="43014" y="6087"/>
                  </a:cubicBezTo>
                  <a:cubicBezTo>
                    <a:pt x="41009" y="6087"/>
                    <a:pt x="39001" y="6092"/>
                    <a:pt x="36989" y="6102"/>
                  </a:cubicBezTo>
                  <a:cubicBezTo>
                    <a:pt x="36441" y="6102"/>
                    <a:pt x="36356" y="5913"/>
                    <a:pt x="36356" y="5428"/>
                  </a:cubicBezTo>
                  <a:lnTo>
                    <a:pt x="36356" y="159"/>
                  </a:lnTo>
                  <a:cubicBezTo>
                    <a:pt x="36146" y="54"/>
                    <a:pt x="35919" y="1"/>
                    <a:pt x="35693" y="1"/>
                  </a:cubicBezTo>
                  <a:cubicBezTo>
                    <a:pt x="35466" y="1"/>
                    <a:pt x="35239" y="54"/>
                    <a:pt x="35029" y="159"/>
                  </a:cubicBezTo>
                  <a:cubicBezTo>
                    <a:pt x="35029" y="1908"/>
                    <a:pt x="35008" y="3679"/>
                    <a:pt x="35029" y="5428"/>
                  </a:cubicBezTo>
                  <a:cubicBezTo>
                    <a:pt x="35029" y="5913"/>
                    <a:pt x="34923" y="6102"/>
                    <a:pt x="34375" y="6102"/>
                  </a:cubicBezTo>
                  <a:cubicBezTo>
                    <a:pt x="32795" y="6092"/>
                    <a:pt x="31209" y="6087"/>
                    <a:pt x="29620" y="6087"/>
                  </a:cubicBezTo>
                  <a:cubicBezTo>
                    <a:pt x="28031" y="6087"/>
                    <a:pt x="26440" y="6092"/>
                    <a:pt x="24849" y="6102"/>
                  </a:cubicBezTo>
                  <a:cubicBezTo>
                    <a:pt x="24301" y="6102"/>
                    <a:pt x="24196" y="5913"/>
                    <a:pt x="24196" y="5428"/>
                  </a:cubicBezTo>
                  <a:lnTo>
                    <a:pt x="24196" y="159"/>
                  </a:lnTo>
                  <a:cubicBezTo>
                    <a:pt x="23995" y="54"/>
                    <a:pt x="23774" y="1"/>
                    <a:pt x="23550" y="1"/>
                  </a:cubicBezTo>
                  <a:cubicBezTo>
                    <a:pt x="23326" y="1"/>
                    <a:pt x="23100" y="54"/>
                    <a:pt x="22889" y="159"/>
                  </a:cubicBezTo>
                  <a:cubicBezTo>
                    <a:pt x="22889" y="1950"/>
                    <a:pt x="22868" y="3721"/>
                    <a:pt x="22889" y="5491"/>
                  </a:cubicBezTo>
                  <a:cubicBezTo>
                    <a:pt x="22889" y="5955"/>
                    <a:pt x="22741" y="6102"/>
                    <a:pt x="22278" y="6102"/>
                  </a:cubicBezTo>
                  <a:cubicBezTo>
                    <a:pt x="20265" y="6092"/>
                    <a:pt x="18247" y="6087"/>
                    <a:pt x="16226" y="6087"/>
                  </a:cubicBezTo>
                  <a:cubicBezTo>
                    <a:pt x="14205" y="6087"/>
                    <a:pt x="12182" y="6092"/>
                    <a:pt x="10159" y="6102"/>
                  </a:cubicBezTo>
                  <a:cubicBezTo>
                    <a:pt x="9695" y="6102"/>
                    <a:pt x="9569" y="5955"/>
                    <a:pt x="9569" y="5491"/>
                  </a:cubicBezTo>
                  <a:cubicBezTo>
                    <a:pt x="9569" y="3721"/>
                    <a:pt x="9569" y="1950"/>
                    <a:pt x="9569" y="159"/>
                  </a:cubicBezTo>
                  <a:cubicBezTo>
                    <a:pt x="9379" y="54"/>
                    <a:pt x="9173" y="1"/>
                    <a:pt x="896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270;p54">
            <a:extLst>
              <a:ext uri="{FF2B5EF4-FFF2-40B4-BE49-F238E27FC236}">
                <a16:creationId xmlns:a16="http://schemas.microsoft.com/office/drawing/2014/main" id="{C0925702-2F5B-8737-599F-DFDD60A697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4960" y="942044"/>
            <a:ext cx="8564880" cy="3965236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200" b="0" i="0" u="none" strike="noStrike" dirty="0">
              <a:solidFill>
                <a:srgbClr val="242021"/>
              </a:solidFill>
              <a:effectLst/>
              <a:latin typeface="Nunito" pitchFamily="2" charset="0"/>
            </a:endParaRPr>
          </a:p>
          <a:p>
            <a:pPr marL="13970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Each of my best friends has his or her own hobby. Mi </a:t>
            </a:r>
            <a:r>
              <a:rPr lang="en-US" sz="22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(1.love) </a:t>
            </a:r>
            <a:r>
              <a:rPr lang="en-US" sz="22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 </a:t>
            </a: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drawing. She can spend hours drawing pictures every day. Mark </a:t>
            </a:r>
            <a:r>
              <a:rPr lang="en-US" sz="22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(2.have) </a:t>
            </a:r>
            <a:r>
              <a:rPr lang="en-US" sz="22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 </a:t>
            </a: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a different hobby. He</a:t>
            </a:r>
            <a:r>
              <a:rPr lang="en-US" sz="22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(3.enjoy) </a:t>
            </a:r>
            <a:r>
              <a:rPr lang="en-US" sz="22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 </a:t>
            </a: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playing sport. I </a:t>
            </a:r>
            <a:r>
              <a:rPr lang="en-US" sz="22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(4.not like) </a:t>
            </a:r>
            <a:r>
              <a:rPr lang="en-US" sz="22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 </a:t>
            </a: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playing sport. I like reading books because I can learn many things from them. However, there </a:t>
            </a:r>
            <a:r>
              <a:rPr lang="en-US" sz="22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(5. be)</a:t>
            </a:r>
            <a:r>
              <a:rPr lang="en-US" sz="22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 </a:t>
            </a: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one hobby we share. It </a:t>
            </a:r>
            <a:r>
              <a:rPr lang="en-US" sz="22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(6.be) </a:t>
            </a:r>
            <a:r>
              <a:rPr lang="en-US" sz="22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 </a:t>
            </a: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cooking. We all </a:t>
            </a:r>
            <a:r>
              <a:rPr lang="en-US" sz="22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(7.go) _</a:t>
            </a:r>
            <a:r>
              <a:rPr lang="en-US" sz="22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 </a:t>
            </a: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to the same cooking class. Our class </a:t>
            </a:r>
            <a:r>
              <a:rPr lang="en-US" sz="2200" b="0" i="0" u="none" strike="noStrike" dirty="0">
                <a:solidFill>
                  <a:srgbClr val="00A9A5"/>
                </a:solidFill>
                <a:effectLst/>
                <a:latin typeface="Nunito" pitchFamily="2" charset="0"/>
              </a:rPr>
              <a:t>(</a:t>
            </a:r>
            <a:r>
              <a:rPr lang="en-US" sz="22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8.begin) </a:t>
            </a:r>
            <a:r>
              <a:rPr lang="en-US" sz="22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 </a:t>
            </a: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at 9 a.m. on Sundays.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 </a:t>
            </a:r>
            <a:endParaRPr lang="en-US" sz="2200" b="0" dirty="0">
              <a:effectLst/>
              <a:latin typeface="Nunito" pitchFamily="2" charset="0"/>
            </a:endParaRPr>
          </a:p>
          <a:p>
            <a:pPr marL="139700" indent="0" algn="just">
              <a:lnSpc>
                <a:spcPct val="150000"/>
              </a:lnSpc>
              <a:buNone/>
            </a:pPr>
            <a:endParaRPr sz="2200" dirty="0">
              <a:latin typeface="Nunito" pitchFamily="2" charset="0"/>
            </a:endParaRPr>
          </a:p>
        </p:txBody>
      </p:sp>
      <p:sp>
        <p:nvSpPr>
          <p:cNvPr id="8" name="Google Shape;2269;p54">
            <a:extLst>
              <a:ext uri="{FF2B5EF4-FFF2-40B4-BE49-F238E27FC236}">
                <a16:creationId xmlns:a16="http://schemas.microsoft.com/office/drawing/2014/main" id="{6A95819A-1EA4-F432-A145-2AEE5D1061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flipH="1">
            <a:off x="463918" y="-64771"/>
            <a:ext cx="8314321" cy="6676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br>
              <a:rPr lang="en-US" sz="2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sz="2600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0"/>
              </a:rPr>
              <a:t>Ex3:Use the present </a:t>
            </a:r>
            <a:r>
              <a:rPr lang="en-US" sz="260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Rounded MT Bold" panose="020F0704030504030204" pitchFamily="34" charset="0"/>
              </a:rPr>
              <a:t>simple form </a:t>
            </a:r>
            <a:r>
              <a:rPr lang="en-US" sz="2600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0"/>
              </a:rPr>
              <a:t>of each verb to complete the passage.(p.16)</a:t>
            </a:r>
            <a:endParaRPr sz="2600" dirty="0"/>
          </a:p>
        </p:txBody>
      </p:sp>
    </p:spTree>
    <p:extLst>
      <p:ext uri="{BB962C8B-B14F-4D97-AF65-F5344CB8AC3E}">
        <p14:creationId xmlns:p14="http://schemas.microsoft.com/office/powerpoint/2010/main" val="21528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9" name="Google Shape;2269;p54"/>
          <p:cNvSpPr txBox="1">
            <a:spLocks noGrp="1"/>
          </p:cNvSpPr>
          <p:nvPr>
            <p:ph type="title"/>
          </p:nvPr>
        </p:nvSpPr>
        <p:spPr>
          <a:xfrm flipH="1">
            <a:off x="463918" y="-64771"/>
            <a:ext cx="8314321" cy="6676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br>
              <a:rPr lang="en-US" sz="2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sz="2600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0"/>
              </a:rPr>
              <a:t>Ex3:Use the present </a:t>
            </a:r>
            <a:r>
              <a:rPr lang="en-US" sz="260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Rounded MT Bold" panose="020F0704030504030204" pitchFamily="34" charset="0"/>
              </a:rPr>
              <a:t>simple form </a:t>
            </a:r>
            <a:r>
              <a:rPr lang="en-US" sz="2600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0"/>
              </a:rPr>
              <a:t>of each verb to complete the passage.(p.16)</a:t>
            </a:r>
            <a:endParaRPr sz="2600" dirty="0"/>
          </a:p>
        </p:txBody>
      </p:sp>
      <p:sp>
        <p:nvSpPr>
          <p:cNvPr id="2270" name="Google Shape;2270;p54"/>
          <p:cNvSpPr txBox="1">
            <a:spLocks noGrp="1"/>
          </p:cNvSpPr>
          <p:nvPr>
            <p:ph type="body" idx="1"/>
          </p:nvPr>
        </p:nvSpPr>
        <p:spPr>
          <a:xfrm>
            <a:off x="170122" y="850604"/>
            <a:ext cx="6044248" cy="4292896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900" b="0" i="0" u="none" strike="noStrike" dirty="0">
              <a:solidFill>
                <a:srgbClr val="242021"/>
              </a:solidFill>
              <a:effectLst/>
              <a:latin typeface="Nunito" pitchFamily="2" charset="0"/>
            </a:endParaRPr>
          </a:p>
          <a:p>
            <a:pPr marL="13970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Each of my best friends has his or her own hobby. Mi </a:t>
            </a:r>
            <a:r>
              <a:rPr lang="en-US" sz="19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(1.love) </a:t>
            </a:r>
            <a:r>
              <a:rPr lang="en-US" sz="19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 </a:t>
            </a:r>
            <a:r>
              <a:rPr lang="en-US" sz="19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drawing. She can spend hours drawing pictures every day. Mark </a:t>
            </a:r>
            <a:r>
              <a:rPr lang="en-US" sz="19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(2.have) </a:t>
            </a:r>
            <a:r>
              <a:rPr lang="en-US" sz="19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 </a:t>
            </a:r>
            <a:r>
              <a:rPr lang="en-US" sz="19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a different hobby. He</a:t>
            </a:r>
            <a:r>
              <a:rPr lang="en-US" sz="19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(3.enjoy) </a:t>
            </a:r>
            <a:r>
              <a:rPr lang="en-US" sz="19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 </a:t>
            </a:r>
            <a:r>
              <a:rPr lang="en-US" sz="19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playing sport. I </a:t>
            </a:r>
            <a:r>
              <a:rPr lang="en-US" sz="19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(4.not like) </a:t>
            </a:r>
            <a:r>
              <a:rPr lang="en-US" sz="19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 </a:t>
            </a:r>
            <a:r>
              <a:rPr lang="en-US" sz="19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playing sport. I like reading books because I can learn many things from them. However, there </a:t>
            </a:r>
            <a:r>
              <a:rPr lang="en-US" sz="19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(5. be)</a:t>
            </a:r>
            <a:r>
              <a:rPr lang="en-US" sz="19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 </a:t>
            </a:r>
            <a:r>
              <a:rPr lang="en-US" sz="19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one hobby we share. It </a:t>
            </a:r>
            <a:r>
              <a:rPr lang="en-US" sz="19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(6.be) </a:t>
            </a:r>
            <a:r>
              <a:rPr lang="en-US" sz="19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 </a:t>
            </a:r>
            <a:r>
              <a:rPr lang="en-US" sz="19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cooking. We all </a:t>
            </a:r>
            <a:r>
              <a:rPr lang="en-US" sz="19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(7.go) _</a:t>
            </a:r>
            <a:r>
              <a:rPr lang="en-US" sz="19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 </a:t>
            </a:r>
            <a:r>
              <a:rPr lang="en-US" sz="19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to the same cooking class. Our class </a:t>
            </a:r>
            <a:r>
              <a:rPr lang="en-US" sz="1900" b="0" i="0" u="none" strike="noStrike" dirty="0">
                <a:solidFill>
                  <a:srgbClr val="00A9A5"/>
                </a:solidFill>
                <a:effectLst/>
                <a:latin typeface="Nunito" pitchFamily="2" charset="0"/>
              </a:rPr>
              <a:t>(</a:t>
            </a:r>
            <a:r>
              <a:rPr lang="en-US" sz="1900" b="0" i="0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8.begin) </a:t>
            </a:r>
            <a:r>
              <a:rPr lang="en-US" sz="19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 </a:t>
            </a:r>
            <a:r>
              <a:rPr lang="en-US" sz="19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at 9 a.m. on Sundays.</a:t>
            </a:r>
            <a:r>
              <a:rPr lang="en-US" sz="19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 </a:t>
            </a:r>
            <a:endParaRPr lang="en-US" sz="1900" b="0" dirty="0">
              <a:effectLst/>
              <a:latin typeface="Nunito" pitchFamily="2" charset="0"/>
            </a:endParaRPr>
          </a:p>
          <a:p>
            <a:pPr marL="139700" indent="0" algn="just">
              <a:lnSpc>
                <a:spcPct val="150000"/>
              </a:lnSpc>
              <a:buNone/>
            </a:pPr>
            <a:endParaRPr sz="1900" dirty="0">
              <a:latin typeface="Nunito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A701974-198F-C993-FC1E-DEE74B0488CF}"/>
              </a:ext>
            </a:extLst>
          </p:cNvPr>
          <p:cNvSpPr txBox="1"/>
          <p:nvPr/>
        </p:nvSpPr>
        <p:spPr>
          <a:xfrm>
            <a:off x="1374249" y="1290082"/>
            <a:ext cx="1142122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9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loves </a:t>
            </a:r>
            <a:endParaRPr lang="en-US" sz="1900" b="0" dirty="0">
              <a:effectLst/>
              <a:latin typeface="Nunito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7E30282-6A71-5186-638B-FB18647A87B3}"/>
              </a:ext>
            </a:extLst>
          </p:cNvPr>
          <p:cNvSpPr txBox="1"/>
          <p:nvPr/>
        </p:nvSpPr>
        <p:spPr>
          <a:xfrm>
            <a:off x="5266660" y="1734786"/>
            <a:ext cx="1056169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9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has </a:t>
            </a:r>
            <a:endParaRPr lang="en-US" sz="1900" b="0" dirty="0">
              <a:effectLst/>
              <a:latin typeface="Nunito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FF38B4E-7B97-D090-4171-369C75D87D3E}"/>
              </a:ext>
            </a:extLst>
          </p:cNvPr>
          <p:cNvSpPr txBox="1"/>
          <p:nvPr/>
        </p:nvSpPr>
        <p:spPr>
          <a:xfrm>
            <a:off x="3512808" y="2179571"/>
            <a:ext cx="1541204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9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enjoys </a:t>
            </a:r>
            <a:endParaRPr lang="en-US" sz="1900" b="0" dirty="0">
              <a:effectLst/>
              <a:latin typeface="Nunito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EDFC74C-8438-BA37-D825-9CDC11D454E9}"/>
              </a:ext>
            </a:extLst>
          </p:cNvPr>
          <p:cNvSpPr txBox="1"/>
          <p:nvPr/>
        </p:nvSpPr>
        <p:spPr>
          <a:xfrm>
            <a:off x="1727966" y="2604244"/>
            <a:ext cx="1816222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9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don’t like</a:t>
            </a:r>
            <a:endParaRPr lang="en-US" sz="1900" b="0" dirty="0">
              <a:effectLst/>
              <a:latin typeface="Nunito" pitchFamily="2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509AC31-993A-E472-F4A4-00A135D593DE}"/>
              </a:ext>
            </a:extLst>
          </p:cNvPr>
          <p:cNvSpPr txBox="1"/>
          <p:nvPr/>
        </p:nvSpPr>
        <p:spPr>
          <a:xfrm>
            <a:off x="1213105" y="3879241"/>
            <a:ext cx="655519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9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is</a:t>
            </a:r>
            <a:endParaRPr lang="en-US" sz="1900" b="0" dirty="0">
              <a:effectLst/>
              <a:latin typeface="Nunito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0425F0-1F5D-1FBC-0294-4E74F6642C93}"/>
              </a:ext>
            </a:extLst>
          </p:cNvPr>
          <p:cNvSpPr/>
          <p:nvPr/>
        </p:nvSpPr>
        <p:spPr>
          <a:xfrm>
            <a:off x="6441580" y="1160048"/>
            <a:ext cx="2539386" cy="3726912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427553F-DF7D-0FD2-03F4-948FF604FA8B}"/>
              </a:ext>
            </a:extLst>
          </p:cNvPr>
          <p:cNvSpPr txBox="1"/>
          <p:nvPr/>
        </p:nvSpPr>
        <p:spPr>
          <a:xfrm>
            <a:off x="2952815" y="3475612"/>
            <a:ext cx="421248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9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is</a:t>
            </a:r>
            <a:endParaRPr lang="en-US" sz="1900" b="0" dirty="0">
              <a:effectLst/>
              <a:latin typeface="Nunito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949B51A-3511-0394-D926-1934B5F2A3C0}"/>
              </a:ext>
            </a:extLst>
          </p:cNvPr>
          <p:cNvSpPr txBox="1"/>
          <p:nvPr/>
        </p:nvSpPr>
        <p:spPr>
          <a:xfrm>
            <a:off x="4206893" y="3903131"/>
            <a:ext cx="730214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9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go </a:t>
            </a:r>
            <a:endParaRPr lang="en-US" sz="1900" b="0" dirty="0">
              <a:effectLst/>
              <a:latin typeface="Nunito" pitchFamily="2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4A0316C-EB37-9C10-7988-47C48F1BEEA0}"/>
              </a:ext>
            </a:extLst>
          </p:cNvPr>
          <p:cNvSpPr txBox="1"/>
          <p:nvPr/>
        </p:nvSpPr>
        <p:spPr>
          <a:xfrm>
            <a:off x="4100642" y="4325655"/>
            <a:ext cx="1552349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9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begins</a:t>
            </a:r>
            <a:endParaRPr lang="en-US" sz="1900" b="0" dirty="0">
              <a:effectLst/>
              <a:latin typeface="Nunito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0890C4B-959B-8EA8-689B-5B101638C0F1}"/>
              </a:ext>
            </a:extLst>
          </p:cNvPr>
          <p:cNvSpPr txBox="1"/>
          <p:nvPr/>
        </p:nvSpPr>
        <p:spPr>
          <a:xfrm>
            <a:off x="6511147" y="1297466"/>
            <a:ext cx="195331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>
                <a:solidFill>
                  <a:schemeClr val="tx1"/>
                </a:solidFill>
                <a:latin typeface="Nunito" pitchFamily="2" charset="0"/>
              </a:rPr>
              <a:t> 1. She + Vs/es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D576EC7-F10A-EC75-C537-00BCFD839D69}"/>
              </a:ext>
            </a:extLst>
          </p:cNvPr>
          <p:cNvSpPr txBox="1"/>
          <p:nvPr/>
        </p:nvSpPr>
        <p:spPr>
          <a:xfrm>
            <a:off x="6587254" y="1732850"/>
            <a:ext cx="227339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>
                <a:solidFill>
                  <a:schemeClr val="tx1"/>
                </a:solidFill>
                <a:latin typeface="Nunito" pitchFamily="2" charset="0"/>
              </a:rPr>
              <a:t>2. He + Vs/es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D8514E7-1F6A-0B46-AB22-23A8BB12FBA4}"/>
              </a:ext>
            </a:extLst>
          </p:cNvPr>
          <p:cNvSpPr txBox="1"/>
          <p:nvPr/>
        </p:nvSpPr>
        <p:spPr>
          <a:xfrm>
            <a:off x="6587254" y="2179038"/>
            <a:ext cx="197985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>
                <a:solidFill>
                  <a:schemeClr val="tx1"/>
                </a:solidFill>
                <a:latin typeface="Nunito" pitchFamily="2" charset="0"/>
              </a:rPr>
              <a:t>3. He + Vs/es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9219786-24B2-7254-4FB0-9383E1D42933}"/>
              </a:ext>
            </a:extLst>
          </p:cNvPr>
          <p:cNvSpPr txBox="1"/>
          <p:nvPr/>
        </p:nvSpPr>
        <p:spPr>
          <a:xfrm>
            <a:off x="6586780" y="2614422"/>
            <a:ext cx="253938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>
                <a:solidFill>
                  <a:schemeClr val="tx1"/>
                </a:solidFill>
                <a:latin typeface="Nunito" pitchFamily="2" charset="0"/>
              </a:rPr>
              <a:t>4. I + do (not) +V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4BBC083-929D-D467-50BF-954D9E041E14}"/>
              </a:ext>
            </a:extLst>
          </p:cNvPr>
          <p:cNvSpPr txBox="1"/>
          <p:nvPr/>
        </p:nvSpPr>
        <p:spPr>
          <a:xfrm>
            <a:off x="6589962" y="3045802"/>
            <a:ext cx="247077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>
                <a:solidFill>
                  <a:schemeClr val="tx1"/>
                </a:solidFill>
                <a:latin typeface="Nunito" pitchFamily="2" charset="0"/>
              </a:rPr>
              <a:t>5. There + is/are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6CF20F6-CFA0-933C-D69F-BE583ABEEA24}"/>
              </a:ext>
            </a:extLst>
          </p:cNvPr>
          <p:cNvSpPr txBox="1"/>
          <p:nvPr/>
        </p:nvSpPr>
        <p:spPr>
          <a:xfrm>
            <a:off x="6586780" y="3428652"/>
            <a:ext cx="131549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>
                <a:solidFill>
                  <a:schemeClr val="tx1"/>
                </a:solidFill>
                <a:latin typeface="Nunito" pitchFamily="2" charset="0"/>
              </a:rPr>
              <a:t>6. It + is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D9B3A82-CF1D-9F52-3133-D108FB873EE6}"/>
              </a:ext>
            </a:extLst>
          </p:cNvPr>
          <p:cNvSpPr txBox="1"/>
          <p:nvPr/>
        </p:nvSpPr>
        <p:spPr>
          <a:xfrm>
            <a:off x="6584632" y="3868917"/>
            <a:ext cx="147895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>
                <a:solidFill>
                  <a:schemeClr val="tx1"/>
                </a:solidFill>
                <a:latin typeface="Nunito" pitchFamily="2" charset="0"/>
              </a:rPr>
              <a:t>7. We + V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DC3AF2-8EEB-8EB8-7F62-C0EEEF304A4F}"/>
              </a:ext>
            </a:extLst>
          </p:cNvPr>
          <p:cNvSpPr txBox="1"/>
          <p:nvPr/>
        </p:nvSpPr>
        <p:spPr>
          <a:xfrm>
            <a:off x="6600163" y="4280268"/>
            <a:ext cx="245037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>
                <a:solidFill>
                  <a:schemeClr val="tx1"/>
                </a:solidFill>
                <a:latin typeface="Nunito" pitchFamily="2" charset="0"/>
              </a:rPr>
              <a:t>8. Our class + Vs/es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6" grpId="0"/>
      <p:bldP spid="58" grpId="0"/>
      <p:bldP spid="60" grpId="0"/>
      <p:bldP spid="62" grpId="0"/>
      <p:bldP spid="63" grpId="0"/>
      <p:bldP spid="65" grpId="0"/>
      <p:bldP spid="67" grpId="0"/>
      <p:bldP spid="42" grpId="0"/>
      <p:bldP spid="43" grpId="0"/>
      <p:bldP spid="44" grpId="0"/>
      <p:bldP spid="45" grpId="0"/>
      <p:bldP spid="46" grpId="0"/>
      <p:bldP spid="48" grpId="0"/>
      <p:bldP spid="49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1" name="Google Shape;2721;p60"/>
          <p:cNvGrpSpPr/>
          <p:nvPr/>
        </p:nvGrpSpPr>
        <p:grpSpPr>
          <a:xfrm rot="8914970">
            <a:off x="-584404" y="-174596"/>
            <a:ext cx="1693701" cy="857873"/>
            <a:chOff x="0" y="6078527"/>
            <a:chExt cx="2501774" cy="1267169"/>
          </a:xfrm>
        </p:grpSpPr>
        <p:sp>
          <p:nvSpPr>
            <p:cNvPr id="2722" name="Google Shape;2722;p60"/>
            <p:cNvSpPr/>
            <p:nvPr/>
          </p:nvSpPr>
          <p:spPr>
            <a:xfrm>
              <a:off x="0" y="6078527"/>
              <a:ext cx="2501774" cy="1267169"/>
            </a:xfrm>
            <a:custGeom>
              <a:avLst/>
              <a:gdLst/>
              <a:ahLst/>
              <a:cxnLst/>
              <a:rect l="l" t="t" r="r" b="b"/>
              <a:pathLst>
                <a:path w="136448" h="69112" extrusionOk="0">
                  <a:moveTo>
                    <a:pt x="124307" y="3227"/>
                  </a:moveTo>
                  <a:lnTo>
                    <a:pt x="124307" y="3227"/>
                  </a:lnTo>
                  <a:cubicBezTo>
                    <a:pt x="123991" y="3965"/>
                    <a:pt x="123443" y="4450"/>
                    <a:pt x="123022" y="4998"/>
                  </a:cubicBezTo>
                  <a:cubicBezTo>
                    <a:pt x="122242" y="6051"/>
                    <a:pt x="121420" y="7084"/>
                    <a:pt x="120619" y="8117"/>
                  </a:cubicBezTo>
                  <a:cubicBezTo>
                    <a:pt x="120577" y="8201"/>
                    <a:pt x="120556" y="8264"/>
                    <a:pt x="120535" y="8349"/>
                  </a:cubicBezTo>
                  <a:cubicBezTo>
                    <a:pt x="122347" y="9065"/>
                    <a:pt x="124139" y="9803"/>
                    <a:pt x="125951" y="10498"/>
                  </a:cubicBezTo>
                  <a:cubicBezTo>
                    <a:pt x="126457" y="10688"/>
                    <a:pt x="126394" y="10899"/>
                    <a:pt x="126141" y="11236"/>
                  </a:cubicBezTo>
                  <a:cubicBezTo>
                    <a:pt x="125108" y="12543"/>
                    <a:pt x="124076" y="13828"/>
                    <a:pt x="123043" y="15135"/>
                  </a:cubicBezTo>
                  <a:cubicBezTo>
                    <a:pt x="122853" y="15388"/>
                    <a:pt x="122685" y="15641"/>
                    <a:pt x="122495" y="15873"/>
                  </a:cubicBezTo>
                  <a:lnTo>
                    <a:pt x="128544" y="18339"/>
                  </a:lnTo>
                  <a:cubicBezTo>
                    <a:pt x="127701" y="19392"/>
                    <a:pt x="126858" y="20446"/>
                    <a:pt x="126078" y="21500"/>
                  </a:cubicBezTo>
                  <a:cubicBezTo>
                    <a:pt x="125572" y="22153"/>
                    <a:pt x="124940" y="22722"/>
                    <a:pt x="124645" y="23523"/>
                  </a:cubicBezTo>
                  <a:cubicBezTo>
                    <a:pt x="126457" y="24261"/>
                    <a:pt x="128270" y="24999"/>
                    <a:pt x="130103" y="25736"/>
                  </a:cubicBezTo>
                  <a:cubicBezTo>
                    <a:pt x="130504" y="25884"/>
                    <a:pt x="130567" y="26031"/>
                    <a:pt x="130272" y="26411"/>
                  </a:cubicBezTo>
                  <a:cubicBezTo>
                    <a:pt x="129029" y="27928"/>
                    <a:pt x="127827" y="29488"/>
                    <a:pt x="126605" y="31026"/>
                  </a:cubicBezTo>
                  <a:cubicBezTo>
                    <a:pt x="127827" y="31701"/>
                    <a:pt x="129155" y="32080"/>
                    <a:pt x="130420" y="32628"/>
                  </a:cubicBezTo>
                  <a:cubicBezTo>
                    <a:pt x="131052" y="32923"/>
                    <a:pt x="131747" y="33092"/>
                    <a:pt x="132485" y="33555"/>
                  </a:cubicBezTo>
                  <a:lnTo>
                    <a:pt x="11466" y="65970"/>
                  </a:lnTo>
                  <a:cubicBezTo>
                    <a:pt x="12414" y="64748"/>
                    <a:pt x="13278" y="63673"/>
                    <a:pt x="14100" y="62577"/>
                  </a:cubicBezTo>
                  <a:cubicBezTo>
                    <a:pt x="14543" y="61987"/>
                    <a:pt x="15112" y="61481"/>
                    <a:pt x="15428" y="60786"/>
                  </a:cubicBezTo>
                  <a:cubicBezTo>
                    <a:pt x="13721" y="60111"/>
                    <a:pt x="12014" y="59437"/>
                    <a:pt x="10307" y="58741"/>
                  </a:cubicBezTo>
                  <a:cubicBezTo>
                    <a:pt x="9400" y="58383"/>
                    <a:pt x="9400" y="58383"/>
                    <a:pt x="10012" y="57603"/>
                  </a:cubicBezTo>
                  <a:cubicBezTo>
                    <a:pt x="11108" y="56170"/>
                    <a:pt x="12225" y="54737"/>
                    <a:pt x="13342" y="53304"/>
                  </a:cubicBezTo>
                  <a:cubicBezTo>
                    <a:pt x="12899" y="52840"/>
                    <a:pt x="12267" y="52756"/>
                    <a:pt x="11698" y="52524"/>
                  </a:cubicBezTo>
                  <a:cubicBezTo>
                    <a:pt x="10454" y="51997"/>
                    <a:pt x="9211" y="51470"/>
                    <a:pt x="7925" y="51006"/>
                  </a:cubicBezTo>
                  <a:cubicBezTo>
                    <a:pt x="7440" y="50838"/>
                    <a:pt x="7419" y="50669"/>
                    <a:pt x="7714" y="50311"/>
                  </a:cubicBezTo>
                  <a:cubicBezTo>
                    <a:pt x="8789" y="48962"/>
                    <a:pt x="9864" y="47613"/>
                    <a:pt x="10939" y="46243"/>
                  </a:cubicBezTo>
                  <a:cubicBezTo>
                    <a:pt x="11087" y="46075"/>
                    <a:pt x="11213" y="45864"/>
                    <a:pt x="11339" y="45653"/>
                  </a:cubicBezTo>
                  <a:cubicBezTo>
                    <a:pt x="9674" y="44852"/>
                    <a:pt x="7925" y="44262"/>
                    <a:pt x="6239" y="43545"/>
                  </a:cubicBezTo>
                  <a:cubicBezTo>
                    <a:pt x="5312" y="43166"/>
                    <a:pt x="5333" y="43187"/>
                    <a:pt x="5944" y="42407"/>
                  </a:cubicBezTo>
                  <a:cubicBezTo>
                    <a:pt x="7103" y="40953"/>
                    <a:pt x="8305" y="39541"/>
                    <a:pt x="9358" y="38002"/>
                  </a:cubicBezTo>
                  <a:lnTo>
                    <a:pt x="3541" y="35705"/>
                  </a:lnTo>
                  <a:lnTo>
                    <a:pt x="3562" y="35558"/>
                  </a:lnTo>
                  <a:lnTo>
                    <a:pt x="7946" y="34377"/>
                  </a:lnTo>
                  <a:cubicBezTo>
                    <a:pt x="13995" y="32755"/>
                    <a:pt x="20044" y="31132"/>
                    <a:pt x="26114" y="29509"/>
                  </a:cubicBezTo>
                  <a:cubicBezTo>
                    <a:pt x="34460" y="27275"/>
                    <a:pt x="42806" y="25062"/>
                    <a:pt x="51152" y="22828"/>
                  </a:cubicBezTo>
                  <a:cubicBezTo>
                    <a:pt x="57180" y="21205"/>
                    <a:pt x="63229" y="19582"/>
                    <a:pt x="69278" y="17959"/>
                  </a:cubicBezTo>
                  <a:lnTo>
                    <a:pt x="93410" y="11510"/>
                  </a:lnTo>
                  <a:cubicBezTo>
                    <a:pt x="100133" y="9719"/>
                    <a:pt x="106856" y="7906"/>
                    <a:pt x="113559" y="6093"/>
                  </a:cubicBezTo>
                  <a:cubicBezTo>
                    <a:pt x="117036" y="5166"/>
                    <a:pt x="120493" y="4239"/>
                    <a:pt x="123949" y="3290"/>
                  </a:cubicBezTo>
                  <a:cubicBezTo>
                    <a:pt x="124034" y="3269"/>
                    <a:pt x="124118" y="3269"/>
                    <a:pt x="124307" y="3227"/>
                  </a:cubicBezTo>
                  <a:close/>
                  <a:moveTo>
                    <a:pt x="124677" y="1"/>
                  </a:moveTo>
                  <a:cubicBezTo>
                    <a:pt x="124482" y="1"/>
                    <a:pt x="124281" y="22"/>
                    <a:pt x="124076" y="66"/>
                  </a:cubicBezTo>
                  <a:cubicBezTo>
                    <a:pt x="120893" y="740"/>
                    <a:pt x="117795" y="1689"/>
                    <a:pt x="114676" y="2532"/>
                  </a:cubicBezTo>
                  <a:cubicBezTo>
                    <a:pt x="106941" y="4576"/>
                    <a:pt x="99206" y="6641"/>
                    <a:pt x="91471" y="8728"/>
                  </a:cubicBezTo>
                  <a:cubicBezTo>
                    <a:pt x="84453" y="10625"/>
                    <a:pt x="77413" y="12501"/>
                    <a:pt x="70374" y="14397"/>
                  </a:cubicBezTo>
                  <a:cubicBezTo>
                    <a:pt x="64620" y="15936"/>
                    <a:pt x="58866" y="17453"/>
                    <a:pt x="53133" y="18992"/>
                  </a:cubicBezTo>
                  <a:lnTo>
                    <a:pt x="29107" y="25420"/>
                  </a:lnTo>
                  <a:lnTo>
                    <a:pt x="8557" y="30921"/>
                  </a:lnTo>
                  <a:cubicBezTo>
                    <a:pt x="6597" y="31448"/>
                    <a:pt x="4616" y="31975"/>
                    <a:pt x="2656" y="32502"/>
                  </a:cubicBezTo>
                  <a:cubicBezTo>
                    <a:pt x="1223" y="32881"/>
                    <a:pt x="275" y="33893"/>
                    <a:pt x="148" y="35284"/>
                  </a:cubicBezTo>
                  <a:cubicBezTo>
                    <a:pt x="1" y="36675"/>
                    <a:pt x="738" y="37918"/>
                    <a:pt x="2108" y="38529"/>
                  </a:cubicBezTo>
                  <a:cubicBezTo>
                    <a:pt x="2677" y="38782"/>
                    <a:pt x="3246" y="38993"/>
                    <a:pt x="3815" y="39204"/>
                  </a:cubicBezTo>
                  <a:cubicBezTo>
                    <a:pt x="4216" y="39351"/>
                    <a:pt x="4237" y="39499"/>
                    <a:pt x="3963" y="39794"/>
                  </a:cubicBezTo>
                  <a:cubicBezTo>
                    <a:pt x="3562" y="40237"/>
                    <a:pt x="3183" y="40700"/>
                    <a:pt x="2867" y="41185"/>
                  </a:cubicBezTo>
                  <a:cubicBezTo>
                    <a:pt x="1855" y="42660"/>
                    <a:pt x="1855" y="44241"/>
                    <a:pt x="3267" y="45548"/>
                  </a:cubicBezTo>
                  <a:cubicBezTo>
                    <a:pt x="3984" y="46201"/>
                    <a:pt x="4911" y="46433"/>
                    <a:pt x="5775" y="46791"/>
                  </a:cubicBezTo>
                  <a:cubicBezTo>
                    <a:pt x="6218" y="46960"/>
                    <a:pt x="6218" y="47086"/>
                    <a:pt x="5944" y="47423"/>
                  </a:cubicBezTo>
                  <a:cubicBezTo>
                    <a:pt x="5501" y="47950"/>
                    <a:pt x="5101" y="48477"/>
                    <a:pt x="4722" y="49046"/>
                  </a:cubicBezTo>
                  <a:cubicBezTo>
                    <a:pt x="3900" y="50290"/>
                    <a:pt x="4068" y="51934"/>
                    <a:pt x="5143" y="52966"/>
                  </a:cubicBezTo>
                  <a:cubicBezTo>
                    <a:pt x="5902" y="53746"/>
                    <a:pt x="6935" y="53999"/>
                    <a:pt x="7904" y="54400"/>
                  </a:cubicBezTo>
                  <a:cubicBezTo>
                    <a:pt x="8220" y="54526"/>
                    <a:pt x="8368" y="54610"/>
                    <a:pt x="8073" y="54926"/>
                  </a:cubicBezTo>
                  <a:cubicBezTo>
                    <a:pt x="7714" y="55306"/>
                    <a:pt x="7440" y="55748"/>
                    <a:pt x="7082" y="56149"/>
                  </a:cubicBezTo>
                  <a:cubicBezTo>
                    <a:pt x="6007" y="57350"/>
                    <a:pt x="5944" y="59163"/>
                    <a:pt x="6956" y="60427"/>
                  </a:cubicBezTo>
                  <a:cubicBezTo>
                    <a:pt x="7525" y="61123"/>
                    <a:pt x="8347" y="61397"/>
                    <a:pt x="9148" y="61713"/>
                  </a:cubicBezTo>
                  <a:cubicBezTo>
                    <a:pt x="10328" y="62156"/>
                    <a:pt x="10328" y="62156"/>
                    <a:pt x="9590" y="63146"/>
                  </a:cubicBezTo>
                  <a:cubicBezTo>
                    <a:pt x="8979" y="63989"/>
                    <a:pt x="8157" y="64727"/>
                    <a:pt x="8305" y="65886"/>
                  </a:cubicBezTo>
                  <a:cubicBezTo>
                    <a:pt x="8177" y="67642"/>
                    <a:pt x="9651" y="69112"/>
                    <a:pt x="11449" y="69112"/>
                  </a:cubicBezTo>
                  <a:cubicBezTo>
                    <a:pt x="11722" y="69112"/>
                    <a:pt x="12004" y="69078"/>
                    <a:pt x="12288" y="69005"/>
                  </a:cubicBezTo>
                  <a:cubicBezTo>
                    <a:pt x="16377" y="67930"/>
                    <a:pt x="20465" y="66813"/>
                    <a:pt x="24575" y="65717"/>
                  </a:cubicBezTo>
                  <a:cubicBezTo>
                    <a:pt x="32310" y="63652"/>
                    <a:pt x="40045" y="61586"/>
                    <a:pt x="47780" y="59500"/>
                  </a:cubicBezTo>
                  <a:cubicBezTo>
                    <a:pt x="54820" y="57624"/>
                    <a:pt x="61859" y="55706"/>
                    <a:pt x="68898" y="53809"/>
                  </a:cubicBezTo>
                  <a:cubicBezTo>
                    <a:pt x="74294" y="52355"/>
                    <a:pt x="79668" y="50901"/>
                    <a:pt x="85064" y="49468"/>
                  </a:cubicBezTo>
                  <a:cubicBezTo>
                    <a:pt x="92757" y="47423"/>
                    <a:pt x="100449" y="45358"/>
                    <a:pt x="108142" y="43314"/>
                  </a:cubicBezTo>
                  <a:cubicBezTo>
                    <a:pt x="115013" y="41480"/>
                    <a:pt x="121905" y="39667"/>
                    <a:pt x="128755" y="37792"/>
                  </a:cubicBezTo>
                  <a:cubicBezTo>
                    <a:pt x="130462" y="37328"/>
                    <a:pt x="132190" y="36991"/>
                    <a:pt x="133855" y="36359"/>
                  </a:cubicBezTo>
                  <a:cubicBezTo>
                    <a:pt x="135899" y="35600"/>
                    <a:pt x="136447" y="32944"/>
                    <a:pt x="134972" y="31364"/>
                  </a:cubicBezTo>
                  <a:cubicBezTo>
                    <a:pt x="134213" y="30542"/>
                    <a:pt x="133223" y="30310"/>
                    <a:pt x="132274" y="29930"/>
                  </a:cubicBezTo>
                  <a:cubicBezTo>
                    <a:pt x="131768" y="29741"/>
                    <a:pt x="131726" y="29530"/>
                    <a:pt x="132085" y="29129"/>
                  </a:cubicBezTo>
                  <a:cubicBezTo>
                    <a:pt x="132464" y="28708"/>
                    <a:pt x="132822" y="28223"/>
                    <a:pt x="133202" y="27760"/>
                  </a:cubicBezTo>
                  <a:cubicBezTo>
                    <a:pt x="133981" y="26811"/>
                    <a:pt x="133876" y="24556"/>
                    <a:pt x="132928" y="23755"/>
                  </a:cubicBezTo>
                  <a:cubicBezTo>
                    <a:pt x="132042" y="23017"/>
                    <a:pt x="131031" y="22680"/>
                    <a:pt x="130040" y="22238"/>
                  </a:cubicBezTo>
                  <a:cubicBezTo>
                    <a:pt x="129724" y="22111"/>
                    <a:pt x="129577" y="22048"/>
                    <a:pt x="129872" y="21711"/>
                  </a:cubicBezTo>
                  <a:cubicBezTo>
                    <a:pt x="130272" y="21289"/>
                    <a:pt x="130630" y="20804"/>
                    <a:pt x="130989" y="20341"/>
                  </a:cubicBezTo>
                  <a:cubicBezTo>
                    <a:pt x="132295" y="18676"/>
                    <a:pt x="131895" y="16610"/>
                    <a:pt x="130061" y="15514"/>
                  </a:cubicBezTo>
                  <a:cubicBezTo>
                    <a:pt x="129450" y="15198"/>
                    <a:pt x="128797" y="14924"/>
                    <a:pt x="128143" y="14692"/>
                  </a:cubicBezTo>
                  <a:cubicBezTo>
                    <a:pt x="127764" y="14545"/>
                    <a:pt x="127574" y="14418"/>
                    <a:pt x="127954" y="14018"/>
                  </a:cubicBezTo>
                  <a:cubicBezTo>
                    <a:pt x="128333" y="13597"/>
                    <a:pt x="128691" y="13175"/>
                    <a:pt x="129007" y="12711"/>
                  </a:cubicBezTo>
                  <a:cubicBezTo>
                    <a:pt x="130251" y="11025"/>
                    <a:pt x="129829" y="9002"/>
                    <a:pt x="128017" y="7948"/>
                  </a:cubicBezTo>
                  <a:cubicBezTo>
                    <a:pt x="127406" y="7611"/>
                    <a:pt x="126752" y="7337"/>
                    <a:pt x="126099" y="7105"/>
                  </a:cubicBezTo>
                  <a:cubicBezTo>
                    <a:pt x="125762" y="6979"/>
                    <a:pt x="125551" y="6810"/>
                    <a:pt x="125909" y="6452"/>
                  </a:cubicBezTo>
                  <a:cubicBezTo>
                    <a:pt x="126162" y="6199"/>
                    <a:pt x="126394" y="5946"/>
                    <a:pt x="126584" y="5651"/>
                  </a:cubicBezTo>
                  <a:cubicBezTo>
                    <a:pt x="127216" y="4850"/>
                    <a:pt x="127722" y="4007"/>
                    <a:pt x="127659" y="2911"/>
                  </a:cubicBezTo>
                  <a:cubicBezTo>
                    <a:pt x="127564" y="1515"/>
                    <a:pt x="126339" y="1"/>
                    <a:pt x="124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66675" dir="180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60"/>
            <p:cNvSpPr/>
            <p:nvPr/>
          </p:nvSpPr>
          <p:spPr>
            <a:xfrm>
              <a:off x="129158" y="6370241"/>
              <a:ext cx="2231644" cy="690152"/>
            </a:xfrm>
            <a:custGeom>
              <a:avLst/>
              <a:gdLst/>
              <a:ahLst/>
              <a:cxnLst/>
              <a:rect l="l" t="t" r="r" b="b"/>
              <a:pathLst>
                <a:path w="121104" h="37432" extrusionOk="0">
                  <a:moveTo>
                    <a:pt x="115076" y="1"/>
                  </a:moveTo>
                  <a:cubicBezTo>
                    <a:pt x="112968" y="570"/>
                    <a:pt x="110861" y="1097"/>
                    <a:pt x="108732" y="1645"/>
                  </a:cubicBezTo>
                  <a:cubicBezTo>
                    <a:pt x="100407" y="3879"/>
                    <a:pt x="92061" y="6092"/>
                    <a:pt x="83715" y="8326"/>
                  </a:cubicBezTo>
                  <a:cubicBezTo>
                    <a:pt x="76991" y="10117"/>
                    <a:pt x="70289" y="11909"/>
                    <a:pt x="63566" y="13721"/>
                  </a:cubicBezTo>
                  <a:lnTo>
                    <a:pt x="41457" y="19644"/>
                  </a:lnTo>
                  <a:lnTo>
                    <a:pt x="17325" y="26114"/>
                  </a:lnTo>
                  <a:cubicBezTo>
                    <a:pt x="13089" y="27231"/>
                    <a:pt x="8873" y="28369"/>
                    <a:pt x="4658" y="29507"/>
                  </a:cubicBezTo>
                  <a:cubicBezTo>
                    <a:pt x="4405" y="29570"/>
                    <a:pt x="4152" y="29676"/>
                    <a:pt x="3920" y="29781"/>
                  </a:cubicBezTo>
                  <a:cubicBezTo>
                    <a:pt x="3773" y="29971"/>
                    <a:pt x="3668" y="30181"/>
                    <a:pt x="3520" y="30371"/>
                  </a:cubicBezTo>
                  <a:cubicBezTo>
                    <a:pt x="2445" y="31720"/>
                    <a:pt x="1370" y="33069"/>
                    <a:pt x="274" y="34418"/>
                  </a:cubicBezTo>
                  <a:cubicBezTo>
                    <a:pt x="0" y="34776"/>
                    <a:pt x="21" y="34945"/>
                    <a:pt x="506" y="35134"/>
                  </a:cubicBezTo>
                  <a:cubicBezTo>
                    <a:pt x="1771" y="35577"/>
                    <a:pt x="3035" y="36104"/>
                    <a:pt x="4279" y="36631"/>
                  </a:cubicBezTo>
                  <a:cubicBezTo>
                    <a:pt x="4827" y="36884"/>
                    <a:pt x="5459" y="36968"/>
                    <a:pt x="5902" y="37432"/>
                  </a:cubicBezTo>
                  <a:cubicBezTo>
                    <a:pt x="8136" y="36799"/>
                    <a:pt x="10370" y="36188"/>
                    <a:pt x="12625" y="35577"/>
                  </a:cubicBezTo>
                  <a:cubicBezTo>
                    <a:pt x="18948" y="33870"/>
                    <a:pt x="25292" y="32184"/>
                    <a:pt x="31615" y="30477"/>
                  </a:cubicBezTo>
                  <a:cubicBezTo>
                    <a:pt x="35724" y="29381"/>
                    <a:pt x="39834" y="28306"/>
                    <a:pt x="43923" y="27210"/>
                  </a:cubicBezTo>
                  <a:cubicBezTo>
                    <a:pt x="49824" y="25629"/>
                    <a:pt x="55705" y="24048"/>
                    <a:pt x="61606" y="22468"/>
                  </a:cubicBezTo>
                  <a:cubicBezTo>
                    <a:pt x="69952" y="20234"/>
                    <a:pt x="78298" y="18000"/>
                    <a:pt x="86644" y="15787"/>
                  </a:cubicBezTo>
                  <a:cubicBezTo>
                    <a:pt x="94021" y="13805"/>
                    <a:pt x="101398" y="11824"/>
                    <a:pt x="108774" y="9843"/>
                  </a:cubicBezTo>
                  <a:cubicBezTo>
                    <a:pt x="111409" y="9148"/>
                    <a:pt x="114043" y="8410"/>
                    <a:pt x="116678" y="7693"/>
                  </a:cubicBezTo>
                  <a:cubicBezTo>
                    <a:pt x="116846" y="7672"/>
                    <a:pt x="117015" y="7651"/>
                    <a:pt x="117205" y="7630"/>
                  </a:cubicBezTo>
                  <a:cubicBezTo>
                    <a:pt x="117500" y="6829"/>
                    <a:pt x="118132" y="6281"/>
                    <a:pt x="118638" y="5628"/>
                  </a:cubicBezTo>
                  <a:cubicBezTo>
                    <a:pt x="119439" y="4574"/>
                    <a:pt x="120261" y="3520"/>
                    <a:pt x="121104" y="2467"/>
                  </a:cubicBezTo>
                  <a:lnTo>
                    <a:pt x="11507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60"/>
            <p:cNvSpPr/>
            <p:nvPr/>
          </p:nvSpPr>
          <p:spPr>
            <a:xfrm>
              <a:off x="165662" y="6510918"/>
              <a:ext cx="2232436" cy="687424"/>
            </a:xfrm>
            <a:custGeom>
              <a:avLst/>
              <a:gdLst/>
              <a:ahLst/>
              <a:cxnLst/>
              <a:rect l="l" t="t" r="r" b="b"/>
              <a:pathLst>
                <a:path w="121147" h="37284" extrusionOk="0">
                  <a:moveTo>
                    <a:pt x="115224" y="0"/>
                  </a:moveTo>
                  <a:cubicBezTo>
                    <a:pt x="115034" y="0"/>
                    <a:pt x="114865" y="42"/>
                    <a:pt x="114697" y="63"/>
                  </a:cubicBezTo>
                  <a:cubicBezTo>
                    <a:pt x="112062" y="780"/>
                    <a:pt x="109428" y="1518"/>
                    <a:pt x="106793" y="2213"/>
                  </a:cubicBezTo>
                  <a:cubicBezTo>
                    <a:pt x="99417" y="4194"/>
                    <a:pt x="92040" y="6175"/>
                    <a:pt x="84663" y="8136"/>
                  </a:cubicBezTo>
                  <a:cubicBezTo>
                    <a:pt x="76317" y="10370"/>
                    <a:pt x="67971" y="12604"/>
                    <a:pt x="59625" y="14838"/>
                  </a:cubicBezTo>
                  <a:cubicBezTo>
                    <a:pt x="53745" y="16397"/>
                    <a:pt x="47843" y="17978"/>
                    <a:pt x="41942" y="19580"/>
                  </a:cubicBezTo>
                  <a:cubicBezTo>
                    <a:pt x="37853" y="20676"/>
                    <a:pt x="33743" y="21751"/>
                    <a:pt x="29655" y="22847"/>
                  </a:cubicBezTo>
                  <a:cubicBezTo>
                    <a:pt x="23311" y="24533"/>
                    <a:pt x="16967" y="26240"/>
                    <a:pt x="10644" y="27947"/>
                  </a:cubicBezTo>
                  <a:cubicBezTo>
                    <a:pt x="8410" y="28558"/>
                    <a:pt x="6176" y="29190"/>
                    <a:pt x="3942" y="29802"/>
                  </a:cubicBezTo>
                  <a:cubicBezTo>
                    <a:pt x="2825" y="31235"/>
                    <a:pt x="1708" y="32668"/>
                    <a:pt x="612" y="34080"/>
                  </a:cubicBezTo>
                  <a:cubicBezTo>
                    <a:pt x="0" y="34881"/>
                    <a:pt x="0" y="34881"/>
                    <a:pt x="907" y="35239"/>
                  </a:cubicBezTo>
                  <a:cubicBezTo>
                    <a:pt x="2614" y="35914"/>
                    <a:pt x="4321" y="36609"/>
                    <a:pt x="6028" y="37284"/>
                  </a:cubicBezTo>
                  <a:cubicBezTo>
                    <a:pt x="8241" y="36693"/>
                    <a:pt x="10454" y="36124"/>
                    <a:pt x="12667" y="35513"/>
                  </a:cubicBezTo>
                  <a:cubicBezTo>
                    <a:pt x="16292" y="34565"/>
                    <a:pt x="19896" y="33595"/>
                    <a:pt x="23500" y="32626"/>
                  </a:cubicBezTo>
                  <a:cubicBezTo>
                    <a:pt x="29402" y="31045"/>
                    <a:pt x="35282" y="29464"/>
                    <a:pt x="41183" y="27884"/>
                  </a:cubicBezTo>
                  <a:cubicBezTo>
                    <a:pt x="50204" y="25481"/>
                    <a:pt x="59203" y="23057"/>
                    <a:pt x="68224" y="20655"/>
                  </a:cubicBezTo>
                  <a:cubicBezTo>
                    <a:pt x="74252" y="19032"/>
                    <a:pt x="80301" y="17409"/>
                    <a:pt x="86349" y="15786"/>
                  </a:cubicBezTo>
                  <a:cubicBezTo>
                    <a:pt x="94379" y="13636"/>
                    <a:pt x="102430" y="11487"/>
                    <a:pt x="110482" y="9337"/>
                  </a:cubicBezTo>
                  <a:cubicBezTo>
                    <a:pt x="112716" y="8726"/>
                    <a:pt x="114950" y="8114"/>
                    <a:pt x="117184" y="7524"/>
                  </a:cubicBezTo>
                  <a:cubicBezTo>
                    <a:pt x="118406" y="5965"/>
                    <a:pt x="119607" y="4405"/>
                    <a:pt x="120851" y="2888"/>
                  </a:cubicBezTo>
                  <a:cubicBezTo>
                    <a:pt x="121146" y="2508"/>
                    <a:pt x="121083" y="2382"/>
                    <a:pt x="120682" y="2213"/>
                  </a:cubicBezTo>
                  <a:cubicBezTo>
                    <a:pt x="118849" y="1476"/>
                    <a:pt x="117036" y="738"/>
                    <a:pt x="115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60"/>
            <p:cNvSpPr/>
            <p:nvPr/>
          </p:nvSpPr>
          <p:spPr>
            <a:xfrm>
              <a:off x="90315" y="6231518"/>
              <a:ext cx="2232823" cy="687829"/>
            </a:xfrm>
            <a:custGeom>
              <a:avLst/>
              <a:gdLst/>
              <a:ahLst/>
              <a:cxnLst/>
              <a:rect l="l" t="t" r="r" b="b"/>
              <a:pathLst>
                <a:path w="121168" h="37306" extrusionOk="0">
                  <a:moveTo>
                    <a:pt x="115224" y="1"/>
                  </a:moveTo>
                  <a:cubicBezTo>
                    <a:pt x="113917" y="338"/>
                    <a:pt x="112610" y="654"/>
                    <a:pt x="111283" y="1012"/>
                  </a:cubicBezTo>
                  <a:cubicBezTo>
                    <a:pt x="107636" y="1982"/>
                    <a:pt x="103990" y="2972"/>
                    <a:pt x="100323" y="3942"/>
                  </a:cubicBezTo>
                  <a:cubicBezTo>
                    <a:pt x="94000" y="5649"/>
                    <a:pt x="87656" y="7356"/>
                    <a:pt x="81312" y="9063"/>
                  </a:cubicBezTo>
                  <a:cubicBezTo>
                    <a:pt x="76633" y="10307"/>
                    <a:pt x="71934" y="11550"/>
                    <a:pt x="67255" y="12794"/>
                  </a:cubicBezTo>
                  <a:cubicBezTo>
                    <a:pt x="60784" y="14543"/>
                    <a:pt x="54314" y="16292"/>
                    <a:pt x="47865" y="18021"/>
                  </a:cubicBezTo>
                  <a:cubicBezTo>
                    <a:pt x="43122" y="19285"/>
                    <a:pt x="38401" y="20529"/>
                    <a:pt x="33659" y="21793"/>
                  </a:cubicBezTo>
                  <a:cubicBezTo>
                    <a:pt x="27252" y="23521"/>
                    <a:pt x="20845" y="25229"/>
                    <a:pt x="14459" y="26957"/>
                  </a:cubicBezTo>
                  <a:cubicBezTo>
                    <a:pt x="11171" y="27821"/>
                    <a:pt x="7904" y="28706"/>
                    <a:pt x="4616" y="29570"/>
                  </a:cubicBezTo>
                  <a:cubicBezTo>
                    <a:pt x="4427" y="29612"/>
                    <a:pt x="4237" y="29633"/>
                    <a:pt x="4047" y="29654"/>
                  </a:cubicBezTo>
                  <a:cubicBezTo>
                    <a:pt x="2994" y="31193"/>
                    <a:pt x="1771" y="32605"/>
                    <a:pt x="612" y="34059"/>
                  </a:cubicBezTo>
                  <a:cubicBezTo>
                    <a:pt x="22" y="34839"/>
                    <a:pt x="1" y="34818"/>
                    <a:pt x="907" y="35197"/>
                  </a:cubicBezTo>
                  <a:cubicBezTo>
                    <a:pt x="2614" y="35914"/>
                    <a:pt x="4363" y="36525"/>
                    <a:pt x="6028" y="37305"/>
                  </a:cubicBezTo>
                  <a:cubicBezTo>
                    <a:pt x="6260" y="37221"/>
                    <a:pt x="6492" y="37115"/>
                    <a:pt x="6766" y="37052"/>
                  </a:cubicBezTo>
                  <a:cubicBezTo>
                    <a:pt x="11002" y="35914"/>
                    <a:pt x="15218" y="34776"/>
                    <a:pt x="19433" y="33638"/>
                  </a:cubicBezTo>
                  <a:lnTo>
                    <a:pt x="43565" y="27189"/>
                  </a:lnTo>
                  <a:lnTo>
                    <a:pt x="65674" y="21245"/>
                  </a:lnTo>
                  <a:cubicBezTo>
                    <a:pt x="72397" y="19454"/>
                    <a:pt x="79099" y="17662"/>
                    <a:pt x="85823" y="15850"/>
                  </a:cubicBezTo>
                  <a:cubicBezTo>
                    <a:pt x="94169" y="13637"/>
                    <a:pt x="102494" y="11403"/>
                    <a:pt x="110840" y="9190"/>
                  </a:cubicBezTo>
                  <a:cubicBezTo>
                    <a:pt x="112969" y="8621"/>
                    <a:pt x="115076" y="8073"/>
                    <a:pt x="117184" y="7525"/>
                  </a:cubicBezTo>
                  <a:cubicBezTo>
                    <a:pt x="117374" y="7293"/>
                    <a:pt x="117563" y="7040"/>
                    <a:pt x="117732" y="6787"/>
                  </a:cubicBezTo>
                  <a:cubicBezTo>
                    <a:pt x="118765" y="5480"/>
                    <a:pt x="119797" y="4174"/>
                    <a:pt x="120830" y="2888"/>
                  </a:cubicBezTo>
                  <a:cubicBezTo>
                    <a:pt x="121104" y="2551"/>
                    <a:pt x="121167" y="2340"/>
                    <a:pt x="120662" y="2150"/>
                  </a:cubicBezTo>
                  <a:cubicBezTo>
                    <a:pt x="118849" y="1455"/>
                    <a:pt x="117036" y="717"/>
                    <a:pt x="1152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60"/>
            <p:cNvSpPr/>
            <p:nvPr/>
          </p:nvSpPr>
          <p:spPr>
            <a:xfrm>
              <a:off x="203326" y="6649642"/>
              <a:ext cx="2230096" cy="644298"/>
            </a:xfrm>
            <a:custGeom>
              <a:avLst/>
              <a:gdLst/>
              <a:ahLst/>
              <a:cxnLst/>
              <a:rect l="l" t="t" r="r" b="b"/>
              <a:pathLst>
                <a:path w="121020" h="34945" extrusionOk="0">
                  <a:moveTo>
                    <a:pt x="115140" y="0"/>
                  </a:moveTo>
                  <a:cubicBezTo>
                    <a:pt x="112927" y="612"/>
                    <a:pt x="110672" y="1223"/>
                    <a:pt x="108438" y="1834"/>
                  </a:cubicBezTo>
                  <a:cubicBezTo>
                    <a:pt x="100386" y="3984"/>
                    <a:pt x="92356" y="6133"/>
                    <a:pt x="84305" y="8283"/>
                  </a:cubicBezTo>
                  <a:cubicBezTo>
                    <a:pt x="78257" y="9906"/>
                    <a:pt x="72229" y="11529"/>
                    <a:pt x="66180" y="13152"/>
                  </a:cubicBezTo>
                  <a:cubicBezTo>
                    <a:pt x="57159" y="15554"/>
                    <a:pt x="48139" y="17957"/>
                    <a:pt x="39139" y="20360"/>
                  </a:cubicBezTo>
                  <a:lnTo>
                    <a:pt x="21456" y="25102"/>
                  </a:lnTo>
                  <a:cubicBezTo>
                    <a:pt x="17852" y="26071"/>
                    <a:pt x="14227" y="27041"/>
                    <a:pt x="10623" y="28010"/>
                  </a:cubicBezTo>
                  <a:cubicBezTo>
                    <a:pt x="8410" y="28600"/>
                    <a:pt x="6197" y="29191"/>
                    <a:pt x="3963" y="29760"/>
                  </a:cubicBezTo>
                  <a:cubicBezTo>
                    <a:pt x="3668" y="30455"/>
                    <a:pt x="3099" y="30961"/>
                    <a:pt x="2635" y="31551"/>
                  </a:cubicBezTo>
                  <a:cubicBezTo>
                    <a:pt x="1813" y="32647"/>
                    <a:pt x="949" y="33722"/>
                    <a:pt x="1" y="34944"/>
                  </a:cubicBezTo>
                  <a:lnTo>
                    <a:pt x="121020" y="2529"/>
                  </a:lnTo>
                  <a:cubicBezTo>
                    <a:pt x="120303" y="2066"/>
                    <a:pt x="119587" y="1897"/>
                    <a:pt x="118954" y="1602"/>
                  </a:cubicBezTo>
                  <a:cubicBezTo>
                    <a:pt x="117690" y="1054"/>
                    <a:pt x="116362" y="675"/>
                    <a:pt x="115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60"/>
            <p:cNvSpPr/>
            <p:nvPr/>
          </p:nvSpPr>
          <p:spPr>
            <a:xfrm>
              <a:off x="57312" y="6136303"/>
              <a:ext cx="2225434" cy="641183"/>
            </a:xfrm>
            <a:custGeom>
              <a:avLst/>
              <a:gdLst/>
              <a:ahLst/>
              <a:cxnLst/>
              <a:rect l="l" t="t" r="r" b="b"/>
              <a:pathLst>
                <a:path w="120767" h="34776" extrusionOk="0">
                  <a:moveTo>
                    <a:pt x="120766" y="0"/>
                  </a:moveTo>
                  <a:cubicBezTo>
                    <a:pt x="120577" y="42"/>
                    <a:pt x="120492" y="42"/>
                    <a:pt x="120408" y="63"/>
                  </a:cubicBezTo>
                  <a:cubicBezTo>
                    <a:pt x="116952" y="1012"/>
                    <a:pt x="113495" y="1939"/>
                    <a:pt x="110039" y="2866"/>
                  </a:cubicBezTo>
                  <a:cubicBezTo>
                    <a:pt x="103315" y="4679"/>
                    <a:pt x="96592" y="6470"/>
                    <a:pt x="89869" y="8283"/>
                  </a:cubicBezTo>
                  <a:lnTo>
                    <a:pt x="65737" y="14732"/>
                  </a:lnTo>
                  <a:cubicBezTo>
                    <a:pt x="59688" y="16355"/>
                    <a:pt x="53639" y="17978"/>
                    <a:pt x="47611" y="19601"/>
                  </a:cubicBezTo>
                  <a:cubicBezTo>
                    <a:pt x="39265" y="21814"/>
                    <a:pt x="30919" y="24048"/>
                    <a:pt x="22573" y="26282"/>
                  </a:cubicBezTo>
                  <a:cubicBezTo>
                    <a:pt x="16524" y="27905"/>
                    <a:pt x="10454" y="29528"/>
                    <a:pt x="4405" y="31150"/>
                  </a:cubicBezTo>
                  <a:lnTo>
                    <a:pt x="21" y="32331"/>
                  </a:lnTo>
                  <a:lnTo>
                    <a:pt x="0" y="32478"/>
                  </a:lnTo>
                  <a:lnTo>
                    <a:pt x="5838" y="34775"/>
                  </a:lnTo>
                  <a:cubicBezTo>
                    <a:pt x="6028" y="34754"/>
                    <a:pt x="6218" y="34733"/>
                    <a:pt x="6407" y="34691"/>
                  </a:cubicBezTo>
                  <a:cubicBezTo>
                    <a:pt x="9695" y="33827"/>
                    <a:pt x="12962" y="32963"/>
                    <a:pt x="16229" y="32078"/>
                  </a:cubicBezTo>
                  <a:cubicBezTo>
                    <a:pt x="22636" y="30350"/>
                    <a:pt x="29043" y="28621"/>
                    <a:pt x="35450" y="26914"/>
                  </a:cubicBezTo>
                  <a:cubicBezTo>
                    <a:pt x="40171" y="25650"/>
                    <a:pt x="44913" y="24406"/>
                    <a:pt x="49656" y="23142"/>
                  </a:cubicBezTo>
                  <a:cubicBezTo>
                    <a:pt x="56105" y="21392"/>
                    <a:pt x="62575" y="19664"/>
                    <a:pt x="69046" y="17936"/>
                  </a:cubicBezTo>
                  <a:cubicBezTo>
                    <a:pt x="73725" y="16671"/>
                    <a:pt x="78424" y="15428"/>
                    <a:pt x="83103" y="14184"/>
                  </a:cubicBezTo>
                  <a:lnTo>
                    <a:pt x="102114" y="9084"/>
                  </a:lnTo>
                  <a:cubicBezTo>
                    <a:pt x="105781" y="8093"/>
                    <a:pt x="109427" y="7103"/>
                    <a:pt x="113074" y="6133"/>
                  </a:cubicBezTo>
                  <a:cubicBezTo>
                    <a:pt x="114380" y="5775"/>
                    <a:pt x="115708" y="5459"/>
                    <a:pt x="117015" y="5122"/>
                  </a:cubicBezTo>
                  <a:cubicBezTo>
                    <a:pt x="117015" y="5037"/>
                    <a:pt x="117036" y="4974"/>
                    <a:pt x="117078" y="4890"/>
                  </a:cubicBezTo>
                  <a:cubicBezTo>
                    <a:pt x="117879" y="3836"/>
                    <a:pt x="118701" y="2824"/>
                    <a:pt x="119481" y="1771"/>
                  </a:cubicBezTo>
                  <a:cubicBezTo>
                    <a:pt x="119923" y="1223"/>
                    <a:pt x="120450" y="738"/>
                    <a:pt x="1207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2932;p64">
            <a:extLst>
              <a:ext uri="{FF2B5EF4-FFF2-40B4-BE49-F238E27FC236}">
                <a16:creationId xmlns:a16="http://schemas.microsoft.com/office/drawing/2014/main" id="{18268F09-1263-D8AD-CB10-00258AA3A711}"/>
              </a:ext>
            </a:extLst>
          </p:cNvPr>
          <p:cNvGrpSpPr/>
          <p:nvPr/>
        </p:nvGrpSpPr>
        <p:grpSpPr>
          <a:xfrm>
            <a:off x="821449" y="-82077"/>
            <a:ext cx="8240308" cy="5042459"/>
            <a:chOff x="776963" y="2529540"/>
            <a:chExt cx="1659575" cy="1728173"/>
          </a:xfrm>
        </p:grpSpPr>
        <p:sp>
          <p:nvSpPr>
            <p:cNvPr id="12" name="Google Shape;2933;p64">
              <a:extLst>
                <a:ext uri="{FF2B5EF4-FFF2-40B4-BE49-F238E27FC236}">
                  <a16:creationId xmlns:a16="http://schemas.microsoft.com/office/drawing/2014/main" id="{FBF4D36B-E651-326C-6118-BC232F08CB83}"/>
                </a:ext>
              </a:extLst>
            </p:cNvPr>
            <p:cNvSpPr/>
            <p:nvPr/>
          </p:nvSpPr>
          <p:spPr>
            <a:xfrm>
              <a:off x="790413" y="2601988"/>
              <a:ext cx="1646125" cy="1655725"/>
            </a:xfrm>
            <a:custGeom>
              <a:avLst/>
              <a:gdLst/>
              <a:ahLst/>
              <a:cxnLst/>
              <a:rect l="l" t="t" r="r" b="b"/>
              <a:pathLst>
                <a:path w="65845" h="66229" extrusionOk="0">
                  <a:moveTo>
                    <a:pt x="2974" y="1"/>
                  </a:moveTo>
                  <a:cubicBezTo>
                    <a:pt x="1308" y="1"/>
                    <a:pt x="1" y="1385"/>
                    <a:pt x="52" y="3051"/>
                  </a:cubicBezTo>
                  <a:lnTo>
                    <a:pt x="1359" y="63179"/>
                  </a:lnTo>
                  <a:cubicBezTo>
                    <a:pt x="1385" y="64845"/>
                    <a:pt x="2718" y="66203"/>
                    <a:pt x="4409" y="66229"/>
                  </a:cubicBezTo>
                  <a:lnTo>
                    <a:pt x="62846" y="66229"/>
                  </a:lnTo>
                  <a:cubicBezTo>
                    <a:pt x="64512" y="66229"/>
                    <a:pt x="65845" y="64819"/>
                    <a:pt x="65768" y="63179"/>
                  </a:cubicBezTo>
                  <a:lnTo>
                    <a:pt x="64460" y="3051"/>
                  </a:lnTo>
                  <a:cubicBezTo>
                    <a:pt x="64435" y="1385"/>
                    <a:pt x="63102" y="26"/>
                    <a:pt x="61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934;p64">
              <a:extLst>
                <a:ext uri="{FF2B5EF4-FFF2-40B4-BE49-F238E27FC236}">
                  <a16:creationId xmlns:a16="http://schemas.microsoft.com/office/drawing/2014/main" id="{C621B2F8-3A0A-06C8-B4B6-C9F10E5AD90D}"/>
                </a:ext>
              </a:extLst>
            </p:cNvPr>
            <p:cNvSpPr/>
            <p:nvPr/>
          </p:nvSpPr>
          <p:spPr>
            <a:xfrm>
              <a:off x="776963" y="2778838"/>
              <a:ext cx="1610225" cy="1430175"/>
            </a:xfrm>
            <a:custGeom>
              <a:avLst/>
              <a:gdLst/>
              <a:ahLst/>
              <a:cxnLst/>
              <a:rect l="l" t="t" r="r" b="b"/>
              <a:pathLst>
                <a:path w="64409" h="57207" extrusionOk="0">
                  <a:moveTo>
                    <a:pt x="3691" y="0"/>
                  </a:moveTo>
                  <a:cubicBezTo>
                    <a:pt x="2384" y="0"/>
                    <a:pt x="2410" y="1564"/>
                    <a:pt x="1103" y="1564"/>
                  </a:cubicBezTo>
                  <a:cubicBezTo>
                    <a:pt x="667" y="1564"/>
                    <a:pt x="257" y="1359"/>
                    <a:pt x="1" y="1026"/>
                  </a:cubicBezTo>
                  <a:lnTo>
                    <a:pt x="1" y="54208"/>
                  </a:lnTo>
                  <a:cubicBezTo>
                    <a:pt x="1" y="55874"/>
                    <a:pt x="1359" y="57207"/>
                    <a:pt x="2999" y="57207"/>
                  </a:cubicBezTo>
                  <a:lnTo>
                    <a:pt x="61436" y="57207"/>
                  </a:lnTo>
                  <a:cubicBezTo>
                    <a:pt x="63076" y="57207"/>
                    <a:pt x="64409" y="55848"/>
                    <a:pt x="64409" y="54208"/>
                  </a:cubicBezTo>
                  <a:lnTo>
                    <a:pt x="64409" y="1026"/>
                  </a:lnTo>
                  <a:cubicBezTo>
                    <a:pt x="64153" y="1359"/>
                    <a:pt x="63743" y="1564"/>
                    <a:pt x="63307" y="1564"/>
                  </a:cubicBezTo>
                  <a:cubicBezTo>
                    <a:pt x="62025" y="1564"/>
                    <a:pt x="62025" y="0"/>
                    <a:pt x="60718" y="0"/>
                  </a:cubicBezTo>
                  <a:cubicBezTo>
                    <a:pt x="59411" y="0"/>
                    <a:pt x="59437" y="1564"/>
                    <a:pt x="58130" y="1564"/>
                  </a:cubicBezTo>
                  <a:cubicBezTo>
                    <a:pt x="56822" y="1564"/>
                    <a:pt x="56848" y="0"/>
                    <a:pt x="55541" y="0"/>
                  </a:cubicBezTo>
                  <a:cubicBezTo>
                    <a:pt x="54234" y="0"/>
                    <a:pt x="54234" y="1564"/>
                    <a:pt x="52927" y="1564"/>
                  </a:cubicBezTo>
                  <a:cubicBezTo>
                    <a:pt x="51645" y="1564"/>
                    <a:pt x="51645" y="0"/>
                    <a:pt x="50338" y="0"/>
                  </a:cubicBezTo>
                  <a:cubicBezTo>
                    <a:pt x="49031" y="0"/>
                    <a:pt x="49057" y="1564"/>
                    <a:pt x="47749" y="1564"/>
                  </a:cubicBezTo>
                  <a:cubicBezTo>
                    <a:pt x="46442" y="1564"/>
                    <a:pt x="46468" y="0"/>
                    <a:pt x="45161" y="0"/>
                  </a:cubicBezTo>
                  <a:cubicBezTo>
                    <a:pt x="43854" y="0"/>
                    <a:pt x="43854" y="1564"/>
                    <a:pt x="42572" y="1564"/>
                  </a:cubicBezTo>
                  <a:cubicBezTo>
                    <a:pt x="41265" y="1564"/>
                    <a:pt x="41291" y="0"/>
                    <a:pt x="39984" y="0"/>
                  </a:cubicBezTo>
                  <a:cubicBezTo>
                    <a:pt x="38676" y="0"/>
                    <a:pt x="38702" y="1564"/>
                    <a:pt x="37395" y="1564"/>
                  </a:cubicBezTo>
                  <a:cubicBezTo>
                    <a:pt x="36062" y="1564"/>
                    <a:pt x="36088" y="0"/>
                    <a:pt x="34781" y="0"/>
                  </a:cubicBezTo>
                  <a:cubicBezTo>
                    <a:pt x="33499" y="0"/>
                    <a:pt x="33499" y="1564"/>
                    <a:pt x="32192" y="1564"/>
                  </a:cubicBezTo>
                  <a:cubicBezTo>
                    <a:pt x="30910" y="1564"/>
                    <a:pt x="30910" y="0"/>
                    <a:pt x="29603" y="0"/>
                  </a:cubicBezTo>
                  <a:cubicBezTo>
                    <a:pt x="28296" y="0"/>
                    <a:pt x="28322" y="1564"/>
                    <a:pt x="27015" y="1564"/>
                  </a:cubicBezTo>
                  <a:cubicBezTo>
                    <a:pt x="25708" y="1564"/>
                    <a:pt x="25733" y="0"/>
                    <a:pt x="24426" y="0"/>
                  </a:cubicBezTo>
                  <a:cubicBezTo>
                    <a:pt x="23119" y="0"/>
                    <a:pt x="23145" y="1564"/>
                    <a:pt x="21837" y="1564"/>
                  </a:cubicBezTo>
                  <a:cubicBezTo>
                    <a:pt x="20505" y="1564"/>
                    <a:pt x="20556" y="0"/>
                    <a:pt x="19223" y="0"/>
                  </a:cubicBezTo>
                  <a:cubicBezTo>
                    <a:pt x="17916" y="0"/>
                    <a:pt x="17942" y="1564"/>
                    <a:pt x="16634" y="1564"/>
                  </a:cubicBezTo>
                  <a:cubicBezTo>
                    <a:pt x="15327" y="1564"/>
                    <a:pt x="15353" y="0"/>
                    <a:pt x="14046" y="0"/>
                  </a:cubicBezTo>
                  <a:cubicBezTo>
                    <a:pt x="12739" y="0"/>
                    <a:pt x="12764" y="1564"/>
                    <a:pt x="11457" y="1564"/>
                  </a:cubicBezTo>
                  <a:cubicBezTo>
                    <a:pt x="10150" y="1564"/>
                    <a:pt x="10176" y="0"/>
                    <a:pt x="8869" y="0"/>
                  </a:cubicBezTo>
                  <a:cubicBezTo>
                    <a:pt x="7561" y="0"/>
                    <a:pt x="7587" y="1564"/>
                    <a:pt x="6280" y="1564"/>
                  </a:cubicBezTo>
                  <a:cubicBezTo>
                    <a:pt x="4973" y="1564"/>
                    <a:pt x="4973" y="0"/>
                    <a:pt x="3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936;p64">
              <a:extLst>
                <a:ext uri="{FF2B5EF4-FFF2-40B4-BE49-F238E27FC236}">
                  <a16:creationId xmlns:a16="http://schemas.microsoft.com/office/drawing/2014/main" id="{BEBFCFE5-0931-4EDA-78D9-51D213BE1C5D}"/>
                </a:ext>
              </a:extLst>
            </p:cNvPr>
            <p:cNvSpPr/>
            <p:nvPr/>
          </p:nvSpPr>
          <p:spPr>
            <a:xfrm>
              <a:off x="777214" y="2529540"/>
              <a:ext cx="1609575" cy="369735"/>
            </a:xfrm>
            <a:custGeom>
              <a:avLst/>
              <a:gdLst/>
              <a:ahLst/>
              <a:cxnLst/>
              <a:rect l="l" t="t" r="r" b="b"/>
              <a:pathLst>
                <a:path w="64383" h="12099" extrusionOk="0">
                  <a:moveTo>
                    <a:pt x="2973" y="1"/>
                  </a:moveTo>
                  <a:cubicBezTo>
                    <a:pt x="1333" y="1"/>
                    <a:pt x="0" y="1333"/>
                    <a:pt x="0" y="2999"/>
                  </a:cubicBezTo>
                  <a:lnTo>
                    <a:pt x="0" y="12098"/>
                  </a:lnTo>
                  <a:lnTo>
                    <a:pt x="64383" y="12098"/>
                  </a:lnTo>
                  <a:lnTo>
                    <a:pt x="64383" y="2999"/>
                  </a:lnTo>
                  <a:cubicBezTo>
                    <a:pt x="64383" y="1333"/>
                    <a:pt x="63050" y="1"/>
                    <a:pt x="61410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995C7BD-F596-89B1-D239-5E5585B468B5}"/>
              </a:ext>
            </a:extLst>
          </p:cNvPr>
          <p:cNvSpPr txBox="1"/>
          <p:nvPr/>
        </p:nvSpPr>
        <p:spPr>
          <a:xfrm>
            <a:off x="960120" y="-9922"/>
            <a:ext cx="75514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800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0"/>
              </a:rPr>
              <a:t>Ex4:Change the following sentences into questions and negative ones.(p.16)</a:t>
            </a:r>
            <a:endParaRPr lang="en-US" sz="2800" dirty="0">
              <a:latin typeface="Arial Rounded MT Bold" panose="020F07040305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AE5D33-CB0D-5BE5-3FAB-033258C0F114}"/>
              </a:ext>
            </a:extLst>
          </p:cNvPr>
          <p:cNvSpPr txBox="1"/>
          <p:nvPr/>
        </p:nvSpPr>
        <p:spPr>
          <a:xfrm>
            <a:off x="914401" y="883920"/>
            <a:ext cx="7935904" cy="5043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1. </a:t>
            </a: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This river runs through my home town.</a:t>
            </a:r>
            <a:endParaRPr lang="en-US" sz="2200" dirty="0">
              <a:solidFill>
                <a:srgbClr val="242021"/>
              </a:solidFill>
              <a:latin typeface="Nunito" pitchFamily="2" charset="0"/>
            </a:endParaRPr>
          </a:p>
          <a:p>
            <a:pPr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r>
              <a:rPr lang="en-US" sz="22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2. </a:t>
            </a: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My drawing class starts at 8 a.m. every Sunday</a:t>
            </a:r>
          </a:p>
          <a:p>
            <a:pPr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b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endParaRPr lang="en-US" sz="2200" b="0" dirty="0">
              <a:effectLst/>
              <a:latin typeface="Nunito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6753516-3E57-78C9-B020-A63CF7C3E4C5}"/>
              </a:ext>
            </a:extLst>
          </p:cNvPr>
          <p:cNvSpPr txBox="1"/>
          <p:nvPr/>
        </p:nvSpPr>
        <p:spPr>
          <a:xfrm>
            <a:off x="1036320" y="1818641"/>
            <a:ext cx="673608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(?) </a:t>
            </a:r>
            <a:r>
              <a:rPr lang="en-US" sz="2200" i="1" u="sng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Does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this river </a:t>
            </a:r>
            <a:r>
              <a:rPr lang="en-US" sz="2200" i="1" u="sng" dirty="0">
                <a:solidFill>
                  <a:schemeClr val="accent3"/>
                </a:solidFill>
                <a:latin typeface="Nunito" pitchFamily="2" charset="0"/>
              </a:rPr>
              <a:t>run </a:t>
            </a:r>
            <a:r>
              <a:rPr lang="en-US" sz="2200" i="1" dirty="0">
                <a:solidFill>
                  <a:srgbClr val="ED7D31"/>
                </a:solidFill>
                <a:latin typeface="Nunito" pitchFamily="2" charset="0"/>
              </a:rPr>
              <a:t>through y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our home town?</a:t>
            </a:r>
            <a:endParaRPr lang="en-US" sz="2200" dirty="0">
              <a:effectLst/>
              <a:latin typeface="Nunito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4FE9C8E-CD53-0B22-E424-49193FABFBA6}"/>
              </a:ext>
            </a:extLst>
          </p:cNvPr>
          <p:cNvSpPr txBox="1"/>
          <p:nvPr/>
        </p:nvSpPr>
        <p:spPr>
          <a:xfrm>
            <a:off x="1016000" y="2265680"/>
            <a:ext cx="8445671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(-) This river </a:t>
            </a:r>
            <a:r>
              <a:rPr lang="en-US" sz="2200" i="1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doesn’t / does not 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run through my home town.</a:t>
            </a:r>
            <a:endParaRPr lang="en-US" sz="2200" dirty="0">
              <a:effectLst/>
              <a:latin typeface="Nunito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D4044C-193C-3B58-9160-C7851060AD73}"/>
              </a:ext>
            </a:extLst>
          </p:cNvPr>
          <p:cNvSpPr txBox="1"/>
          <p:nvPr/>
        </p:nvSpPr>
        <p:spPr>
          <a:xfrm>
            <a:off x="1005840" y="3393440"/>
            <a:ext cx="80961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(?) </a:t>
            </a:r>
            <a:r>
              <a:rPr lang="en-US" sz="2200" i="1" u="sng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Does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your drawing class </a:t>
            </a:r>
            <a:r>
              <a:rPr lang="en-US" sz="2200" i="1" u="sng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start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at 8 a.m. every Sunday?</a:t>
            </a:r>
            <a:endParaRPr lang="en-US" sz="2200" dirty="0">
              <a:effectLst/>
              <a:latin typeface="Nunito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F1F789D-FBEA-1762-B138-31C3C559C6A1}"/>
              </a:ext>
            </a:extLst>
          </p:cNvPr>
          <p:cNvSpPr txBox="1"/>
          <p:nvPr/>
        </p:nvSpPr>
        <p:spPr>
          <a:xfrm>
            <a:off x="980433" y="3857460"/>
            <a:ext cx="76758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(-) My drawing class </a:t>
            </a:r>
            <a:r>
              <a:rPr lang="en-US" sz="2200" i="1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doesn’t / does not 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start at 8 a.m. every Sunday.</a:t>
            </a:r>
            <a:endParaRPr lang="en-US" sz="2200" dirty="0">
              <a:effectLst/>
              <a:latin typeface="Nunito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17B36B2-D265-EF39-F545-9609AEE19C38}"/>
              </a:ext>
            </a:extLst>
          </p:cNvPr>
          <p:cNvSpPr txBox="1"/>
          <p:nvPr/>
        </p:nvSpPr>
        <p:spPr>
          <a:xfrm>
            <a:off x="1041400" y="7080386"/>
            <a:ext cx="48006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Calibri" panose="020F0502020204030204" pitchFamily="34" charset="0"/>
              </a:rPr>
              <a:t>Do they enjoy collecting stamps?</a:t>
            </a:r>
            <a:endParaRPr lang="en-US" sz="2200" dirty="0">
              <a:effectLst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494CD47-DA33-0254-3177-6A16A2EE74F5}"/>
              </a:ext>
            </a:extLst>
          </p:cNvPr>
          <p:cNvSpPr txBox="1"/>
          <p:nvPr/>
        </p:nvSpPr>
        <p:spPr>
          <a:xfrm>
            <a:off x="1041400" y="7402605"/>
            <a:ext cx="5517243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Calibri" panose="020F0502020204030204" pitchFamily="34" charset="0"/>
              </a:rPr>
              <a:t>They don’t / do not enjoy collecting stamps.</a:t>
            </a:r>
            <a:endParaRPr lang="en-US" sz="2200" dirty="0">
              <a:effectLst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6" grpId="0"/>
      <p:bldP spid="38" grpId="0"/>
      <p:bldP spid="40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1" name="Google Shape;2721;p60"/>
          <p:cNvGrpSpPr/>
          <p:nvPr/>
        </p:nvGrpSpPr>
        <p:grpSpPr>
          <a:xfrm rot="8914970">
            <a:off x="-552339" y="-167028"/>
            <a:ext cx="1693701" cy="857873"/>
            <a:chOff x="0" y="6078527"/>
            <a:chExt cx="2501774" cy="1267169"/>
          </a:xfrm>
        </p:grpSpPr>
        <p:sp>
          <p:nvSpPr>
            <p:cNvPr id="2722" name="Google Shape;2722;p60"/>
            <p:cNvSpPr/>
            <p:nvPr/>
          </p:nvSpPr>
          <p:spPr>
            <a:xfrm>
              <a:off x="0" y="6078527"/>
              <a:ext cx="2501774" cy="1267169"/>
            </a:xfrm>
            <a:custGeom>
              <a:avLst/>
              <a:gdLst/>
              <a:ahLst/>
              <a:cxnLst/>
              <a:rect l="l" t="t" r="r" b="b"/>
              <a:pathLst>
                <a:path w="136448" h="69112" extrusionOk="0">
                  <a:moveTo>
                    <a:pt x="124307" y="3227"/>
                  </a:moveTo>
                  <a:lnTo>
                    <a:pt x="124307" y="3227"/>
                  </a:lnTo>
                  <a:cubicBezTo>
                    <a:pt x="123991" y="3965"/>
                    <a:pt x="123443" y="4450"/>
                    <a:pt x="123022" y="4998"/>
                  </a:cubicBezTo>
                  <a:cubicBezTo>
                    <a:pt x="122242" y="6051"/>
                    <a:pt x="121420" y="7084"/>
                    <a:pt x="120619" y="8117"/>
                  </a:cubicBezTo>
                  <a:cubicBezTo>
                    <a:pt x="120577" y="8201"/>
                    <a:pt x="120556" y="8264"/>
                    <a:pt x="120535" y="8349"/>
                  </a:cubicBezTo>
                  <a:cubicBezTo>
                    <a:pt x="122347" y="9065"/>
                    <a:pt x="124139" y="9803"/>
                    <a:pt x="125951" y="10498"/>
                  </a:cubicBezTo>
                  <a:cubicBezTo>
                    <a:pt x="126457" y="10688"/>
                    <a:pt x="126394" y="10899"/>
                    <a:pt x="126141" y="11236"/>
                  </a:cubicBezTo>
                  <a:cubicBezTo>
                    <a:pt x="125108" y="12543"/>
                    <a:pt x="124076" y="13828"/>
                    <a:pt x="123043" y="15135"/>
                  </a:cubicBezTo>
                  <a:cubicBezTo>
                    <a:pt x="122853" y="15388"/>
                    <a:pt x="122685" y="15641"/>
                    <a:pt x="122495" y="15873"/>
                  </a:cubicBezTo>
                  <a:lnTo>
                    <a:pt x="128544" y="18339"/>
                  </a:lnTo>
                  <a:cubicBezTo>
                    <a:pt x="127701" y="19392"/>
                    <a:pt x="126858" y="20446"/>
                    <a:pt x="126078" y="21500"/>
                  </a:cubicBezTo>
                  <a:cubicBezTo>
                    <a:pt x="125572" y="22153"/>
                    <a:pt x="124940" y="22722"/>
                    <a:pt x="124645" y="23523"/>
                  </a:cubicBezTo>
                  <a:cubicBezTo>
                    <a:pt x="126457" y="24261"/>
                    <a:pt x="128270" y="24999"/>
                    <a:pt x="130103" y="25736"/>
                  </a:cubicBezTo>
                  <a:cubicBezTo>
                    <a:pt x="130504" y="25884"/>
                    <a:pt x="130567" y="26031"/>
                    <a:pt x="130272" y="26411"/>
                  </a:cubicBezTo>
                  <a:cubicBezTo>
                    <a:pt x="129029" y="27928"/>
                    <a:pt x="127827" y="29488"/>
                    <a:pt x="126605" y="31026"/>
                  </a:cubicBezTo>
                  <a:cubicBezTo>
                    <a:pt x="127827" y="31701"/>
                    <a:pt x="129155" y="32080"/>
                    <a:pt x="130420" y="32628"/>
                  </a:cubicBezTo>
                  <a:cubicBezTo>
                    <a:pt x="131052" y="32923"/>
                    <a:pt x="131747" y="33092"/>
                    <a:pt x="132485" y="33555"/>
                  </a:cubicBezTo>
                  <a:lnTo>
                    <a:pt x="11466" y="65970"/>
                  </a:lnTo>
                  <a:cubicBezTo>
                    <a:pt x="12414" y="64748"/>
                    <a:pt x="13278" y="63673"/>
                    <a:pt x="14100" y="62577"/>
                  </a:cubicBezTo>
                  <a:cubicBezTo>
                    <a:pt x="14543" y="61987"/>
                    <a:pt x="15112" y="61481"/>
                    <a:pt x="15428" y="60786"/>
                  </a:cubicBezTo>
                  <a:cubicBezTo>
                    <a:pt x="13721" y="60111"/>
                    <a:pt x="12014" y="59437"/>
                    <a:pt x="10307" y="58741"/>
                  </a:cubicBezTo>
                  <a:cubicBezTo>
                    <a:pt x="9400" y="58383"/>
                    <a:pt x="9400" y="58383"/>
                    <a:pt x="10012" y="57603"/>
                  </a:cubicBezTo>
                  <a:cubicBezTo>
                    <a:pt x="11108" y="56170"/>
                    <a:pt x="12225" y="54737"/>
                    <a:pt x="13342" y="53304"/>
                  </a:cubicBezTo>
                  <a:cubicBezTo>
                    <a:pt x="12899" y="52840"/>
                    <a:pt x="12267" y="52756"/>
                    <a:pt x="11698" y="52524"/>
                  </a:cubicBezTo>
                  <a:cubicBezTo>
                    <a:pt x="10454" y="51997"/>
                    <a:pt x="9211" y="51470"/>
                    <a:pt x="7925" y="51006"/>
                  </a:cubicBezTo>
                  <a:cubicBezTo>
                    <a:pt x="7440" y="50838"/>
                    <a:pt x="7419" y="50669"/>
                    <a:pt x="7714" y="50311"/>
                  </a:cubicBezTo>
                  <a:cubicBezTo>
                    <a:pt x="8789" y="48962"/>
                    <a:pt x="9864" y="47613"/>
                    <a:pt x="10939" y="46243"/>
                  </a:cubicBezTo>
                  <a:cubicBezTo>
                    <a:pt x="11087" y="46075"/>
                    <a:pt x="11213" y="45864"/>
                    <a:pt x="11339" y="45653"/>
                  </a:cubicBezTo>
                  <a:cubicBezTo>
                    <a:pt x="9674" y="44852"/>
                    <a:pt x="7925" y="44262"/>
                    <a:pt x="6239" y="43545"/>
                  </a:cubicBezTo>
                  <a:cubicBezTo>
                    <a:pt x="5312" y="43166"/>
                    <a:pt x="5333" y="43187"/>
                    <a:pt x="5944" y="42407"/>
                  </a:cubicBezTo>
                  <a:cubicBezTo>
                    <a:pt x="7103" y="40953"/>
                    <a:pt x="8305" y="39541"/>
                    <a:pt x="9358" y="38002"/>
                  </a:cubicBezTo>
                  <a:lnTo>
                    <a:pt x="3541" y="35705"/>
                  </a:lnTo>
                  <a:lnTo>
                    <a:pt x="3562" y="35558"/>
                  </a:lnTo>
                  <a:lnTo>
                    <a:pt x="7946" y="34377"/>
                  </a:lnTo>
                  <a:cubicBezTo>
                    <a:pt x="13995" y="32755"/>
                    <a:pt x="20044" y="31132"/>
                    <a:pt x="26114" y="29509"/>
                  </a:cubicBezTo>
                  <a:cubicBezTo>
                    <a:pt x="34460" y="27275"/>
                    <a:pt x="42806" y="25062"/>
                    <a:pt x="51152" y="22828"/>
                  </a:cubicBezTo>
                  <a:cubicBezTo>
                    <a:pt x="57180" y="21205"/>
                    <a:pt x="63229" y="19582"/>
                    <a:pt x="69278" y="17959"/>
                  </a:cubicBezTo>
                  <a:lnTo>
                    <a:pt x="93410" y="11510"/>
                  </a:lnTo>
                  <a:cubicBezTo>
                    <a:pt x="100133" y="9719"/>
                    <a:pt x="106856" y="7906"/>
                    <a:pt x="113559" y="6093"/>
                  </a:cubicBezTo>
                  <a:cubicBezTo>
                    <a:pt x="117036" y="5166"/>
                    <a:pt x="120493" y="4239"/>
                    <a:pt x="123949" y="3290"/>
                  </a:cubicBezTo>
                  <a:cubicBezTo>
                    <a:pt x="124034" y="3269"/>
                    <a:pt x="124118" y="3269"/>
                    <a:pt x="124307" y="3227"/>
                  </a:cubicBezTo>
                  <a:close/>
                  <a:moveTo>
                    <a:pt x="124677" y="1"/>
                  </a:moveTo>
                  <a:cubicBezTo>
                    <a:pt x="124482" y="1"/>
                    <a:pt x="124281" y="22"/>
                    <a:pt x="124076" y="66"/>
                  </a:cubicBezTo>
                  <a:cubicBezTo>
                    <a:pt x="120893" y="740"/>
                    <a:pt x="117795" y="1689"/>
                    <a:pt x="114676" y="2532"/>
                  </a:cubicBezTo>
                  <a:cubicBezTo>
                    <a:pt x="106941" y="4576"/>
                    <a:pt x="99206" y="6641"/>
                    <a:pt x="91471" y="8728"/>
                  </a:cubicBezTo>
                  <a:cubicBezTo>
                    <a:pt x="84453" y="10625"/>
                    <a:pt x="77413" y="12501"/>
                    <a:pt x="70374" y="14397"/>
                  </a:cubicBezTo>
                  <a:cubicBezTo>
                    <a:pt x="64620" y="15936"/>
                    <a:pt x="58866" y="17453"/>
                    <a:pt x="53133" y="18992"/>
                  </a:cubicBezTo>
                  <a:lnTo>
                    <a:pt x="29107" y="25420"/>
                  </a:lnTo>
                  <a:lnTo>
                    <a:pt x="8557" y="30921"/>
                  </a:lnTo>
                  <a:cubicBezTo>
                    <a:pt x="6597" y="31448"/>
                    <a:pt x="4616" y="31975"/>
                    <a:pt x="2656" y="32502"/>
                  </a:cubicBezTo>
                  <a:cubicBezTo>
                    <a:pt x="1223" y="32881"/>
                    <a:pt x="275" y="33893"/>
                    <a:pt x="148" y="35284"/>
                  </a:cubicBezTo>
                  <a:cubicBezTo>
                    <a:pt x="1" y="36675"/>
                    <a:pt x="738" y="37918"/>
                    <a:pt x="2108" y="38529"/>
                  </a:cubicBezTo>
                  <a:cubicBezTo>
                    <a:pt x="2677" y="38782"/>
                    <a:pt x="3246" y="38993"/>
                    <a:pt x="3815" y="39204"/>
                  </a:cubicBezTo>
                  <a:cubicBezTo>
                    <a:pt x="4216" y="39351"/>
                    <a:pt x="4237" y="39499"/>
                    <a:pt x="3963" y="39794"/>
                  </a:cubicBezTo>
                  <a:cubicBezTo>
                    <a:pt x="3562" y="40237"/>
                    <a:pt x="3183" y="40700"/>
                    <a:pt x="2867" y="41185"/>
                  </a:cubicBezTo>
                  <a:cubicBezTo>
                    <a:pt x="1855" y="42660"/>
                    <a:pt x="1855" y="44241"/>
                    <a:pt x="3267" y="45548"/>
                  </a:cubicBezTo>
                  <a:cubicBezTo>
                    <a:pt x="3984" y="46201"/>
                    <a:pt x="4911" y="46433"/>
                    <a:pt x="5775" y="46791"/>
                  </a:cubicBezTo>
                  <a:cubicBezTo>
                    <a:pt x="6218" y="46960"/>
                    <a:pt x="6218" y="47086"/>
                    <a:pt x="5944" y="47423"/>
                  </a:cubicBezTo>
                  <a:cubicBezTo>
                    <a:pt x="5501" y="47950"/>
                    <a:pt x="5101" y="48477"/>
                    <a:pt x="4722" y="49046"/>
                  </a:cubicBezTo>
                  <a:cubicBezTo>
                    <a:pt x="3900" y="50290"/>
                    <a:pt x="4068" y="51934"/>
                    <a:pt x="5143" y="52966"/>
                  </a:cubicBezTo>
                  <a:cubicBezTo>
                    <a:pt x="5902" y="53746"/>
                    <a:pt x="6935" y="53999"/>
                    <a:pt x="7904" y="54400"/>
                  </a:cubicBezTo>
                  <a:cubicBezTo>
                    <a:pt x="8220" y="54526"/>
                    <a:pt x="8368" y="54610"/>
                    <a:pt x="8073" y="54926"/>
                  </a:cubicBezTo>
                  <a:cubicBezTo>
                    <a:pt x="7714" y="55306"/>
                    <a:pt x="7440" y="55748"/>
                    <a:pt x="7082" y="56149"/>
                  </a:cubicBezTo>
                  <a:cubicBezTo>
                    <a:pt x="6007" y="57350"/>
                    <a:pt x="5944" y="59163"/>
                    <a:pt x="6956" y="60427"/>
                  </a:cubicBezTo>
                  <a:cubicBezTo>
                    <a:pt x="7525" y="61123"/>
                    <a:pt x="8347" y="61397"/>
                    <a:pt x="9148" y="61713"/>
                  </a:cubicBezTo>
                  <a:cubicBezTo>
                    <a:pt x="10328" y="62156"/>
                    <a:pt x="10328" y="62156"/>
                    <a:pt x="9590" y="63146"/>
                  </a:cubicBezTo>
                  <a:cubicBezTo>
                    <a:pt x="8979" y="63989"/>
                    <a:pt x="8157" y="64727"/>
                    <a:pt x="8305" y="65886"/>
                  </a:cubicBezTo>
                  <a:cubicBezTo>
                    <a:pt x="8177" y="67642"/>
                    <a:pt x="9651" y="69112"/>
                    <a:pt x="11449" y="69112"/>
                  </a:cubicBezTo>
                  <a:cubicBezTo>
                    <a:pt x="11722" y="69112"/>
                    <a:pt x="12004" y="69078"/>
                    <a:pt x="12288" y="69005"/>
                  </a:cubicBezTo>
                  <a:cubicBezTo>
                    <a:pt x="16377" y="67930"/>
                    <a:pt x="20465" y="66813"/>
                    <a:pt x="24575" y="65717"/>
                  </a:cubicBezTo>
                  <a:cubicBezTo>
                    <a:pt x="32310" y="63652"/>
                    <a:pt x="40045" y="61586"/>
                    <a:pt x="47780" y="59500"/>
                  </a:cubicBezTo>
                  <a:cubicBezTo>
                    <a:pt x="54820" y="57624"/>
                    <a:pt x="61859" y="55706"/>
                    <a:pt x="68898" y="53809"/>
                  </a:cubicBezTo>
                  <a:cubicBezTo>
                    <a:pt x="74294" y="52355"/>
                    <a:pt x="79668" y="50901"/>
                    <a:pt x="85064" y="49468"/>
                  </a:cubicBezTo>
                  <a:cubicBezTo>
                    <a:pt x="92757" y="47423"/>
                    <a:pt x="100449" y="45358"/>
                    <a:pt x="108142" y="43314"/>
                  </a:cubicBezTo>
                  <a:cubicBezTo>
                    <a:pt x="115013" y="41480"/>
                    <a:pt x="121905" y="39667"/>
                    <a:pt x="128755" y="37792"/>
                  </a:cubicBezTo>
                  <a:cubicBezTo>
                    <a:pt x="130462" y="37328"/>
                    <a:pt x="132190" y="36991"/>
                    <a:pt x="133855" y="36359"/>
                  </a:cubicBezTo>
                  <a:cubicBezTo>
                    <a:pt x="135899" y="35600"/>
                    <a:pt x="136447" y="32944"/>
                    <a:pt x="134972" y="31364"/>
                  </a:cubicBezTo>
                  <a:cubicBezTo>
                    <a:pt x="134213" y="30542"/>
                    <a:pt x="133223" y="30310"/>
                    <a:pt x="132274" y="29930"/>
                  </a:cubicBezTo>
                  <a:cubicBezTo>
                    <a:pt x="131768" y="29741"/>
                    <a:pt x="131726" y="29530"/>
                    <a:pt x="132085" y="29129"/>
                  </a:cubicBezTo>
                  <a:cubicBezTo>
                    <a:pt x="132464" y="28708"/>
                    <a:pt x="132822" y="28223"/>
                    <a:pt x="133202" y="27760"/>
                  </a:cubicBezTo>
                  <a:cubicBezTo>
                    <a:pt x="133981" y="26811"/>
                    <a:pt x="133876" y="24556"/>
                    <a:pt x="132928" y="23755"/>
                  </a:cubicBezTo>
                  <a:cubicBezTo>
                    <a:pt x="132042" y="23017"/>
                    <a:pt x="131031" y="22680"/>
                    <a:pt x="130040" y="22238"/>
                  </a:cubicBezTo>
                  <a:cubicBezTo>
                    <a:pt x="129724" y="22111"/>
                    <a:pt x="129577" y="22048"/>
                    <a:pt x="129872" y="21711"/>
                  </a:cubicBezTo>
                  <a:cubicBezTo>
                    <a:pt x="130272" y="21289"/>
                    <a:pt x="130630" y="20804"/>
                    <a:pt x="130989" y="20341"/>
                  </a:cubicBezTo>
                  <a:cubicBezTo>
                    <a:pt x="132295" y="18676"/>
                    <a:pt x="131895" y="16610"/>
                    <a:pt x="130061" y="15514"/>
                  </a:cubicBezTo>
                  <a:cubicBezTo>
                    <a:pt x="129450" y="15198"/>
                    <a:pt x="128797" y="14924"/>
                    <a:pt x="128143" y="14692"/>
                  </a:cubicBezTo>
                  <a:cubicBezTo>
                    <a:pt x="127764" y="14545"/>
                    <a:pt x="127574" y="14418"/>
                    <a:pt x="127954" y="14018"/>
                  </a:cubicBezTo>
                  <a:cubicBezTo>
                    <a:pt x="128333" y="13597"/>
                    <a:pt x="128691" y="13175"/>
                    <a:pt x="129007" y="12711"/>
                  </a:cubicBezTo>
                  <a:cubicBezTo>
                    <a:pt x="130251" y="11025"/>
                    <a:pt x="129829" y="9002"/>
                    <a:pt x="128017" y="7948"/>
                  </a:cubicBezTo>
                  <a:cubicBezTo>
                    <a:pt x="127406" y="7611"/>
                    <a:pt x="126752" y="7337"/>
                    <a:pt x="126099" y="7105"/>
                  </a:cubicBezTo>
                  <a:cubicBezTo>
                    <a:pt x="125762" y="6979"/>
                    <a:pt x="125551" y="6810"/>
                    <a:pt x="125909" y="6452"/>
                  </a:cubicBezTo>
                  <a:cubicBezTo>
                    <a:pt x="126162" y="6199"/>
                    <a:pt x="126394" y="5946"/>
                    <a:pt x="126584" y="5651"/>
                  </a:cubicBezTo>
                  <a:cubicBezTo>
                    <a:pt x="127216" y="4850"/>
                    <a:pt x="127722" y="4007"/>
                    <a:pt x="127659" y="2911"/>
                  </a:cubicBezTo>
                  <a:cubicBezTo>
                    <a:pt x="127564" y="1515"/>
                    <a:pt x="126339" y="1"/>
                    <a:pt x="124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66675" dir="180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60"/>
            <p:cNvSpPr/>
            <p:nvPr/>
          </p:nvSpPr>
          <p:spPr>
            <a:xfrm>
              <a:off x="129158" y="6370241"/>
              <a:ext cx="2231644" cy="690152"/>
            </a:xfrm>
            <a:custGeom>
              <a:avLst/>
              <a:gdLst/>
              <a:ahLst/>
              <a:cxnLst/>
              <a:rect l="l" t="t" r="r" b="b"/>
              <a:pathLst>
                <a:path w="121104" h="37432" extrusionOk="0">
                  <a:moveTo>
                    <a:pt x="115076" y="1"/>
                  </a:moveTo>
                  <a:cubicBezTo>
                    <a:pt x="112968" y="570"/>
                    <a:pt x="110861" y="1097"/>
                    <a:pt x="108732" y="1645"/>
                  </a:cubicBezTo>
                  <a:cubicBezTo>
                    <a:pt x="100407" y="3879"/>
                    <a:pt x="92061" y="6092"/>
                    <a:pt x="83715" y="8326"/>
                  </a:cubicBezTo>
                  <a:cubicBezTo>
                    <a:pt x="76991" y="10117"/>
                    <a:pt x="70289" y="11909"/>
                    <a:pt x="63566" y="13721"/>
                  </a:cubicBezTo>
                  <a:lnTo>
                    <a:pt x="41457" y="19644"/>
                  </a:lnTo>
                  <a:lnTo>
                    <a:pt x="17325" y="26114"/>
                  </a:lnTo>
                  <a:cubicBezTo>
                    <a:pt x="13089" y="27231"/>
                    <a:pt x="8873" y="28369"/>
                    <a:pt x="4658" y="29507"/>
                  </a:cubicBezTo>
                  <a:cubicBezTo>
                    <a:pt x="4405" y="29570"/>
                    <a:pt x="4152" y="29676"/>
                    <a:pt x="3920" y="29781"/>
                  </a:cubicBezTo>
                  <a:cubicBezTo>
                    <a:pt x="3773" y="29971"/>
                    <a:pt x="3668" y="30181"/>
                    <a:pt x="3520" y="30371"/>
                  </a:cubicBezTo>
                  <a:cubicBezTo>
                    <a:pt x="2445" y="31720"/>
                    <a:pt x="1370" y="33069"/>
                    <a:pt x="274" y="34418"/>
                  </a:cubicBezTo>
                  <a:cubicBezTo>
                    <a:pt x="0" y="34776"/>
                    <a:pt x="21" y="34945"/>
                    <a:pt x="506" y="35134"/>
                  </a:cubicBezTo>
                  <a:cubicBezTo>
                    <a:pt x="1771" y="35577"/>
                    <a:pt x="3035" y="36104"/>
                    <a:pt x="4279" y="36631"/>
                  </a:cubicBezTo>
                  <a:cubicBezTo>
                    <a:pt x="4827" y="36884"/>
                    <a:pt x="5459" y="36968"/>
                    <a:pt x="5902" y="37432"/>
                  </a:cubicBezTo>
                  <a:cubicBezTo>
                    <a:pt x="8136" y="36799"/>
                    <a:pt x="10370" y="36188"/>
                    <a:pt x="12625" y="35577"/>
                  </a:cubicBezTo>
                  <a:cubicBezTo>
                    <a:pt x="18948" y="33870"/>
                    <a:pt x="25292" y="32184"/>
                    <a:pt x="31615" y="30477"/>
                  </a:cubicBezTo>
                  <a:cubicBezTo>
                    <a:pt x="35724" y="29381"/>
                    <a:pt x="39834" y="28306"/>
                    <a:pt x="43923" y="27210"/>
                  </a:cubicBezTo>
                  <a:cubicBezTo>
                    <a:pt x="49824" y="25629"/>
                    <a:pt x="55705" y="24048"/>
                    <a:pt x="61606" y="22468"/>
                  </a:cubicBezTo>
                  <a:cubicBezTo>
                    <a:pt x="69952" y="20234"/>
                    <a:pt x="78298" y="18000"/>
                    <a:pt x="86644" y="15787"/>
                  </a:cubicBezTo>
                  <a:cubicBezTo>
                    <a:pt x="94021" y="13805"/>
                    <a:pt x="101398" y="11824"/>
                    <a:pt x="108774" y="9843"/>
                  </a:cubicBezTo>
                  <a:cubicBezTo>
                    <a:pt x="111409" y="9148"/>
                    <a:pt x="114043" y="8410"/>
                    <a:pt x="116678" y="7693"/>
                  </a:cubicBezTo>
                  <a:cubicBezTo>
                    <a:pt x="116846" y="7672"/>
                    <a:pt x="117015" y="7651"/>
                    <a:pt x="117205" y="7630"/>
                  </a:cubicBezTo>
                  <a:cubicBezTo>
                    <a:pt x="117500" y="6829"/>
                    <a:pt x="118132" y="6281"/>
                    <a:pt x="118638" y="5628"/>
                  </a:cubicBezTo>
                  <a:cubicBezTo>
                    <a:pt x="119439" y="4574"/>
                    <a:pt x="120261" y="3520"/>
                    <a:pt x="121104" y="2467"/>
                  </a:cubicBezTo>
                  <a:lnTo>
                    <a:pt x="11507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60"/>
            <p:cNvSpPr/>
            <p:nvPr/>
          </p:nvSpPr>
          <p:spPr>
            <a:xfrm>
              <a:off x="165662" y="6510918"/>
              <a:ext cx="2232436" cy="687424"/>
            </a:xfrm>
            <a:custGeom>
              <a:avLst/>
              <a:gdLst/>
              <a:ahLst/>
              <a:cxnLst/>
              <a:rect l="l" t="t" r="r" b="b"/>
              <a:pathLst>
                <a:path w="121147" h="37284" extrusionOk="0">
                  <a:moveTo>
                    <a:pt x="115224" y="0"/>
                  </a:moveTo>
                  <a:cubicBezTo>
                    <a:pt x="115034" y="0"/>
                    <a:pt x="114865" y="42"/>
                    <a:pt x="114697" y="63"/>
                  </a:cubicBezTo>
                  <a:cubicBezTo>
                    <a:pt x="112062" y="780"/>
                    <a:pt x="109428" y="1518"/>
                    <a:pt x="106793" y="2213"/>
                  </a:cubicBezTo>
                  <a:cubicBezTo>
                    <a:pt x="99417" y="4194"/>
                    <a:pt x="92040" y="6175"/>
                    <a:pt x="84663" y="8136"/>
                  </a:cubicBezTo>
                  <a:cubicBezTo>
                    <a:pt x="76317" y="10370"/>
                    <a:pt x="67971" y="12604"/>
                    <a:pt x="59625" y="14838"/>
                  </a:cubicBezTo>
                  <a:cubicBezTo>
                    <a:pt x="53745" y="16397"/>
                    <a:pt x="47843" y="17978"/>
                    <a:pt x="41942" y="19580"/>
                  </a:cubicBezTo>
                  <a:cubicBezTo>
                    <a:pt x="37853" y="20676"/>
                    <a:pt x="33743" y="21751"/>
                    <a:pt x="29655" y="22847"/>
                  </a:cubicBezTo>
                  <a:cubicBezTo>
                    <a:pt x="23311" y="24533"/>
                    <a:pt x="16967" y="26240"/>
                    <a:pt x="10644" y="27947"/>
                  </a:cubicBezTo>
                  <a:cubicBezTo>
                    <a:pt x="8410" y="28558"/>
                    <a:pt x="6176" y="29190"/>
                    <a:pt x="3942" y="29802"/>
                  </a:cubicBezTo>
                  <a:cubicBezTo>
                    <a:pt x="2825" y="31235"/>
                    <a:pt x="1708" y="32668"/>
                    <a:pt x="612" y="34080"/>
                  </a:cubicBezTo>
                  <a:cubicBezTo>
                    <a:pt x="0" y="34881"/>
                    <a:pt x="0" y="34881"/>
                    <a:pt x="907" y="35239"/>
                  </a:cubicBezTo>
                  <a:cubicBezTo>
                    <a:pt x="2614" y="35914"/>
                    <a:pt x="4321" y="36609"/>
                    <a:pt x="6028" y="37284"/>
                  </a:cubicBezTo>
                  <a:cubicBezTo>
                    <a:pt x="8241" y="36693"/>
                    <a:pt x="10454" y="36124"/>
                    <a:pt x="12667" y="35513"/>
                  </a:cubicBezTo>
                  <a:cubicBezTo>
                    <a:pt x="16292" y="34565"/>
                    <a:pt x="19896" y="33595"/>
                    <a:pt x="23500" y="32626"/>
                  </a:cubicBezTo>
                  <a:cubicBezTo>
                    <a:pt x="29402" y="31045"/>
                    <a:pt x="35282" y="29464"/>
                    <a:pt x="41183" y="27884"/>
                  </a:cubicBezTo>
                  <a:cubicBezTo>
                    <a:pt x="50204" y="25481"/>
                    <a:pt x="59203" y="23057"/>
                    <a:pt x="68224" y="20655"/>
                  </a:cubicBezTo>
                  <a:cubicBezTo>
                    <a:pt x="74252" y="19032"/>
                    <a:pt x="80301" y="17409"/>
                    <a:pt x="86349" y="15786"/>
                  </a:cubicBezTo>
                  <a:cubicBezTo>
                    <a:pt x="94379" y="13636"/>
                    <a:pt x="102430" y="11487"/>
                    <a:pt x="110482" y="9337"/>
                  </a:cubicBezTo>
                  <a:cubicBezTo>
                    <a:pt x="112716" y="8726"/>
                    <a:pt x="114950" y="8114"/>
                    <a:pt x="117184" y="7524"/>
                  </a:cubicBezTo>
                  <a:cubicBezTo>
                    <a:pt x="118406" y="5965"/>
                    <a:pt x="119607" y="4405"/>
                    <a:pt x="120851" y="2888"/>
                  </a:cubicBezTo>
                  <a:cubicBezTo>
                    <a:pt x="121146" y="2508"/>
                    <a:pt x="121083" y="2382"/>
                    <a:pt x="120682" y="2213"/>
                  </a:cubicBezTo>
                  <a:cubicBezTo>
                    <a:pt x="118849" y="1476"/>
                    <a:pt x="117036" y="738"/>
                    <a:pt x="115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60"/>
            <p:cNvSpPr/>
            <p:nvPr/>
          </p:nvSpPr>
          <p:spPr>
            <a:xfrm>
              <a:off x="90315" y="6231518"/>
              <a:ext cx="2232823" cy="687829"/>
            </a:xfrm>
            <a:custGeom>
              <a:avLst/>
              <a:gdLst/>
              <a:ahLst/>
              <a:cxnLst/>
              <a:rect l="l" t="t" r="r" b="b"/>
              <a:pathLst>
                <a:path w="121168" h="37306" extrusionOk="0">
                  <a:moveTo>
                    <a:pt x="115224" y="1"/>
                  </a:moveTo>
                  <a:cubicBezTo>
                    <a:pt x="113917" y="338"/>
                    <a:pt x="112610" y="654"/>
                    <a:pt x="111283" y="1012"/>
                  </a:cubicBezTo>
                  <a:cubicBezTo>
                    <a:pt x="107636" y="1982"/>
                    <a:pt x="103990" y="2972"/>
                    <a:pt x="100323" y="3942"/>
                  </a:cubicBezTo>
                  <a:cubicBezTo>
                    <a:pt x="94000" y="5649"/>
                    <a:pt x="87656" y="7356"/>
                    <a:pt x="81312" y="9063"/>
                  </a:cubicBezTo>
                  <a:cubicBezTo>
                    <a:pt x="76633" y="10307"/>
                    <a:pt x="71934" y="11550"/>
                    <a:pt x="67255" y="12794"/>
                  </a:cubicBezTo>
                  <a:cubicBezTo>
                    <a:pt x="60784" y="14543"/>
                    <a:pt x="54314" y="16292"/>
                    <a:pt x="47865" y="18021"/>
                  </a:cubicBezTo>
                  <a:cubicBezTo>
                    <a:pt x="43122" y="19285"/>
                    <a:pt x="38401" y="20529"/>
                    <a:pt x="33659" y="21793"/>
                  </a:cubicBezTo>
                  <a:cubicBezTo>
                    <a:pt x="27252" y="23521"/>
                    <a:pt x="20845" y="25229"/>
                    <a:pt x="14459" y="26957"/>
                  </a:cubicBezTo>
                  <a:cubicBezTo>
                    <a:pt x="11171" y="27821"/>
                    <a:pt x="7904" y="28706"/>
                    <a:pt x="4616" y="29570"/>
                  </a:cubicBezTo>
                  <a:cubicBezTo>
                    <a:pt x="4427" y="29612"/>
                    <a:pt x="4237" y="29633"/>
                    <a:pt x="4047" y="29654"/>
                  </a:cubicBezTo>
                  <a:cubicBezTo>
                    <a:pt x="2994" y="31193"/>
                    <a:pt x="1771" y="32605"/>
                    <a:pt x="612" y="34059"/>
                  </a:cubicBezTo>
                  <a:cubicBezTo>
                    <a:pt x="22" y="34839"/>
                    <a:pt x="1" y="34818"/>
                    <a:pt x="907" y="35197"/>
                  </a:cubicBezTo>
                  <a:cubicBezTo>
                    <a:pt x="2614" y="35914"/>
                    <a:pt x="4363" y="36525"/>
                    <a:pt x="6028" y="37305"/>
                  </a:cubicBezTo>
                  <a:cubicBezTo>
                    <a:pt x="6260" y="37221"/>
                    <a:pt x="6492" y="37115"/>
                    <a:pt x="6766" y="37052"/>
                  </a:cubicBezTo>
                  <a:cubicBezTo>
                    <a:pt x="11002" y="35914"/>
                    <a:pt x="15218" y="34776"/>
                    <a:pt x="19433" y="33638"/>
                  </a:cubicBezTo>
                  <a:lnTo>
                    <a:pt x="43565" y="27189"/>
                  </a:lnTo>
                  <a:lnTo>
                    <a:pt x="65674" y="21245"/>
                  </a:lnTo>
                  <a:cubicBezTo>
                    <a:pt x="72397" y="19454"/>
                    <a:pt x="79099" y="17662"/>
                    <a:pt x="85823" y="15850"/>
                  </a:cubicBezTo>
                  <a:cubicBezTo>
                    <a:pt x="94169" y="13637"/>
                    <a:pt x="102494" y="11403"/>
                    <a:pt x="110840" y="9190"/>
                  </a:cubicBezTo>
                  <a:cubicBezTo>
                    <a:pt x="112969" y="8621"/>
                    <a:pt x="115076" y="8073"/>
                    <a:pt x="117184" y="7525"/>
                  </a:cubicBezTo>
                  <a:cubicBezTo>
                    <a:pt x="117374" y="7293"/>
                    <a:pt x="117563" y="7040"/>
                    <a:pt x="117732" y="6787"/>
                  </a:cubicBezTo>
                  <a:cubicBezTo>
                    <a:pt x="118765" y="5480"/>
                    <a:pt x="119797" y="4174"/>
                    <a:pt x="120830" y="2888"/>
                  </a:cubicBezTo>
                  <a:cubicBezTo>
                    <a:pt x="121104" y="2551"/>
                    <a:pt x="121167" y="2340"/>
                    <a:pt x="120662" y="2150"/>
                  </a:cubicBezTo>
                  <a:cubicBezTo>
                    <a:pt x="118849" y="1455"/>
                    <a:pt x="117036" y="717"/>
                    <a:pt x="1152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60"/>
            <p:cNvSpPr/>
            <p:nvPr/>
          </p:nvSpPr>
          <p:spPr>
            <a:xfrm>
              <a:off x="203326" y="6649642"/>
              <a:ext cx="2230096" cy="644298"/>
            </a:xfrm>
            <a:custGeom>
              <a:avLst/>
              <a:gdLst/>
              <a:ahLst/>
              <a:cxnLst/>
              <a:rect l="l" t="t" r="r" b="b"/>
              <a:pathLst>
                <a:path w="121020" h="34945" extrusionOk="0">
                  <a:moveTo>
                    <a:pt x="115140" y="0"/>
                  </a:moveTo>
                  <a:cubicBezTo>
                    <a:pt x="112927" y="612"/>
                    <a:pt x="110672" y="1223"/>
                    <a:pt x="108438" y="1834"/>
                  </a:cubicBezTo>
                  <a:cubicBezTo>
                    <a:pt x="100386" y="3984"/>
                    <a:pt x="92356" y="6133"/>
                    <a:pt x="84305" y="8283"/>
                  </a:cubicBezTo>
                  <a:cubicBezTo>
                    <a:pt x="78257" y="9906"/>
                    <a:pt x="72229" y="11529"/>
                    <a:pt x="66180" y="13152"/>
                  </a:cubicBezTo>
                  <a:cubicBezTo>
                    <a:pt x="57159" y="15554"/>
                    <a:pt x="48139" y="17957"/>
                    <a:pt x="39139" y="20360"/>
                  </a:cubicBezTo>
                  <a:lnTo>
                    <a:pt x="21456" y="25102"/>
                  </a:lnTo>
                  <a:cubicBezTo>
                    <a:pt x="17852" y="26071"/>
                    <a:pt x="14227" y="27041"/>
                    <a:pt x="10623" y="28010"/>
                  </a:cubicBezTo>
                  <a:cubicBezTo>
                    <a:pt x="8410" y="28600"/>
                    <a:pt x="6197" y="29191"/>
                    <a:pt x="3963" y="29760"/>
                  </a:cubicBezTo>
                  <a:cubicBezTo>
                    <a:pt x="3668" y="30455"/>
                    <a:pt x="3099" y="30961"/>
                    <a:pt x="2635" y="31551"/>
                  </a:cubicBezTo>
                  <a:cubicBezTo>
                    <a:pt x="1813" y="32647"/>
                    <a:pt x="949" y="33722"/>
                    <a:pt x="1" y="34944"/>
                  </a:cubicBezTo>
                  <a:lnTo>
                    <a:pt x="121020" y="2529"/>
                  </a:lnTo>
                  <a:cubicBezTo>
                    <a:pt x="120303" y="2066"/>
                    <a:pt x="119587" y="1897"/>
                    <a:pt x="118954" y="1602"/>
                  </a:cubicBezTo>
                  <a:cubicBezTo>
                    <a:pt x="117690" y="1054"/>
                    <a:pt x="116362" y="675"/>
                    <a:pt x="115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60"/>
            <p:cNvSpPr/>
            <p:nvPr/>
          </p:nvSpPr>
          <p:spPr>
            <a:xfrm>
              <a:off x="57312" y="6136303"/>
              <a:ext cx="2225434" cy="641183"/>
            </a:xfrm>
            <a:custGeom>
              <a:avLst/>
              <a:gdLst/>
              <a:ahLst/>
              <a:cxnLst/>
              <a:rect l="l" t="t" r="r" b="b"/>
              <a:pathLst>
                <a:path w="120767" h="34776" extrusionOk="0">
                  <a:moveTo>
                    <a:pt x="120766" y="0"/>
                  </a:moveTo>
                  <a:cubicBezTo>
                    <a:pt x="120577" y="42"/>
                    <a:pt x="120492" y="42"/>
                    <a:pt x="120408" y="63"/>
                  </a:cubicBezTo>
                  <a:cubicBezTo>
                    <a:pt x="116952" y="1012"/>
                    <a:pt x="113495" y="1939"/>
                    <a:pt x="110039" y="2866"/>
                  </a:cubicBezTo>
                  <a:cubicBezTo>
                    <a:pt x="103315" y="4679"/>
                    <a:pt x="96592" y="6470"/>
                    <a:pt x="89869" y="8283"/>
                  </a:cubicBezTo>
                  <a:lnTo>
                    <a:pt x="65737" y="14732"/>
                  </a:lnTo>
                  <a:cubicBezTo>
                    <a:pt x="59688" y="16355"/>
                    <a:pt x="53639" y="17978"/>
                    <a:pt x="47611" y="19601"/>
                  </a:cubicBezTo>
                  <a:cubicBezTo>
                    <a:pt x="39265" y="21814"/>
                    <a:pt x="30919" y="24048"/>
                    <a:pt x="22573" y="26282"/>
                  </a:cubicBezTo>
                  <a:cubicBezTo>
                    <a:pt x="16524" y="27905"/>
                    <a:pt x="10454" y="29528"/>
                    <a:pt x="4405" y="31150"/>
                  </a:cubicBezTo>
                  <a:lnTo>
                    <a:pt x="21" y="32331"/>
                  </a:lnTo>
                  <a:lnTo>
                    <a:pt x="0" y="32478"/>
                  </a:lnTo>
                  <a:lnTo>
                    <a:pt x="5838" y="34775"/>
                  </a:lnTo>
                  <a:cubicBezTo>
                    <a:pt x="6028" y="34754"/>
                    <a:pt x="6218" y="34733"/>
                    <a:pt x="6407" y="34691"/>
                  </a:cubicBezTo>
                  <a:cubicBezTo>
                    <a:pt x="9695" y="33827"/>
                    <a:pt x="12962" y="32963"/>
                    <a:pt x="16229" y="32078"/>
                  </a:cubicBezTo>
                  <a:cubicBezTo>
                    <a:pt x="22636" y="30350"/>
                    <a:pt x="29043" y="28621"/>
                    <a:pt x="35450" y="26914"/>
                  </a:cubicBezTo>
                  <a:cubicBezTo>
                    <a:pt x="40171" y="25650"/>
                    <a:pt x="44913" y="24406"/>
                    <a:pt x="49656" y="23142"/>
                  </a:cubicBezTo>
                  <a:cubicBezTo>
                    <a:pt x="56105" y="21392"/>
                    <a:pt x="62575" y="19664"/>
                    <a:pt x="69046" y="17936"/>
                  </a:cubicBezTo>
                  <a:cubicBezTo>
                    <a:pt x="73725" y="16671"/>
                    <a:pt x="78424" y="15428"/>
                    <a:pt x="83103" y="14184"/>
                  </a:cubicBezTo>
                  <a:lnTo>
                    <a:pt x="102114" y="9084"/>
                  </a:lnTo>
                  <a:cubicBezTo>
                    <a:pt x="105781" y="8093"/>
                    <a:pt x="109427" y="7103"/>
                    <a:pt x="113074" y="6133"/>
                  </a:cubicBezTo>
                  <a:cubicBezTo>
                    <a:pt x="114380" y="5775"/>
                    <a:pt x="115708" y="5459"/>
                    <a:pt x="117015" y="5122"/>
                  </a:cubicBezTo>
                  <a:cubicBezTo>
                    <a:pt x="117015" y="5037"/>
                    <a:pt x="117036" y="4974"/>
                    <a:pt x="117078" y="4890"/>
                  </a:cubicBezTo>
                  <a:cubicBezTo>
                    <a:pt x="117879" y="3836"/>
                    <a:pt x="118701" y="2824"/>
                    <a:pt x="119481" y="1771"/>
                  </a:cubicBezTo>
                  <a:cubicBezTo>
                    <a:pt x="119923" y="1223"/>
                    <a:pt x="120450" y="738"/>
                    <a:pt x="1207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2932;p64">
            <a:extLst>
              <a:ext uri="{FF2B5EF4-FFF2-40B4-BE49-F238E27FC236}">
                <a16:creationId xmlns:a16="http://schemas.microsoft.com/office/drawing/2014/main" id="{18268F09-1263-D8AD-CB10-00258AA3A711}"/>
              </a:ext>
            </a:extLst>
          </p:cNvPr>
          <p:cNvGrpSpPr/>
          <p:nvPr/>
        </p:nvGrpSpPr>
        <p:grpSpPr>
          <a:xfrm>
            <a:off x="854218" y="50520"/>
            <a:ext cx="8240308" cy="5042459"/>
            <a:chOff x="776963" y="2529540"/>
            <a:chExt cx="1659575" cy="1728173"/>
          </a:xfrm>
        </p:grpSpPr>
        <p:sp>
          <p:nvSpPr>
            <p:cNvPr id="12" name="Google Shape;2933;p64">
              <a:extLst>
                <a:ext uri="{FF2B5EF4-FFF2-40B4-BE49-F238E27FC236}">
                  <a16:creationId xmlns:a16="http://schemas.microsoft.com/office/drawing/2014/main" id="{FBF4D36B-E651-326C-6118-BC232F08CB83}"/>
                </a:ext>
              </a:extLst>
            </p:cNvPr>
            <p:cNvSpPr/>
            <p:nvPr/>
          </p:nvSpPr>
          <p:spPr>
            <a:xfrm>
              <a:off x="790413" y="2601988"/>
              <a:ext cx="1646125" cy="1655725"/>
            </a:xfrm>
            <a:custGeom>
              <a:avLst/>
              <a:gdLst/>
              <a:ahLst/>
              <a:cxnLst/>
              <a:rect l="l" t="t" r="r" b="b"/>
              <a:pathLst>
                <a:path w="65845" h="66229" extrusionOk="0">
                  <a:moveTo>
                    <a:pt x="2974" y="1"/>
                  </a:moveTo>
                  <a:cubicBezTo>
                    <a:pt x="1308" y="1"/>
                    <a:pt x="1" y="1385"/>
                    <a:pt x="52" y="3051"/>
                  </a:cubicBezTo>
                  <a:lnTo>
                    <a:pt x="1359" y="63179"/>
                  </a:lnTo>
                  <a:cubicBezTo>
                    <a:pt x="1385" y="64845"/>
                    <a:pt x="2718" y="66203"/>
                    <a:pt x="4409" y="66229"/>
                  </a:cubicBezTo>
                  <a:lnTo>
                    <a:pt x="62846" y="66229"/>
                  </a:lnTo>
                  <a:cubicBezTo>
                    <a:pt x="64512" y="66229"/>
                    <a:pt x="65845" y="64819"/>
                    <a:pt x="65768" y="63179"/>
                  </a:cubicBezTo>
                  <a:lnTo>
                    <a:pt x="64460" y="3051"/>
                  </a:lnTo>
                  <a:cubicBezTo>
                    <a:pt x="64435" y="1385"/>
                    <a:pt x="63102" y="26"/>
                    <a:pt x="61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934;p64">
              <a:extLst>
                <a:ext uri="{FF2B5EF4-FFF2-40B4-BE49-F238E27FC236}">
                  <a16:creationId xmlns:a16="http://schemas.microsoft.com/office/drawing/2014/main" id="{C621B2F8-3A0A-06C8-B4B6-C9F10E5AD90D}"/>
                </a:ext>
              </a:extLst>
            </p:cNvPr>
            <p:cNvSpPr/>
            <p:nvPr/>
          </p:nvSpPr>
          <p:spPr>
            <a:xfrm>
              <a:off x="776963" y="2778838"/>
              <a:ext cx="1610225" cy="1430175"/>
            </a:xfrm>
            <a:custGeom>
              <a:avLst/>
              <a:gdLst/>
              <a:ahLst/>
              <a:cxnLst/>
              <a:rect l="l" t="t" r="r" b="b"/>
              <a:pathLst>
                <a:path w="64409" h="57207" extrusionOk="0">
                  <a:moveTo>
                    <a:pt x="3691" y="0"/>
                  </a:moveTo>
                  <a:cubicBezTo>
                    <a:pt x="2384" y="0"/>
                    <a:pt x="2410" y="1564"/>
                    <a:pt x="1103" y="1564"/>
                  </a:cubicBezTo>
                  <a:cubicBezTo>
                    <a:pt x="667" y="1564"/>
                    <a:pt x="257" y="1359"/>
                    <a:pt x="1" y="1026"/>
                  </a:cubicBezTo>
                  <a:lnTo>
                    <a:pt x="1" y="54208"/>
                  </a:lnTo>
                  <a:cubicBezTo>
                    <a:pt x="1" y="55874"/>
                    <a:pt x="1359" y="57207"/>
                    <a:pt x="2999" y="57207"/>
                  </a:cubicBezTo>
                  <a:lnTo>
                    <a:pt x="61436" y="57207"/>
                  </a:lnTo>
                  <a:cubicBezTo>
                    <a:pt x="63076" y="57207"/>
                    <a:pt x="64409" y="55848"/>
                    <a:pt x="64409" y="54208"/>
                  </a:cubicBezTo>
                  <a:lnTo>
                    <a:pt x="64409" y="1026"/>
                  </a:lnTo>
                  <a:cubicBezTo>
                    <a:pt x="64153" y="1359"/>
                    <a:pt x="63743" y="1564"/>
                    <a:pt x="63307" y="1564"/>
                  </a:cubicBezTo>
                  <a:cubicBezTo>
                    <a:pt x="62025" y="1564"/>
                    <a:pt x="62025" y="0"/>
                    <a:pt x="60718" y="0"/>
                  </a:cubicBezTo>
                  <a:cubicBezTo>
                    <a:pt x="59411" y="0"/>
                    <a:pt x="59437" y="1564"/>
                    <a:pt x="58130" y="1564"/>
                  </a:cubicBezTo>
                  <a:cubicBezTo>
                    <a:pt x="56822" y="1564"/>
                    <a:pt x="56848" y="0"/>
                    <a:pt x="55541" y="0"/>
                  </a:cubicBezTo>
                  <a:cubicBezTo>
                    <a:pt x="54234" y="0"/>
                    <a:pt x="54234" y="1564"/>
                    <a:pt x="52927" y="1564"/>
                  </a:cubicBezTo>
                  <a:cubicBezTo>
                    <a:pt x="51645" y="1564"/>
                    <a:pt x="51645" y="0"/>
                    <a:pt x="50338" y="0"/>
                  </a:cubicBezTo>
                  <a:cubicBezTo>
                    <a:pt x="49031" y="0"/>
                    <a:pt x="49057" y="1564"/>
                    <a:pt x="47749" y="1564"/>
                  </a:cubicBezTo>
                  <a:cubicBezTo>
                    <a:pt x="46442" y="1564"/>
                    <a:pt x="46468" y="0"/>
                    <a:pt x="45161" y="0"/>
                  </a:cubicBezTo>
                  <a:cubicBezTo>
                    <a:pt x="43854" y="0"/>
                    <a:pt x="43854" y="1564"/>
                    <a:pt x="42572" y="1564"/>
                  </a:cubicBezTo>
                  <a:cubicBezTo>
                    <a:pt x="41265" y="1564"/>
                    <a:pt x="41291" y="0"/>
                    <a:pt x="39984" y="0"/>
                  </a:cubicBezTo>
                  <a:cubicBezTo>
                    <a:pt x="38676" y="0"/>
                    <a:pt x="38702" y="1564"/>
                    <a:pt x="37395" y="1564"/>
                  </a:cubicBezTo>
                  <a:cubicBezTo>
                    <a:pt x="36062" y="1564"/>
                    <a:pt x="36088" y="0"/>
                    <a:pt x="34781" y="0"/>
                  </a:cubicBezTo>
                  <a:cubicBezTo>
                    <a:pt x="33499" y="0"/>
                    <a:pt x="33499" y="1564"/>
                    <a:pt x="32192" y="1564"/>
                  </a:cubicBezTo>
                  <a:cubicBezTo>
                    <a:pt x="30910" y="1564"/>
                    <a:pt x="30910" y="0"/>
                    <a:pt x="29603" y="0"/>
                  </a:cubicBezTo>
                  <a:cubicBezTo>
                    <a:pt x="28296" y="0"/>
                    <a:pt x="28322" y="1564"/>
                    <a:pt x="27015" y="1564"/>
                  </a:cubicBezTo>
                  <a:cubicBezTo>
                    <a:pt x="25708" y="1564"/>
                    <a:pt x="25733" y="0"/>
                    <a:pt x="24426" y="0"/>
                  </a:cubicBezTo>
                  <a:cubicBezTo>
                    <a:pt x="23119" y="0"/>
                    <a:pt x="23145" y="1564"/>
                    <a:pt x="21837" y="1564"/>
                  </a:cubicBezTo>
                  <a:cubicBezTo>
                    <a:pt x="20505" y="1564"/>
                    <a:pt x="20556" y="0"/>
                    <a:pt x="19223" y="0"/>
                  </a:cubicBezTo>
                  <a:cubicBezTo>
                    <a:pt x="17916" y="0"/>
                    <a:pt x="17942" y="1564"/>
                    <a:pt x="16634" y="1564"/>
                  </a:cubicBezTo>
                  <a:cubicBezTo>
                    <a:pt x="15327" y="1564"/>
                    <a:pt x="15353" y="0"/>
                    <a:pt x="14046" y="0"/>
                  </a:cubicBezTo>
                  <a:cubicBezTo>
                    <a:pt x="12739" y="0"/>
                    <a:pt x="12764" y="1564"/>
                    <a:pt x="11457" y="1564"/>
                  </a:cubicBezTo>
                  <a:cubicBezTo>
                    <a:pt x="10150" y="1564"/>
                    <a:pt x="10176" y="0"/>
                    <a:pt x="8869" y="0"/>
                  </a:cubicBezTo>
                  <a:cubicBezTo>
                    <a:pt x="7561" y="0"/>
                    <a:pt x="7587" y="1564"/>
                    <a:pt x="6280" y="1564"/>
                  </a:cubicBezTo>
                  <a:cubicBezTo>
                    <a:pt x="4973" y="1564"/>
                    <a:pt x="4973" y="0"/>
                    <a:pt x="3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2936;p64">
              <a:extLst>
                <a:ext uri="{FF2B5EF4-FFF2-40B4-BE49-F238E27FC236}">
                  <a16:creationId xmlns:a16="http://schemas.microsoft.com/office/drawing/2014/main" id="{BEBFCFE5-0931-4EDA-78D9-51D213BE1C5D}"/>
                </a:ext>
              </a:extLst>
            </p:cNvPr>
            <p:cNvSpPr/>
            <p:nvPr/>
          </p:nvSpPr>
          <p:spPr>
            <a:xfrm>
              <a:off x="777214" y="2529540"/>
              <a:ext cx="1609575" cy="369735"/>
            </a:xfrm>
            <a:custGeom>
              <a:avLst/>
              <a:gdLst/>
              <a:ahLst/>
              <a:cxnLst/>
              <a:rect l="l" t="t" r="r" b="b"/>
              <a:pathLst>
                <a:path w="64383" h="12099" extrusionOk="0">
                  <a:moveTo>
                    <a:pt x="2973" y="1"/>
                  </a:moveTo>
                  <a:cubicBezTo>
                    <a:pt x="1333" y="1"/>
                    <a:pt x="0" y="1333"/>
                    <a:pt x="0" y="2999"/>
                  </a:cubicBezTo>
                  <a:lnTo>
                    <a:pt x="0" y="12098"/>
                  </a:lnTo>
                  <a:lnTo>
                    <a:pt x="64383" y="12098"/>
                  </a:lnTo>
                  <a:lnTo>
                    <a:pt x="64383" y="2999"/>
                  </a:lnTo>
                  <a:cubicBezTo>
                    <a:pt x="64383" y="1333"/>
                    <a:pt x="63050" y="1"/>
                    <a:pt x="61410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995C7BD-F596-89B1-D239-5E5585B468B5}"/>
              </a:ext>
            </a:extLst>
          </p:cNvPr>
          <p:cNvSpPr txBox="1"/>
          <p:nvPr/>
        </p:nvSpPr>
        <p:spPr>
          <a:xfrm>
            <a:off x="960120" y="183118"/>
            <a:ext cx="75514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800" i="0" u="none" strike="noStrike" dirty="0">
                <a:solidFill>
                  <a:srgbClr val="000000"/>
                </a:solidFill>
                <a:effectLst/>
                <a:latin typeface="Arial Rounded MT Bold" panose="020F0704030504030204" pitchFamily="34" charset="0"/>
              </a:rPr>
              <a:t>Ex4:Change the following sentences into questions and negative ones.(p.16)</a:t>
            </a:r>
            <a:endParaRPr lang="en-US" sz="2800" dirty="0">
              <a:latin typeface="Arial Rounded MT Bold" panose="020F07040305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91C29B-7452-3522-9017-4FD5E5688401}"/>
              </a:ext>
            </a:extLst>
          </p:cNvPr>
          <p:cNvSpPr txBox="1"/>
          <p:nvPr/>
        </p:nvSpPr>
        <p:spPr>
          <a:xfrm>
            <a:off x="1089660" y="884942"/>
            <a:ext cx="8562340" cy="4505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US" sz="2200" b="1" dirty="0">
                <a:solidFill>
                  <a:srgbClr val="F26548"/>
                </a:solidFill>
                <a:latin typeface="Nunito" pitchFamily="2" charset="0"/>
              </a:rPr>
              <a:t>3. </a:t>
            </a:r>
            <a:r>
              <a:rPr lang="en-US" sz="2200" dirty="0">
                <a:solidFill>
                  <a:srgbClr val="242021"/>
                </a:solidFill>
                <a:latin typeface="Nunito" pitchFamily="2" charset="0"/>
              </a:rPr>
              <a:t>They enjoy collecting stamps.</a:t>
            </a:r>
            <a:endParaRPr lang="en-US" sz="2200" b="1" dirty="0">
              <a:solidFill>
                <a:srgbClr val="F26548"/>
              </a:solidFill>
              <a:latin typeface="Nunito" pitchFamily="2" charset="0"/>
            </a:endParaRPr>
          </a:p>
          <a:p>
            <a:pPr>
              <a:lnSpc>
                <a:spcPts val="5000"/>
              </a:lnSpc>
            </a:pPr>
            <a:endParaRPr lang="en-US" sz="2200" b="1" dirty="0">
              <a:solidFill>
                <a:srgbClr val="F26548"/>
              </a:solidFill>
              <a:latin typeface="Nunito" pitchFamily="2" charset="0"/>
            </a:endParaRPr>
          </a:p>
          <a:p>
            <a:pPr rtl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4. </a:t>
            </a: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I do judo every Tuesday.</a:t>
            </a:r>
          </a:p>
          <a:p>
            <a:pPr rtl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r>
              <a:rPr lang="en-US" sz="22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5. </a:t>
            </a:r>
            <a: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My brother loves making model cars.</a:t>
            </a:r>
            <a:br>
              <a:rPr lang="en-US" sz="22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br>
              <a:rPr lang="en-US" sz="2200" dirty="0">
                <a:latin typeface="Nunito" pitchFamily="2" charset="0"/>
              </a:rPr>
            </a:br>
            <a:endParaRPr lang="en-US" sz="2200" dirty="0">
              <a:latin typeface="Nunito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F76FF7-6AA7-423F-1C6E-8B54DA8481B4}"/>
              </a:ext>
            </a:extLst>
          </p:cNvPr>
          <p:cNvSpPr txBox="1"/>
          <p:nvPr/>
        </p:nvSpPr>
        <p:spPr>
          <a:xfrm>
            <a:off x="1037412" y="2816553"/>
            <a:ext cx="7580429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(?) </a:t>
            </a:r>
            <a:r>
              <a:rPr lang="en-US" sz="2200" i="1" u="sng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Do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you </a:t>
            </a:r>
            <a:r>
              <a:rPr lang="en-US" sz="2200" i="1" u="sng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do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judo every Tuesday?</a:t>
            </a:r>
            <a:endParaRPr lang="en-US" sz="2200" dirty="0">
              <a:effectLst/>
              <a:latin typeface="Nunito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537A39-541C-692C-B4D3-256C899E6FF2}"/>
              </a:ext>
            </a:extLst>
          </p:cNvPr>
          <p:cNvSpPr txBox="1"/>
          <p:nvPr/>
        </p:nvSpPr>
        <p:spPr>
          <a:xfrm>
            <a:off x="1037412" y="3242014"/>
            <a:ext cx="7580429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(-) I </a:t>
            </a:r>
            <a:r>
              <a:rPr lang="en-US" sz="2200" i="1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don’t / do not 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do judo every Tuesday.</a:t>
            </a:r>
            <a:endParaRPr lang="en-US" sz="2200" dirty="0">
              <a:effectLst/>
              <a:latin typeface="Nunito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F197A0-0EFE-DDFC-3F5A-BE2BBC1D7A7E}"/>
              </a:ext>
            </a:extLst>
          </p:cNvPr>
          <p:cNvSpPr txBox="1"/>
          <p:nvPr/>
        </p:nvSpPr>
        <p:spPr>
          <a:xfrm>
            <a:off x="1016000" y="4033519"/>
            <a:ext cx="7530721" cy="436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(?) </a:t>
            </a:r>
            <a:r>
              <a:rPr lang="en-US" sz="2200" i="1" u="sng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Does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your brother </a:t>
            </a:r>
            <a:r>
              <a:rPr lang="en-US" sz="2200" i="1" u="sng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love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making model cars?</a:t>
            </a:r>
            <a:endParaRPr lang="en-US" sz="2200" dirty="0">
              <a:effectLst/>
              <a:latin typeface="Nunito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9E8B46-4C1B-CF6A-FA5B-00CC665E657E}"/>
              </a:ext>
            </a:extLst>
          </p:cNvPr>
          <p:cNvSpPr txBox="1"/>
          <p:nvPr/>
        </p:nvSpPr>
        <p:spPr>
          <a:xfrm>
            <a:off x="1017092" y="4461123"/>
            <a:ext cx="74686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(-) My brother </a:t>
            </a:r>
            <a:r>
              <a:rPr lang="en-US" sz="2200" i="1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doesn’t / does not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love making model cars.</a:t>
            </a:r>
            <a:endParaRPr lang="en-US" sz="2200" dirty="0">
              <a:effectLst/>
              <a:latin typeface="Nunito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D8E423-AECF-0FDA-2197-E0E0ADDECE1A}"/>
              </a:ext>
            </a:extLst>
          </p:cNvPr>
          <p:cNvSpPr txBox="1"/>
          <p:nvPr/>
        </p:nvSpPr>
        <p:spPr>
          <a:xfrm>
            <a:off x="1041400" y="1522866"/>
            <a:ext cx="534396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(?) </a:t>
            </a:r>
            <a:r>
              <a:rPr lang="en-US" sz="2200" i="1" u="sng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Do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</a:t>
            </a:r>
            <a:r>
              <a:rPr lang="en-US" sz="2200" i="1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they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</a:t>
            </a:r>
            <a:r>
              <a:rPr lang="en-US" sz="2200" i="1" u="sng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enjoy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collecting stamps?</a:t>
            </a:r>
            <a:endParaRPr lang="en-US" sz="2200" dirty="0">
              <a:effectLst/>
              <a:latin typeface="Nunito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8CDDF4-A62A-D756-9867-F7B6E4249BBD}"/>
              </a:ext>
            </a:extLst>
          </p:cNvPr>
          <p:cNvSpPr txBox="1"/>
          <p:nvPr/>
        </p:nvSpPr>
        <p:spPr>
          <a:xfrm>
            <a:off x="1041401" y="1926365"/>
            <a:ext cx="6131559" cy="44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(-) They </a:t>
            </a:r>
            <a:r>
              <a:rPr lang="en-US" sz="2200" i="1" u="none" strike="noStrike" dirty="0">
                <a:solidFill>
                  <a:schemeClr val="accent3"/>
                </a:solidFill>
                <a:effectLst/>
                <a:latin typeface="Nunito" pitchFamily="2" charset="0"/>
              </a:rPr>
              <a:t>don’t / do not </a:t>
            </a:r>
            <a:r>
              <a:rPr lang="en-US" sz="2200" i="1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enjoy collecting stamps.</a:t>
            </a:r>
            <a:endParaRPr lang="en-US" sz="2200" dirty="0"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584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2" grpId="0"/>
      <p:bldP spid="26" grpId="0"/>
      <p:bldP spid="19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3" name="Google Shape;2743;p61"/>
          <p:cNvGrpSpPr/>
          <p:nvPr/>
        </p:nvGrpSpPr>
        <p:grpSpPr>
          <a:xfrm>
            <a:off x="3505772" y="227740"/>
            <a:ext cx="2006662" cy="1528595"/>
            <a:chOff x="3505772" y="227740"/>
            <a:chExt cx="2006662" cy="1528595"/>
          </a:xfrm>
        </p:grpSpPr>
        <p:grpSp>
          <p:nvGrpSpPr>
            <p:cNvPr id="2744" name="Google Shape;2744;p61"/>
            <p:cNvGrpSpPr/>
            <p:nvPr/>
          </p:nvGrpSpPr>
          <p:grpSpPr>
            <a:xfrm>
              <a:off x="3505772" y="227740"/>
              <a:ext cx="2006662" cy="1528595"/>
              <a:chOff x="3078781" y="91924"/>
              <a:chExt cx="2577269" cy="1963513"/>
            </a:xfrm>
          </p:grpSpPr>
          <p:sp>
            <p:nvSpPr>
              <p:cNvPr id="2745" name="Google Shape;2745;p61"/>
              <p:cNvSpPr/>
              <p:nvPr/>
            </p:nvSpPr>
            <p:spPr>
              <a:xfrm rot="335312">
                <a:off x="3157566" y="205618"/>
                <a:ext cx="2419700" cy="1736126"/>
              </a:xfrm>
              <a:custGeom>
                <a:avLst/>
                <a:gdLst/>
                <a:ahLst/>
                <a:cxnLst/>
                <a:rect l="l" t="t" r="r" b="b"/>
                <a:pathLst>
                  <a:path w="83560" h="59954" extrusionOk="0">
                    <a:moveTo>
                      <a:pt x="53984" y="1"/>
                    </a:moveTo>
                    <a:cubicBezTo>
                      <a:pt x="53643" y="1"/>
                      <a:pt x="53378" y="44"/>
                      <a:pt x="53171" y="76"/>
                    </a:cubicBezTo>
                    <a:cubicBezTo>
                      <a:pt x="52838" y="143"/>
                      <a:pt x="52471" y="243"/>
                      <a:pt x="52171" y="376"/>
                    </a:cubicBezTo>
                    <a:cubicBezTo>
                      <a:pt x="50069" y="1344"/>
                      <a:pt x="48935" y="3846"/>
                      <a:pt x="48401" y="9049"/>
                    </a:cubicBezTo>
                    <a:cubicBezTo>
                      <a:pt x="43231" y="10017"/>
                      <a:pt x="31523" y="12418"/>
                      <a:pt x="21549" y="16255"/>
                    </a:cubicBezTo>
                    <a:cubicBezTo>
                      <a:pt x="8006" y="21458"/>
                      <a:pt x="0" y="28530"/>
                      <a:pt x="1201" y="34234"/>
                    </a:cubicBezTo>
                    <a:cubicBezTo>
                      <a:pt x="1468" y="35435"/>
                      <a:pt x="2235" y="36402"/>
                      <a:pt x="3336" y="36936"/>
                    </a:cubicBezTo>
                    <a:cubicBezTo>
                      <a:pt x="1968" y="39338"/>
                      <a:pt x="2035" y="41339"/>
                      <a:pt x="2635" y="42874"/>
                    </a:cubicBezTo>
                    <a:cubicBezTo>
                      <a:pt x="2943" y="43734"/>
                      <a:pt x="4214" y="46267"/>
                      <a:pt x="7884" y="46267"/>
                    </a:cubicBezTo>
                    <a:cubicBezTo>
                      <a:pt x="8196" y="46267"/>
                      <a:pt x="8525" y="46249"/>
                      <a:pt x="8873" y="46209"/>
                    </a:cubicBezTo>
                    <a:lnTo>
                      <a:pt x="8873" y="46209"/>
                    </a:lnTo>
                    <a:cubicBezTo>
                      <a:pt x="8673" y="47410"/>
                      <a:pt x="8907" y="48644"/>
                      <a:pt x="9474" y="49712"/>
                    </a:cubicBezTo>
                    <a:cubicBezTo>
                      <a:pt x="10408" y="51446"/>
                      <a:pt x="12142" y="52614"/>
                      <a:pt x="14110" y="52847"/>
                    </a:cubicBezTo>
                    <a:cubicBezTo>
                      <a:pt x="13977" y="53781"/>
                      <a:pt x="14077" y="54749"/>
                      <a:pt x="14344" y="55649"/>
                    </a:cubicBezTo>
                    <a:cubicBezTo>
                      <a:pt x="14957" y="57840"/>
                      <a:pt x="16823" y="59953"/>
                      <a:pt x="20188" y="59953"/>
                    </a:cubicBezTo>
                    <a:cubicBezTo>
                      <a:pt x="20667" y="59953"/>
                      <a:pt x="21176" y="59910"/>
                      <a:pt x="21716" y="59819"/>
                    </a:cubicBezTo>
                    <a:cubicBezTo>
                      <a:pt x="26186" y="59018"/>
                      <a:pt x="32190" y="55016"/>
                      <a:pt x="37927" y="50946"/>
                    </a:cubicBezTo>
                    <a:cubicBezTo>
                      <a:pt x="44932" y="46009"/>
                      <a:pt x="49536" y="43174"/>
                      <a:pt x="52171" y="41673"/>
                    </a:cubicBezTo>
                    <a:cubicBezTo>
                      <a:pt x="52738" y="42473"/>
                      <a:pt x="53605" y="43040"/>
                      <a:pt x="54606" y="43207"/>
                    </a:cubicBezTo>
                    <a:cubicBezTo>
                      <a:pt x="54856" y="43257"/>
                      <a:pt x="55106" y="43282"/>
                      <a:pt x="55356" y="43282"/>
                    </a:cubicBezTo>
                    <a:cubicBezTo>
                      <a:pt x="55607" y="43282"/>
                      <a:pt x="55857" y="43257"/>
                      <a:pt x="56107" y="43207"/>
                    </a:cubicBezTo>
                    <a:cubicBezTo>
                      <a:pt x="58709" y="42773"/>
                      <a:pt x="62044" y="39338"/>
                      <a:pt x="66081" y="33033"/>
                    </a:cubicBezTo>
                    <a:cubicBezTo>
                      <a:pt x="69055" y="33418"/>
                      <a:pt x="73665" y="33921"/>
                      <a:pt x="76836" y="33921"/>
                    </a:cubicBezTo>
                    <a:cubicBezTo>
                      <a:pt x="77790" y="33921"/>
                      <a:pt x="78614" y="33875"/>
                      <a:pt x="79223" y="33767"/>
                    </a:cubicBezTo>
                    <a:cubicBezTo>
                      <a:pt x="81292" y="33400"/>
                      <a:pt x="82125" y="32266"/>
                      <a:pt x="82459" y="31365"/>
                    </a:cubicBezTo>
                    <a:cubicBezTo>
                      <a:pt x="83026" y="29931"/>
                      <a:pt x="83560" y="28563"/>
                      <a:pt x="75854" y="17355"/>
                    </a:cubicBezTo>
                    <a:cubicBezTo>
                      <a:pt x="78656" y="7315"/>
                      <a:pt x="77255" y="5614"/>
                      <a:pt x="76488" y="4680"/>
                    </a:cubicBezTo>
                    <a:cubicBezTo>
                      <a:pt x="75690" y="3701"/>
                      <a:pt x="74534" y="3220"/>
                      <a:pt x="73066" y="3220"/>
                    </a:cubicBezTo>
                    <a:cubicBezTo>
                      <a:pt x="72632" y="3220"/>
                      <a:pt x="72172" y="3262"/>
                      <a:pt x="71685" y="3345"/>
                    </a:cubicBezTo>
                    <a:cubicBezTo>
                      <a:pt x="69316" y="3746"/>
                      <a:pt x="65847" y="5213"/>
                      <a:pt x="63579" y="6247"/>
                    </a:cubicBezTo>
                    <a:cubicBezTo>
                      <a:pt x="58170" y="758"/>
                      <a:pt x="55409" y="1"/>
                      <a:pt x="5398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dist="66675" dir="2880000" algn="bl" rotWithShape="0">
                  <a:srgbClr val="000000">
                    <a:alpha val="8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6" name="Google Shape;2746;p61"/>
              <p:cNvSpPr/>
              <p:nvPr/>
            </p:nvSpPr>
            <p:spPr>
              <a:xfrm rot="335312">
                <a:off x="3605643" y="1095634"/>
                <a:ext cx="1071259" cy="730630"/>
              </a:xfrm>
              <a:custGeom>
                <a:avLst/>
                <a:gdLst/>
                <a:ahLst/>
                <a:cxnLst/>
                <a:rect l="l" t="t" r="r" b="b"/>
                <a:pathLst>
                  <a:path w="36994" h="25231" extrusionOk="0">
                    <a:moveTo>
                      <a:pt x="35759" y="0"/>
                    </a:moveTo>
                    <a:cubicBezTo>
                      <a:pt x="32290" y="467"/>
                      <a:pt x="14010" y="8039"/>
                      <a:pt x="5237" y="15411"/>
                    </a:cubicBezTo>
                    <a:lnTo>
                      <a:pt x="5237" y="15444"/>
                    </a:lnTo>
                    <a:cubicBezTo>
                      <a:pt x="1935" y="18213"/>
                      <a:pt x="0" y="20982"/>
                      <a:pt x="701" y="23317"/>
                    </a:cubicBezTo>
                    <a:cubicBezTo>
                      <a:pt x="1099" y="24669"/>
                      <a:pt x="2047" y="25230"/>
                      <a:pt x="3361" y="25230"/>
                    </a:cubicBezTo>
                    <a:cubicBezTo>
                      <a:pt x="7104" y="25230"/>
                      <a:pt x="13815" y="20672"/>
                      <a:pt x="19247" y="16845"/>
                    </a:cubicBezTo>
                    <a:cubicBezTo>
                      <a:pt x="31923" y="7906"/>
                      <a:pt x="36893" y="5771"/>
                      <a:pt x="36893" y="5771"/>
                    </a:cubicBezTo>
                    <a:lnTo>
                      <a:pt x="36993" y="5737"/>
                    </a:lnTo>
                    <a:cubicBezTo>
                      <a:pt x="36560" y="4070"/>
                      <a:pt x="36126" y="1868"/>
                      <a:pt x="358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7" name="Google Shape;2747;p61"/>
              <p:cNvSpPr/>
              <p:nvPr/>
            </p:nvSpPr>
            <p:spPr>
              <a:xfrm rot="335312">
                <a:off x="4413737" y="358162"/>
                <a:ext cx="1078991" cy="1062485"/>
              </a:xfrm>
              <a:custGeom>
                <a:avLst/>
                <a:gdLst/>
                <a:ahLst/>
                <a:cxnLst/>
                <a:rect l="l" t="t" r="r" b="b"/>
                <a:pathLst>
                  <a:path w="37261" h="36691" extrusionOk="0">
                    <a:moveTo>
                      <a:pt x="11319" y="0"/>
                    </a:moveTo>
                    <a:cubicBezTo>
                      <a:pt x="11167" y="0"/>
                      <a:pt x="11029" y="27"/>
                      <a:pt x="10909" y="83"/>
                    </a:cubicBezTo>
                    <a:cubicBezTo>
                      <a:pt x="9508" y="683"/>
                      <a:pt x="9007" y="5320"/>
                      <a:pt x="8807" y="8556"/>
                    </a:cubicBezTo>
                    <a:cubicBezTo>
                      <a:pt x="8707" y="10324"/>
                      <a:pt x="8707" y="11658"/>
                      <a:pt x="8707" y="11658"/>
                    </a:cubicBezTo>
                    <a:cubicBezTo>
                      <a:pt x="8707" y="11658"/>
                      <a:pt x="34" y="14727"/>
                      <a:pt x="1" y="17229"/>
                    </a:cubicBezTo>
                    <a:cubicBezTo>
                      <a:pt x="1" y="17562"/>
                      <a:pt x="134" y="17896"/>
                      <a:pt x="335" y="18163"/>
                    </a:cubicBezTo>
                    <a:cubicBezTo>
                      <a:pt x="1435" y="19730"/>
                      <a:pt x="4871" y="21665"/>
                      <a:pt x="7173" y="22799"/>
                    </a:cubicBezTo>
                    <a:cubicBezTo>
                      <a:pt x="8440" y="23433"/>
                      <a:pt x="9374" y="23833"/>
                      <a:pt x="9374" y="23833"/>
                    </a:cubicBezTo>
                    <a:cubicBezTo>
                      <a:pt x="9374" y="23833"/>
                      <a:pt x="9608" y="25735"/>
                      <a:pt x="9975" y="28070"/>
                    </a:cubicBezTo>
                    <a:cubicBezTo>
                      <a:pt x="10275" y="29971"/>
                      <a:pt x="10709" y="32139"/>
                      <a:pt x="11142" y="33840"/>
                    </a:cubicBezTo>
                    <a:cubicBezTo>
                      <a:pt x="11576" y="35408"/>
                      <a:pt x="12043" y="36576"/>
                      <a:pt x="12543" y="36676"/>
                    </a:cubicBezTo>
                    <a:cubicBezTo>
                      <a:pt x="12597" y="36686"/>
                      <a:pt x="12652" y="36690"/>
                      <a:pt x="12709" y="36690"/>
                    </a:cubicBezTo>
                    <a:cubicBezTo>
                      <a:pt x="15386" y="36690"/>
                      <a:pt x="21750" y="26202"/>
                      <a:pt x="21750" y="26202"/>
                    </a:cubicBezTo>
                    <a:cubicBezTo>
                      <a:pt x="21750" y="26202"/>
                      <a:pt x="30052" y="27328"/>
                      <a:pt x="34313" y="27328"/>
                    </a:cubicBezTo>
                    <a:cubicBezTo>
                      <a:pt x="35685" y="27328"/>
                      <a:pt x="36639" y="27211"/>
                      <a:pt x="36761" y="26902"/>
                    </a:cubicBezTo>
                    <a:cubicBezTo>
                      <a:pt x="37261" y="25601"/>
                      <a:pt x="29622" y="14627"/>
                      <a:pt x="29622" y="14627"/>
                    </a:cubicBezTo>
                    <a:cubicBezTo>
                      <a:pt x="29622" y="14627"/>
                      <a:pt x="32524" y="4953"/>
                      <a:pt x="31290" y="3485"/>
                    </a:cubicBezTo>
                    <a:cubicBezTo>
                      <a:pt x="31135" y="3295"/>
                      <a:pt x="30834" y="3213"/>
                      <a:pt x="30428" y="3213"/>
                    </a:cubicBezTo>
                    <a:cubicBezTo>
                      <a:pt x="27699" y="3213"/>
                      <a:pt x="20215" y="6955"/>
                      <a:pt x="20215" y="6955"/>
                    </a:cubicBezTo>
                    <a:cubicBezTo>
                      <a:pt x="20215" y="6955"/>
                      <a:pt x="13794" y="0"/>
                      <a:pt x="11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8" name="Google Shape;2748;p61"/>
              <p:cNvSpPr/>
              <p:nvPr/>
            </p:nvSpPr>
            <p:spPr>
              <a:xfrm rot="335312">
                <a:off x="3288359" y="510784"/>
                <a:ext cx="1381337" cy="643410"/>
              </a:xfrm>
              <a:custGeom>
                <a:avLst/>
                <a:gdLst/>
                <a:ahLst/>
                <a:cxnLst/>
                <a:rect l="l" t="t" r="r" b="b"/>
                <a:pathLst>
                  <a:path w="47702" h="22219" extrusionOk="0">
                    <a:moveTo>
                      <a:pt x="47701" y="1"/>
                    </a:moveTo>
                    <a:cubicBezTo>
                      <a:pt x="45933" y="268"/>
                      <a:pt x="31056" y="2803"/>
                      <a:pt x="18981" y="7439"/>
                    </a:cubicBezTo>
                    <a:cubicBezTo>
                      <a:pt x="6105" y="12410"/>
                      <a:pt x="1" y="18581"/>
                      <a:pt x="668" y="21716"/>
                    </a:cubicBezTo>
                    <a:cubicBezTo>
                      <a:pt x="735" y="22062"/>
                      <a:pt x="1072" y="22218"/>
                      <a:pt x="1637" y="22218"/>
                    </a:cubicBezTo>
                    <a:cubicBezTo>
                      <a:pt x="3307" y="22218"/>
                      <a:pt x="6974" y="20858"/>
                      <a:pt x="11609" y="19014"/>
                    </a:cubicBezTo>
                    <a:cubicBezTo>
                      <a:pt x="19548" y="15845"/>
                      <a:pt x="30322" y="11309"/>
                      <a:pt x="39128" y="9674"/>
                    </a:cubicBezTo>
                    <a:lnTo>
                      <a:pt x="39229" y="9608"/>
                    </a:lnTo>
                    <a:cubicBezTo>
                      <a:pt x="39028" y="9341"/>
                      <a:pt x="38895" y="9007"/>
                      <a:pt x="38895" y="8674"/>
                    </a:cubicBezTo>
                    <a:cubicBezTo>
                      <a:pt x="38928" y="6172"/>
                      <a:pt x="47601" y="3103"/>
                      <a:pt x="47601" y="3103"/>
                    </a:cubicBezTo>
                    <a:cubicBezTo>
                      <a:pt x="47601" y="3103"/>
                      <a:pt x="47601" y="1769"/>
                      <a:pt x="477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9" name="Google Shape;2749;p61"/>
              <p:cNvSpPr/>
              <p:nvPr/>
            </p:nvSpPr>
            <p:spPr>
              <a:xfrm rot="335312">
                <a:off x="3440086" y="932313"/>
                <a:ext cx="1220970" cy="679086"/>
              </a:xfrm>
              <a:custGeom>
                <a:avLst/>
                <a:gdLst/>
                <a:ahLst/>
                <a:cxnLst/>
                <a:rect l="l" t="t" r="r" b="b"/>
                <a:pathLst>
                  <a:path w="42164" h="23451" extrusionOk="0">
                    <a:moveTo>
                      <a:pt x="39362" y="0"/>
                    </a:moveTo>
                    <a:lnTo>
                      <a:pt x="39362" y="34"/>
                    </a:lnTo>
                    <a:cubicBezTo>
                      <a:pt x="39362" y="34"/>
                      <a:pt x="32790" y="767"/>
                      <a:pt x="21849" y="5671"/>
                    </a:cubicBezTo>
                    <a:cubicBezTo>
                      <a:pt x="18647" y="7105"/>
                      <a:pt x="15144" y="8973"/>
                      <a:pt x="11775" y="10775"/>
                    </a:cubicBezTo>
                    <a:cubicBezTo>
                      <a:pt x="9274" y="12342"/>
                      <a:pt x="0" y="18480"/>
                      <a:pt x="1902" y="21983"/>
                    </a:cubicBezTo>
                    <a:cubicBezTo>
                      <a:pt x="2485" y="23054"/>
                      <a:pt x="3466" y="23451"/>
                      <a:pt x="4600" y="23451"/>
                    </a:cubicBezTo>
                    <a:cubicBezTo>
                      <a:pt x="7032" y="23451"/>
                      <a:pt x="10165" y="21625"/>
                      <a:pt x="11575" y="20715"/>
                    </a:cubicBezTo>
                    <a:cubicBezTo>
                      <a:pt x="20348" y="13310"/>
                      <a:pt x="38628" y="5738"/>
                      <a:pt x="42097" y="5271"/>
                    </a:cubicBezTo>
                    <a:lnTo>
                      <a:pt x="42164" y="5271"/>
                    </a:lnTo>
                    <a:cubicBezTo>
                      <a:pt x="41797" y="2936"/>
                      <a:pt x="41563" y="1034"/>
                      <a:pt x="41563" y="1034"/>
                    </a:cubicBezTo>
                    <a:cubicBezTo>
                      <a:pt x="41563" y="1034"/>
                      <a:pt x="40629" y="634"/>
                      <a:pt x="393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0" name="Google Shape;2750;p61"/>
              <p:cNvSpPr/>
              <p:nvPr/>
            </p:nvSpPr>
            <p:spPr>
              <a:xfrm rot="335312">
                <a:off x="3273971" y="785971"/>
                <a:ext cx="1322408" cy="622271"/>
              </a:xfrm>
              <a:custGeom>
                <a:avLst/>
                <a:gdLst/>
                <a:ahLst/>
                <a:cxnLst/>
                <a:rect l="l" t="t" r="r" b="b"/>
                <a:pathLst>
                  <a:path w="45667" h="21489" extrusionOk="0">
                    <a:moveTo>
                      <a:pt x="38829" y="1"/>
                    </a:moveTo>
                    <a:lnTo>
                      <a:pt x="38728" y="67"/>
                    </a:lnTo>
                    <a:cubicBezTo>
                      <a:pt x="29922" y="1702"/>
                      <a:pt x="19148" y="6272"/>
                      <a:pt x="11209" y="9407"/>
                    </a:cubicBezTo>
                    <a:cubicBezTo>
                      <a:pt x="8840" y="10742"/>
                      <a:pt x="1" y="16145"/>
                      <a:pt x="1535" y="20248"/>
                    </a:cubicBezTo>
                    <a:cubicBezTo>
                      <a:pt x="1860" y="21116"/>
                      <a:pt x="2606" y="21489"/>
                      <a:pt x="3674" y="21489"/>
                    </a:cubicBezTo>
                    <a:cubicBezTo>
                      <a:pt x="6671" y="21489"/>
                      <a:pt x="12204" y="18559"/>
                      <a:pt x="18080" y="15412"/>
                    </a:cubicBezTo>
                    <a:cubicBezTo>
                      <a:pt x="21483" y="13610"/>
                      <a:pt x="24952" y="11742"/>
                      <a:pt x="28154" y="10308"/>
                    </a:cubicBezTo>
                    <a:cubicBezTo>
                      <a:pt x="39129" y="5404"/>
                      <a:pt x="45667" y="4671"/>
                      <a:pt x="45667" y="4671"/>
                    </a:cubicBezTo>
                    <a:lnTo>
                      <a:pt x="45667" y="4637"/>
                    </a:lnTo>
                    <a:cubicBezTo>
                      <a:pt x="43365" y="3503"/>
                      <a:pt x="39929" y="1602"/>
                      <a:pt x="388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51" name="Google Shape;2751;p61"/>
            <p:cNvGrpSpPr/>
            <p:nvPr/>
          </p:nvGrpSpPr>
          <p:grpSpPr>
            <a:xfrm>
              <a:off x="4763722" y="762782"/>
              <a:ext cx="322556" cy="182289"/>
              <a:chOff x="786152" y="1103856"/>
              <a:chExt cx="541747" cy="306214"/>
            </a:xfrm>
          </p:grpSpPr>
          <p:sp>
            <p:nvSpPr>
              <p:cNvPr id="2752" name="Google Shape;2752;p61"/>
              <p:cNvSpPr/>
              <p:nvPr/>
            </p:nvSpPr>
            <p:spPr>
              <a:xfrm rot="-656563">
                <a:off x="804643" y="1122359"/>
                <a:ext cx="215574" cy="215531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5237" extrusionOk="0">
                    <a:moveTo>
                      <a:pt x="1039" y="1"/>
                    </a:moveTo>
                    <a:cubicBezTo>
                      <a:pt x="910" y="1"/>
                      <a:pt x="830" y="92"/>
                      <a:pt x="801" y="207"/>
                    </a:cubicBezTo>
                    <a:lnTo>
                      <a:pt x="801" y="308"/>
                    </a:lnTo>
                    <a:cubicBezTo>
                      <a:pt x="801" y="408"/>
                      <a:pt x="801" y="508"/>
                      <a:pt x="801" y="608"/>
                    </a:cubicBezTo>
                    <a:cubicBezTo>
                      <a:pt x="801" y="941"/>
                      <a:pt x="801" y="1275"/>
                      <a:pt x="868" y="1642"/>
                    </a:cubicBezTo>
                    <a:cubicBezTo>
                      <a:pt x="868" y="1875"/>
                      <a:pt x="935" y="2109"/>
                      <a:pt x="1001" y="2342"/>
                    </a:cubicBezTo>
                    <a:cubicBezTo>
                      <a:pt x="1035" y="2442"/>
                      <a:pt x="1068" y="2576"/>
                      <a:pt x="1135" y="2709"/>
                    </a:cubicBezTo>
                    <a:lnTo>
                      <a:pt x="67" y="3944"/>
                    </a:lnTo>
                    <a:cubicBezTo>
                      <a:pt x="1" y="4044"/>
                      <a:pt x="1" y="4210"/>
                      <a:pt x="101" y="4277"/>
                    </a:cubicBezTo>
                    <a:cubicBezTo>
                      <a:pt x="134" y="4310"/>
                      <a:pt x="201" y="4344"/>
                      <a:pt x="234" y="4344"/>
                    </a:cubicBezTo>
                    <a:cubicBezTo>
                      <a:pt x="301" y="4344"/>
                      <a:pt x="368" y="4310"/>
                      <a:pt x="434" y="4244"/>
                    </a:cubicBezTo>
                    <a:lnTo>
                      <a:pt x="1335" y="3176"/>
                    </a:lnTo>
                    <a:cubicBezTo>
                      <a:pt x="1502" y="3410"/>
                      <a:pt x="1669" y="3610"/>
                      <a:pt x="1902" y="3777"/>
                    </a:cubicBezTo>
                    <a:lnTo>
                      <a:pt x="1335" y="4911"/>
                    </a:lnTo>
                    <a:cubicBezTo>
                      <a:pt x="1268" y="5044"/>
                      <a:pt x="1335" y="5178"/>
                      <a:pt x="1435" y="5211"/>
                    </a:cubicBezTo>
                    <a:cubicBezTo>
                      <a:pt x="1452" y="5228"/>
                      <a:pt x="1468" y="5236"/>
                      <a:pt x="1485" y="5236"/>
                    </a:cubicBezTo>
                    <a:cubicBezTo>
                      <a:pt x="1502" y="5236"/>
                      <a:pt x="1518" y="5228"/>
                      <a:pt x="1535" y="5211"/>
                    </a:cubicBezTo>
                    <a:cubicBezTo>
                      <a:pt x="1635" y="5211"/>
                      <a:pt x="1702" y="5178"/>
                      <a:pt x="1735" y="5111"/>
                    </a:cubicBezTo>
                    <a:lnTo>
                      <a:pt x="2269" y="3977"/>
                    </a:lnTo>
                    <a:cubicBezTo>
                      <a:pt x="2503" y="4044"/>
                      <a:pt x="2703" y="4077"/>
                      <a:pt x="2970" y="4077"/>
                    </a:cubicBezTo>
                    <a:lnTo>
                      <a:pt x="3036" y="4077"/>
                    </a:lnTo>
                    <a:lnTo>
                      <a:pt x="3170" y="5044"/>
                    </a:lnTo>
                    <a:cubicBezTo>
                      <a:pt x="3203" y="5144"/>
                      <a:pt x="3303" y="5211"/>
                      <a:pt x="3403" y="5211"/>
                    </a:cubicBezTo>
                    <a:lnTo>
                      <a:pt x="3437" y="5211"/>
                    </a:lnTo>
                    <a:cubicBezTo>
                      <a:pt x="3570" y="5211"/>
                      <a:pt x="3637" y="5078"/>
                      <a:pt x="3637" y="4944"/>
                    </a:cubicBezTo>
                    <a:lnTo>
                      <a:pt x="3470" y="4010"/>
                    </a:lnTo>
                    <a:lnTo>
                      <a:pt x="3670" y="3977"/>
                    </a:lnTo>
                    <a:lnTo>
                      <a:pt x="3904" y="3877"/>
                    </a:lnTo>
                    <a:cubicBezTo>
                      <a:pt x="4204" y="3743"/>
                      <a:pt x="4471" y="3510"/>
                      <a:pt x="4704" y="3276"/>
                    </a:cubicBezTo>
                    <a:cubicBezTo>
                      <a:pt x="4871" y="3043"/>
                      <a:pt x="5004" y="2776"/>
                      <a:pt x="5104" y="2476"/>
                    </a:cubicBezTo>
                    <a:cubicBezTo>
                      <a:pt x="5171" y="2242"/>
                      <a:pt x="5238" y="2009"/>
                      <a:pt x="5238" y="1775"/>
                    </a:cubicBezTo>
                    <a:cubicBezTo>
                      <a:pt x="5238" y="1542"/>
                      <a:pt x="5238" y="1342"/>
                      <a:pt x="5238" y="1141"/>
                    </a:cubicBezTo>
                    <a:cubicBezTo>
                      <a:pt x="5238" y="975"/>
                      <a:pt x="5204" y="808"/>
                      <a:pt x="5171" y="708"/>
                    </a:cubicBezTo>
                    <a:cubicBezTo>
                      <a:pt x="5171" y="608"/>
                      <a:pt x="5138" y="508"/>
                      <a:pt x="5104" y="408"/>
                    </a:cubicBezTo>
                    <a:lnTo>
                      <a:pt x="5104" y="308"/>
                    </a:lnTo>
                    <a:cubicBezTo>
                      <a:pt x="5071" y="207"/>
                      <a:pt x="4971" y="107"/>
                      <a:pt x="4838" y="107"/>
                    </a:cubicBezTo>
                    <a:cubicBezTo>
                      <a:pt x="4704" y="141"/>
                      <a:pt x="4604" y="241"/>
                      <a:pt x="4604" y="374"/>
                    </a:cubicBezTo>
                    <a:lnTo>
                      <a:pt x="4604" y="741"/>
                    </a:lnTo>
                    <a:cubicBezTo>
                      <a:pt x="4604" y="1041"/>
                      <a:pt x="4571" y="1342"/>
                      <a:pt x="4504" y="1642"/>
                    </a:cubicBezTo>
                    <a:cubicBezTo>
                      <a:pt x="4471" y="1842"/>
                      <a:pt x="4404" y="2042"/>
                      <a:pt x="4337" y="2209"/>
                    </a:cubicBezTo>
                    <a:cubicBezTo>
                      <a:pt x="4270" y="2376"/>
                      <a:pt x="4170" y="2576"/>
                      <a:pt x="4037" y="2709"/>
                    </a:cubicBezTo>
                    <a:cubicBezTo>
                      <a:pt x="3904" y="2843"/>
                      <a:pt x="3737" y="2976"/>
                      <a:pt x="3570" y="3043"/>
                    </a:cubicBezTo>
                    <a:lnTo>
                      <a:pt x="3437" y="3110"/>
                    </a:lnTo>
                    <a:lnTo>
                      <a:pt x="3236" y="3143"/>
                    </a:lnTo>
                    <a:lnTo>
                      <a:pt x="3170" y="3176"/>
                    </a:lnTo>
                    <a:lnTo>
                      <a:pt x="2936" y="3176"/>
                    </a:lnTo>
                    <a:cubicBezTo>
                      <a:pt x="2769" y="3176"/>
                      <a:pt x="2603" y="3143"/>
                      <a:pt x="2436" y="3043"/>
                    </a:cubicBezTo>
                    <a:cubicBezTo>
                      <a:pt x="2269" y="2943"/>
                      <a:pt x="2136" y="2776"/>
                      <a:pt x="2036" y="2643"/>
                    </a:cubicBezTo>
                    <a:cubicBezTo>
                      <a:pt x="1969" y="2543"/>
                      <a:pt x="1902" y="2442"/>
                      <a:pt x="1869" y="2342"/>
                    </a:cubicBezTo>
                    <a:cubicBezTo>
                      <a:pt x="1802" y="2242"/>
                      <a:pt x="1769" y="2176"/>
                      <a:pt x="1735" y="2076"/>
                    </a:cubicBezTo>
                    <a:cubicBezTo>
                      <a:pt x="1669" y="1875"/>
                      <a:pt x="1602" y="1675"/>
                      <a:pt x="1535" y="1475"/>
                    </a:cubicBezTo>
                    <a:cubicBezTo>
                      <a:pt x="1435" y="1108"/>
                      <a:pt x="1368" y="775"/>
                      <a:pt x="1335" y="541"/>
                    </a:cubicBezTo>
                    <a:cubicBezTo>
                      <a:pt x="1302" y="341"/>
                      <a:pt x="1302" y="207"/>
                      <a:pt x="1302" y="207"/>
                    </a:cubicBezTo>
                    <a:cubicBezTo>
                      <a:pt x="1268" y="74"/>
                      <a:pt x="1202" y="7"/>
                      <a:pt x="1102" y="7"/>
                    </a:cubicBezTo>
                    <a:cubicBezTo>
                      <a:pt x="1080" y="3"/>
                      <a:pt x="1059" y="1"/>
                      <a:pt x="10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3" name="Google Shape;2753;p61"/>
              <p:cNvSpPr/>
              <p:nvPr/>
            </p:nvSpPr>
            <p:spPr>
              <a:xfrm>
                <a:off x="1042572" y="1275741"/>
                <a:ext cx="285328" cy="134330"/>
              </a:xfrm>
              <a:custGeom>
                <a:avLst/>
                <a:gdLst/>
                <a:ahLst/>
                <a:cxnLst/>
                <a:rect l="l" t="t" r="r" b="b"/>
                <a:pathLst>
                  <a:path w="6933" h="3264" extrusionOk="0">
                    <a:moveTo>
                      <a:pt x="6644" y="1"/>
                    </a:moveTo>
                    <a:cubicBezTo>
                      <a:pt x="6553" y="1"/>
                      <a:pt x="6464" y="52"/>
                      <a:pt x="6438" y="170"/>
                    </a:cubicBezTo>
                    <a:cubicBezTo>
                      <a:pt x="6371" y="270"/>
                      <a:pt x="6338" y="337"/>
                      <a:pt x="6271" y="437"/>
                    </a:cubicBezTo>
                    <a:cubicBezTo>
                      <a:pt x="6138" y="670"/>
                      <a:pt x="5971" y="870"/>
                      <a:pt x="5804" y="1071"/>
                    </a:cubicBezTo>
                    <a:cubicBezTo>
                      <a:pt x="5704" y="1204"/>
                      <a:pt x="5571" y="1337"/>
                      <a:pt x="5437" y="1438"/>
                    </a:cubicBezTo>
                    <a:cubicBezTo>
                      <a:pt x="5304" y="1571"/>
                      <a:pt x="5137" y="1671"/>
                      <a:pt x="5004" y="1771"/>
                    </a:cubicBezTo>
                    <a:cubicBezTo>
                      <a:pt x="4837" y="1905"/>
                      <a:pt x="4637" y="2005"/>
                      <a:pt x="4470" y="2071"/>
                    </a:cubicBezTo>
                    <a:cubicBezTo>
                      <a:pt x="4270" y="2138"/>
                      <a:pt x="4070" y="2205"/>
                      <a:pt x="3870" y="2271"/>
                    </a:cubicBezTo>
                    <a:cubicBezTo>
                      <a:pt x="3669" y="2305"/>
                      <a:pt x="3469" y="2338"/>
                      <a:pt x="3236" y="2372"/>
                    </a:cubicBezTo>
                    <a:cubicBezTo>
                      <a:pt x="3036" y="2405"/>
                      <a:pt x="2835" y="2405"/>
                      <a:pt x="2635" y="2405"/>
                    </a:cubicBezTo>
                    <a:cubicBezTo>
                      <a:pt x="2519" y="2388"/>
                      <a:pt x="2410" y="2388"/>
                      <a:pt x="2310" y="2388"/>
                    </a:cubicBezTo>
                    <a:cubicBezTo>
                      <a:pt x="2210" y="2388"/>
                      <a:pt x="2118" y="2388"/>
                      <a:pt x="2035" y="2372"/>
                    </a:cubicBezTo>
                    <a:cubicBezTo>
                      <a:pt x="1835" y="2338"/>
                      <a:pt x="1635" y="2305"/>
                      <a:pt x="1468" y="2271"/>
                    </a:cubicBezTo>
                    <a:cubicBezTo>
                      <a:pt x="1134" y="2238"/>
                      <a:pt x="834" y="2171"/>
                      <a:pt x="634" y="2138"/>
                    </a:cubicBezTo>
                    <a:lnTo>
                      <a:pt x="334" y="2071"/>
                    </a:lnTo>
                    <a:lnTo>
                      <a:pt x="300" y="2071"/>
                    </a:lnTo>
                    <a:cubicBezTo>
                      <a:pt x="283" y="2065"/>
                      <a:pt x="265" y="2063"/>
                      <a:pt x="247" y="2063"/>
                    </a:cubicBezTo>
                    <a:cubicBezTo>
                      <a:pt x="167" y="2063"/>
                      <a:pt x="94" y="2122"/>
                      <a:pt x="67" y="2205"/>
                    </a:cubicBezTo>
                    <a:cubicBezTo>
                      <a:pt x="0" y="2305"/>
                      <a:pt x="33" y="2472"/>
                      <a:pt x="167" y="2538"/>
                    </a:cubicBezTo>
                    <a:lnTo>
                      <a:pt x="467" y="2672"/>
                    </a:lnTo>
                    <a:lnTo>
                      <a:pt x="834" y="2805"/>
                    </a:lnTo>
                    <a:cubicBezTo>
                      <a:pt x="967" y="2905"/>
                      <a:pt x="1134" y="2939"/>
                      <a:pt x="1301" y="3005"/>
                    </a:cubicBezTo>
                    <a:lnTo>
                      <a:pt x="1868" y="3172"/>
                    </a:lnTo>
                    <a:cubicBezTo>
                      <a:pt x="2102" y="3205"/>
                      <a:pt x="2335" y="3239"/>
                      <a:pt x="2569" y="3239"/>
                    </a:cubicBezTo>
                    <a:cubicBezTo>
                      <a:pt x="2685" y="3255"/>
                      <a:pt x="2802" y="3264"/>
                      <a:pt x="2923" y="3264"/>
                    </a:cubicBezTo>
                    <a:cubicBezTo>
                      <a:pt x="3044" y="3264"/>
                      <a:pt x="3169" y="3255"/>
                      <a:pt x="3302" y="3239"/>
                    </a:cubicBezTo>
                    <a:cubicBezTo>
                      <a:pt x="3569" y="3239"/>
                      <a:pt x="3803" y="3205"/>
                      <a:pt x="4070" y="3139"/>
                    </a:cubicBezTo>
                    <a:cubicBezTo>
                      <a:pt x="4337" y="3072"/>
                      <a:pt x="4570" y="2972"/>
                      <a:pt x="4837" y="2872"/>
                    </a:cubicBezTo>
                    <a:cubicBezTo>
                      <a:pt x="5037" y="2772"/>
                      <a:pt x="5271" y="2638"/>
                      <a:pt x="5471" y="2472"/>
                    </a:cubicBezTo>
                    <a:cubicBezTo>
                      <a:pt x="5671" y="2338"/>
                      <a:pt x="5838" y="2171"/>
                      <a:pt x="6004" y="1971"/>
                    </a:cubicBezTo>
                    <a:cubicBezTo>
                      <a:pt x="6138" y="1838"/>
                      <a:pt x="6271" y="1671"/>
                      <a:pt x="6371" y="1471"/>
                    </a:cubicBezTo>
                    <a:cubicBezTo>
                      <a:pt x="6471" y="1337"/>
                      <a:pt x="6571" y="1171"/>
                      <a:pt x="6638" y="1004"/>
                    </a:cubicBezTo>
                    <a:cubicBezTo>
                      <a:pt x="6705" y="870"/>
                      <a:pt x="6738" y="737"/>
                      <a:pt x="6772" y="637"/>
                    </a:cubicBezTo>
                    <a:cubicBezTo>
                      <a:pt x="6805" y="504"/>
                      <a:pt x="6838" y="403"/>
                      <a:pt x="6872" y="270"/>
                    </a:cubicBezTo>
                    <a:lnTo>
                      <a:pt x="6872" y="303"/>
                    </a:lnTo>
                    <a:cubicBezTo>
                      <a:pt x="6932" y="121"/>
                      <a:pt x="6785" y="1"/>
                      <a:pt x="66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54" name="Google Shape;2754;p61"/>
            <p:cNvSpPr/>
            <p:nvPr/>
          </p:nvSpPr>
          <p:spPr>
            <a:xfrm rot="-1830048" flipH="1">
              <a:off x="5019440" y="678124"/>
              <a:ext cx="118682" cy="118652"/>
            </a:xfrm>
            <a:custGeom>
              <a:avLst/>
              <a:gdLst/>
              <a:ahLst/>
              <a:cxnLst/>
              <a:rect l="l" t="t" r="r" b="b"/>
              <a:pathLst>
                <a:path w="5238" h="5237" extrusionOk="0">
                  <a:moveTo>
                    <a:pt x="1039" y="1"/>
                  </a:moveTo>
                  <a:cubicBezTo>
                    <a:pt x="910" y="1"/>
                    <a:pt x="830" y="92"/>
                    <a:pt x="801" y="207"/>
                  </a:cubicBezTo>
                  <a:lnTo>
                    <a:pt x="801" y="308"/>
                  </a:lnTo>
                  <a:cubicBezTo>
                    <a:pt x="801" y="408"/>
                    <a:pt x="801" y="508"/>
                    <a:pt x="801" y="608"/>
                  </a:cubicBezTo>
                  <a:cubicBezTo>
                    <a:pt x="801" y="941"/>
                    <a:pt x="801" y="1275"/>
                    <a:pt x="868" y="1642"/>
                  </a:cubicBezTo>
                  <a:cubicBezTo>
                    <a:pt x="868" y="1875"/>
                    <a:pt x="935" y="2109"/>
                    <a:pt x="1001" y="2342"/>
                  </a:cubicBezTo>
                  <a:cubicBezTo>
                    <a:pt x="1035" y="2442"/>
                    <a:pt x="1068" y="2576"/>
                    <a:pt x="1135" y="2709"/>
                  </a:cubicBezTo>
                  <a:lnTo>
                    <a:pt x="67" y="3944"/>
                  </a:lnTo>
                  <a:cubicBezTo>
                    <a:pt x="1" y="4044"/>
                    <a:pt x="1" y="4210"/>
                    <a:pt x="101" y="4277"/>
                  </a:cubicBezTo>
                  <a:cubicBezTo>
                    <a:pt x="134" y="4310"/>
                    <a:pt x="201" y="4344"/>
                    <a:pt x="234" y="4344"/>
                  </a:cubicBezTo>
                  <a:cubicBezTo>
                    <a:pt x="301" y="4344"/>
                    <a:pt x="368" y="4310"/>
                    <a:pt x="434" y="4244"/>
                  </a:cubicBezTo>
                  <a:lnTo>
                    <a:pt x="1335" y="3176"/>
                  </a:lnTo>
                  <a:cubicBezTo>
                    <a:pt x="1502" y="3410"/>
                    <a:pt x="1669" y="3610"/>
                    <a:pt x="1902" y="3777"/>
                  </a:cubicBezTo>
                  <a:lnTo>
                    <a:pt x="1335" y="4911"/>
                  </a:lnTo>
                  <a:cubicBezTo>
                    <a:pt x="1268" y="5044"/>
                    <a:pt x="1335" y="5178"/>
                    <a:pt x="1435" y="5211"/>
                  </a:cubicBezTo>
                  <a:cubicBezTo>
                    <a:pt x="1452" y="5228"/>
                    <a:pt x="1468" y="5236"/>
                    <a:pt x="1485" y="5236"/>
                  </a:cubicBezTo>
                  <a:cubicBezTo>
                    <a:pt x="1502" y="5236"/>
                    <a:pt x="1518" y="5228"/>
                    <a:pt x="1535" y="5211"/>
                  </a:cubicBezTo>
                  <a:cubicBezTo>
                    <a:pt x="1635" y="5211"/>
                    <a:pt x="1702" y="5178"/>
                    <a:pt x="1735" y="5111"/>
                  </a:cubicBezTo>
                  <a:lnTo>
                    <a:pt x="2269" y="3977"/>
                  </a:lnTo>
                  <a:cubicBezTo>
                    <a:pt x="2503" y="4044"/>
                    <a:pt x="2703" y="4077"/>
                    <a:pt x="2970" y="4077"/>
                  </a:cubicBezTo>
                  <a:lnTo>
                    <a:pt x="3036" y="4077"/>
                  </a:lnTo>
                  <a:lnTo>
                    <a:pt x="3170" y="5044"/>
                  </a:lnTo>
                  <a:cubicBezTo>
                    <a:pt x="3203" y="5144"/>
                    <a:pt x="3303" y="5211"/>
                    <a:pt x="3403" y="5211"/>
                  </a:cubicBezTo>
                  <a:lnTo>
                    <a:pt x="3437" y="5211"/>
                  </a:lnTo>
                  <a:cubicBezTo>
                    <a:pt x="3570" y="5211"/>
                    <a:pt x="3637" y="5078"/>
                    <a:pt x="3637" y="4944"/>
                  </a:cubicBezTo>
                  <a:lnTo>
                    <a:pt x="3470" y="4010"/>
                  </a:lnTo>
                  <a:lnTo>
                    <a:pt x="3670" y="3977"/>
                  </a:lnTo>
                  <a:lnTo>
                    <a:pt x="3904" y="3877"/>
                  </a:lnTo>
                  <a:cubicBezTo>
                    <a:pt x="4204" y="3743"/>
                    <a:pt x="4471" y="3510"/>
                    <a:pt x="4704" y="3276"/>
                  </a:cubicBezTo>
                  <a:cubicBezTo>
                    <a:pt x="4871" y="3043"/>
                    <a:pt x="5004" y="2776"/>
                    <a:pt x="5104" y="2476"/>
                  </a:cubicBezTo>
                  <a:cubicBezTo>
                    <a:pt x="5171" y="2242"/>
                    <a:pt x="5238" y="2009"/>
                    <a:pt x="5238" y="1775"/>
                  </a:cubicBezTo>
                  <a:cubicBezTo>
                    <a:pt x="5238" y="1542"/>
                    <a:pt x="5238" y="1342"/>
                    <a:pt x="5238" y="1141"/>
                  </a:cubicBezTo>
                  <a:cubicBezTo>
                    <a:pt x="5238" y="975"/>
                    <a:pt x="5204" y="808"/>
                    <a:pt x="5171" y="708"/>
                  </a:cubicBezTo>
                  <a:cubicBezTo>
                    <a:pt x="5171" y="608"/>
                    <a:pt x="5138" y="508"/>
                    <a:pt x="5104" y="408"/>
                  </a:cubicBezTo>
                  <a:lnTo>
                    <a:pt x="5104" y="308"/>
                  </a:lnTo>
                  <a:cubicBezTo>
                    <a:pt x="5071" y="207"/>
                    <a:pt x="4971" y="107"/>
                    <a:pt x="4838" y="107"/>
                  </a:cubicBezTo>
                  <a:cubicBezTo>
                    <a:pt x="4704" y="141"/>
                    <a:pt x="4604" y="241"/>
                    <a:pt x="4604" y="374"/>
                  </a:cubicBezTo>
                  <a:lnTo>
                    <a:pt x="4604" y="741"/>
                  </a:lnTo>
                  <a:cubicBezTo>
                    <a:pt x="4604" y="1041"/>
                    <a:pt x="4571" y="1342"/>
                    <a:pt x="4504" y="1642"/>
                  </a:cubicBezTo>
                  <a:cubicBezTo>
                    <a:pt x="4471" y="1842"/>
                    <a:pt x="4404" y="2042"/>
                    <a:pt x="4337" y="2209"/>
                  </a:cubicBezTo>
                  <a:cubicBezTo>
                    <a:pt x="4270" y="2376"/>
                    <a:pt x="4170" y="2576"/>
                    <a:pt x="4037" y="2709"/>
                  </a:cubicBezTo>
                  <a:cubicBezTo>
                    <a:pt x="3904" y="2843"/>
                    <a:pt x="3737" y="2976"/>
                    <a:pt x="3570" y="3043"/>
                  </a:cubicBezTo>
                  <a:lnTo>
                    <a:pt x="3437" y="3110"/>
                  </a:lnTo>
                  <a:lnTo>
                    <a:pt x="3236" y="3143"/>
                  </a:lnTo>
                  <a:lnTo>
                    <a:pt x="3170" y="3176"/>
                  </a:lnTo>
                  <a:lnTo>
                    <a:pt x="2936" y="3176"/>
                  </a:lnTo>
                  <a:cubicBezTo>
                    <a:pt x="2769" y="3176"/>
                    <a:pt x="2603" y="3143"/>
                    <a:pt x="2436" y="3043"/>
                  </a:cubicBezTo>
                  <a:cubicBezTo>
                    <a:pt x="2269" y="2943"/>
                    <a:pt x="2136" y="2776"/>
                    <a:pt x="2036" y="2643"/>
                  </a:cubicBezTo>
                  <a:cubicBezTo>
                    <a:pt x="1969" y="2543"/>
                    <a:pt x="1902" y="2442"/>
                    <a:pt x="1869" y="2342"/>
                  </a:cubicBezTo>
                  <a:cubicBezTo>
                    <a:pt x="1802" y="2242"/>
                    <a:pt x="1769" y="2176"/>
                    <a:pt x="1735" y="2076"/>
                  </a:cubicBezTo>
                  <a:cubicBezTo>
                    <a:pt x="1669" y="1875"/>
                    <a:pt x="1602" y="1675"/>
                    <a:pt x="1535" y="1475"/>
                  </a:cubicBezTo>
                  <a:cubicBezTo>
                    <a:pt x="1435" y="1108"/>
                    <a:pt x="1368" y="775"/>
                    <a:pt x="1335" y="541"/>
                  </a:cubicBezTo>
                  <a:cubicBezTo>
                    <a:pt x="1302" y="341"/>
                    <a:pt x="1302" y="207"/>
                    <a:pt x="1302" y="207"/>
                  </a:cubicBezTo>
                  <a:cubicBezTo>
                    <a:pt x="1268" y="74"/>
                    <a:pt x="1202" y="7"/>
                    <a:pt x="1102" y="7"/>
                  </a:cubicBezTo>
                  <a:cubicBezTo>
                    <a:pt x="1080" y="3"/>
                    <a:pt x="1059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5" name="Google Shape;2755;p61"/>
          <p:cNvSpPr txBox="1">
            <a:spLocks noGrp="1"/>
          </p:cNvSpPr>
          <p:nvPr>
            <p:ph type="title"/>
          </p:nvPr>
        </p:nvSpPr>
        <p:spPr>
          <a:xfrm>
            <a:off x="1133754" y="1928184"/>
            <a:ext cx="7195800" cy="10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br>
              <a:rPr lang="en" dirty="0"/>
            </a:br>
            <a:r>
              <a:rPr lang="en-US" sz="2400" dirty="0"/>
              <a:t>See you next time</a:t>
            </a:r>
            <a:endParaRPr dirty="0"/>
          </a:p>
        </p:txBody>
      </p:sp>
      <p:grpSp>
        <p:nvGrpSpPr>
          <p:cNvPr id="2756" name="Google Shape;2756;p61"/>
          <p:cNvGrpSpPr/>
          <p:nvPr/>
        </p:nvGrpSpPr>
        <p:grpSpPr>
          <a:xfrm>
            <a:off x="3777301" y="3635023"/>
            <a:ext cx="1850261" cy="992565"/>
            <a:chOff x="3339725" y="3202700"/>
            <a:chExt cx="2512576" cy="1348045"/>
          </a:xfrm>
        </p:grpSpPr>
        <p:sp>
          <p:nvSpPr>
            <p:cNvPr id="2757" name="Google Shape;2757;p61"/>
            <p:cNvSpPr/>
            <p:nvPr/>
          </p:nvSpPr>
          <p:spPr>
            <a:xfrm>
              <a:off x="3528946" y="3600212"/>
              <a:ext cx="129130" cy="41104"/>
            </a:xfrm>
            <a:custGeom>
              <a:avLst/>
              <a:gdLst/>
              <a:ahLst/>
              <a:cxnLst/>
              <a:rect l="l" t="t" r="r" b="b"/>
              <a:pathLst>
                <a:path w="3170" h="1009" fill="none" extrusionOk="0">
                  <a:moveTo>
                    <a:pt x="3169" y="1009"/>
                  </a:moveTo>
                  <a:lnTo>
                    <a:pt x="1" y="1"/>
                  </a:ln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61"/>
            <p:cNvSpPr/>
            <p:nvPr/>
          </p:nvSpPr>
          <p:spPr>
            <a:xfrm>
              <a:off x="5535505" y="3600212"/>
              <a:ext cx="127663" cy="41104"/>
            </a:xfrm>
            <a:custGeom>
              <a:avLst/>
              <a:gdLst/>
              <a:ahLst/>
              <a:cxnLst/>
              <a:rect l="l" t="t" r="r" b="b"/>
              <a:pathLst>
                <a:path w="3134" h="1009" fill="none" extrusionOk="0">
                  <a:moveTo>
                    <a:pt x="1" y="1009"/>
                  </a:moveTo>
                  <a:lnTo>
                    <a:pt x="3133" y="1"/>
                  </a:ln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61"/>
            <p:cNvSpPr/>
            <p:nvPr/>
          </p:nvSpPr>
          <p:spPr>
            <a:xfrm>
              <a:off x="3339725" y="3202700"/>
              <a:ext cx="2512576" cy="1348045"/>
            </a:xfrm>
            <a:custGeom>
              <a:avLst/>
              <a:gdLst/>
              <a:ahLst/>
              <a:cxnLst/>
              <a:rect l="l" t="t" r="r" b="b"/>
              <a:pathLst>
                <a:path w="61681" h="33091" extrusionOk="0">
                  <a:moveTo>
                    <a:pt x="13287" y="10299"/>
                  </a:moveTo>
                  <a:lnTo>
                    <a:pt x="13035" y="10479"/>
                  </a:lnTo>
                  <a:lnTo>
                    <a:pt x="13035" y="10479"/>
                  </a:lnTo>
                  <a:lnTo>
                    <a:pt x="13107" y="10335"/>
                  </a:lnTo>
                  <a:lnTo>
                    <a:pt x="13287" y="10299"/>
                  </a:lnTo>
                  <a:close/>
                  <a:moveTo>
                    <a:pt x="28950" y="1"/>
                  </a:moveTo>
                  <a:cubicBezTo>
                    <a:pt x="28230" y="1"/>
                    <a:pt x="27546" y="217"/>
                    <a:pt x="26934" y="649"/>
                  </a:cubicBezTo>
                  <a:lnTo>
                    <a:pt x="20741" y="5042"/>
                  </a:lnTo>
                  <a:cubicBezTo>
                    <a:pt x="18940" y="4646"/>
                    <a:pt x="17104" y="4430"/>
                    <a:pt x="15232" y="4430"/>
                  </a:cubicBezTo>
                  <a:cubicBezTo>
                    <a:pt x="13539" y="4430"/>
                    <a:pt x="11847" y="4610"/>
                    <a:pt x="10191" y="4970"/>
                  </a:cubicBezTo>
                  <a:cubicBezTo>
                    <a:pt x="9759" y="4862"/>
                    <a:pt x="9326" y="4826"/>
                    <a:pt x="8894" y="4790"/>
                  </a:cubicBezTo>
                  <a:lnTo>
                    <a:pt x="8678" y="4790"/>
                  </a:lnTo>
                  <a:cubicBezTo>
                    <a:pt x="6446" y="4790"/>
                    <a:pt x="4286" y="5726"/>
                    <a:pt x="2737" y="7310"/>
                  </a:cubicBezTo>
                  <a:cubicBezTo>
                    <a:pt x="1837" y="8642"/>
                    <a:pt x="1801" y="10335"/>
                    <a:pt x="2557" y="11739"/>
                  </a:cubicBezTo>
                  <a:cubicBezTo>
                    <a:pt x="2773" y="11991"/>
                    <a:pt x="2989" y="12243"/>
                    <a:pt x="3277" y="12459"/>
                  </a:cubicBezTo>
                  <a:cubicBezTo>
                    <a:pt x="3529" y="12783"/>
                    <a:pt x="3817" y="13071"/>
                    <a:pt x="4177" y="13251"/>
                  </a:cubicBezTo>
                  <a:cubicBezTo>
                    <a:pt x="4213" y="13323"/>
                    <a:pt x="4286" y="13395"/>
                    <a:pt x="4322" y="13467"/>
                  </a:cubicBezTo>
                  <a:cubicBezTo>
                    <a:pt x="4430" y="13611"/>
                    <a:pt x="4574" y="13755"/>
                    <a:pt x="4718" y="13899"/>
                  </a:cubicBezTo>
                  <a:cubicBezTo>
                    <a:pt x="5114" y="14511"/>
                    <a:pt x="5726" y="14980"/>
                    <a:pt x="6446" y="15160"/>
                  </a:cubicBezTo>
                  <a:lnTo>
                    <a:pt x="2449" y="18004"/>
                  </a:lnTo>
                  <a:cubicBezTo>
                    <a:pt x="1" y="19732"/>
                    <a:pt x="757" y="23585"/>
                    <a:pt x="3709" y="24269"/>
                  </a:cubicBezTo>
                  <a:lnTo>
                    <a:pt x="11667" y="26070"/>
                  </a:lnTo>
                  <a:lnTo>
                    <a:pt x="11667" y="30462"/>
                  </a:lnTo>
                  <a:cubicBezTo>
                    <a:pt x="11667" y="31903"/>
                    <a:pt x="12819" y="33091"/>
                    <a:pt x="14259" y="33091"/>
                  </a:cubicBezTo>
                  <a:lnTo>
                    <a:pt x="47386" y="33091"/>
                  </a:lnTo>
                  <a:cubicBezTo>
                    <a:pt x="48826" y="33091"/>
                    <a:pt x="50014" y="31903"/>
                    <a:pt x="50014" y="30462"/>
                  </a:cubicBezTo>
                  <a:lnTo>
                    <a:pt x="50014" y="24737"/>
                  </a:lnTo>
                  <a:cubicBezTo>
                    <a:pt x="50014" y="23153"/>
                    <a:pt x="49798" y="21605"/>
                    <a:pt x="49438" y="20092"/>
                  </a:cubicBezTo>
                  <a:lnTo>
                    <a:pt x="59196" y="13359"/>
                  </a:lnTo>
                  <a:cubicBezTo>
                    <a:pt x="61680" y="11667"/>
                    <a:pt x="60996" y="7778"/>
                    <a:pt x="58044" y="7058"/>
                  </a:cubicBezTo>
                  <a:lnTo>
                    <a:pt x="58044" y="7094"/>
                  </a:lnTo>
                  <a:lnTo>
                    <a:pt x="29814" y="109"/>
                  </a:lnTo>
                  <a:cubicBezTo>
                    <a:pt x="29526" y="37"/>
                    <a:pt x="29238" y="1"/>
                    <a:pt x="28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66675" dir="300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60" name="Google Shape;2760;p61"/>
            <p:cNvGrpSpPr/>
            <p:nvPr/>
          </p:nvGrpSpPr>
          <p:grpSpPr>
            <a:xfrm>
              <a:off x="3536279" y="3430054"/>
              <a:ext cx="1113295" cy="385825"/>
              <a:chOff x="3536279" y="3430054"/>
              <a:chExt cx="1113295" cy="385825"/>
            </a:xfrm>
          </p:grpSpPr>
          <p:sp>
            <p:nvSpPr>
              <p:cNvPr id="2761" name="Google Shape;2761;p61"/>
              <p:cNvSpPr/>
              <p:nvPr/>
            </p:nvSpPr>
            <p:spPr>
              <a:xfrm>
                <a:off x="3746031" y="3430054"/>
                <a:ext cx="903543" cy="385825"/>
              </a:xfrm>
              <a:custGeom>
                <a:avLst/>
                <a:gdLst/>
                <a:ahLst/>
                <a:cxnLst/>
                <a:rect l="l" t="t" r="r" b="b"/>
                <a:pathLst>
                  <a:path w="22181" h="9471" fill="none" extrusionOk="0">
                    <a:moveTo>
                      <a:pt x="22181" y="9471"/>
                    </a:moveTo>
                    <a:cubicBezTo>
                      <a:pt x="17068" y="2989"/>
                      <a:pt x="7958" y="1"/>
                      <a:pt x="1" y="2161"/>
                    </a:cubicBezTo>
                  </a:path>
                </a:pathLst>
              </a:custGeom>
              <a:noFill/>
              <a:ln w="1905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61"/>
              <p:cNvSpPr/>
              <p:nvPr/>
            </p:nvSpPr>
            <p:spPr>
              <a:xfrm>
                <a:off x="3536279" y="3501955"/>
                <a:ext cx="230316" cy="192159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4717" fill="none" extrusionOk="0">
                    <a:moveTo>
                      <a:pt x="1" y="1692"/>
                    </a:moveTo>
                    <a:cubicBezTo>
                      <a:pt x="1045" y="612"/>
                      <a:pt x="2485" y="0"/>
                      <a:pt x="3997" y="36"/>
                    </a:cubicBezTo>
                    <a:cubicBezTo>
                      <a:pt x="4465" y="0"/>
                      <a:pt x="4898" y="180"/>
                      <a:pt x="5222" y="468"/>
                    </a:cubicBezTo>
                    <a:cubicBezTo>
                      <a:pt x="5366" y="612"/>
                      <a:pt x="5438" y="828"/>
                      <a:pt x="5510" y="1044"/>
                    </a:cubicBezTo>
                    <a:cubicBezTo>
                      <a:pt x="5654" y="1908"/>
                      <a:pt x="5294" y="2809"/>
                      <a:pt x="4609" y="3385"/>
                    </a:cubicBezTo>
                    <a:cubicBezTo>
                      <a:pt x="3961" y="3961"/>
                      <a:pt x="3205" y="4393"/>
                      <a:pt x="2377" y="4717"/>
                    </a:cubicBezTo>
                  </a:path>
                </a:pathLst>
              </a:custGeom>
              <a:noFill/>
              <a:ln w="1905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61"/>
              <p:cNvSpPr/>
              <p:nvPr/>
            </p:nvSpPr>
            <p:spPr>
              <a:xfrm>
                <a:off x="3570009" y="3525419"/>
                <a:ext cx="176057" cy="104166"/>
              </a:xfrm>
              <a:custGeom>
                <a:avLst/>
                <a:gdLst/>
                <a:ahLst/>
                <a:cxnLst/>
                <a:rect l="l" t="t" r="r" b="b"/>
                <a:pathLst>
                  <a:path w="4322" h="2557" fill="none" extrusionOk="0">
                    <a:moveTo>
                      <a:pt x="1" y="2557"/>
                    </a:moveTo>
                    <a:lnTo>
                      <a:pt x="4322" y="0"/>
                    </a:lnTo>
                  </a:path>
                </a:pathLst>
              </a:custGeom>
              <a:noFill/>
              <a:ln w="1905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61"/>
              <p:cNvSpPr/>
              <p:nvPr/>
            </p:nvSpPr>
            <p:spPr>
              <a:xfrm>
                <a:off x="3542145" y="3522486"/>
                <a:ext cx="196587" cy="79234"/>
              </a:xfrm>
              <a:custGeom>
                <a:avLst/>
                <a:gdLst/>
                <a:ahLst/>
                <a:cxnLst/>
                <a:rect l="l" t="t" r="r" b="b"/>
                <a:pathLst>
                  <a:path w="4826" h="1945" fill="none" extrusionOk="0">
                    <a:moveTo>
                      <a:pt x="1" y="1945"/>
                    </a:moveTo>
                    <a:cubicBezTo>
                      <a:pt x="1441" y="936"/>
                      <a:pt x="3097" y="288"/>
                      <a:pt x="4826" y="0"/>
                    </a:cubicBezTo>
                  </a:path>
                </a:pathLst>
              </a:custGeom>
              <a:noFill/>
              <a:ln w="1905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5" name="Google Shape;2765;p61"/>
              <p:cNvSpPr/>
              <p:nvPr/>
            </p:nvSpPr>
            <p:spPr>
              <a:xfrm>
                <a:off x="3611071" y="3513687"/>
                <a:ext cx="139395" cy="155495"/>
              </a:xfrm>
              <a:custGeom>
                <a:avLst/>
                <a:gdLst/>
                <a:ahLst/>
                <a:cxnLst/>
                <a:rect l="l" t="t" r="r" b="b"/>
                <a:pathLst>
                  <a:path w="3422" h="3817" fill="none" extrusionOk="0">
                    <a:moveTo>
                      <a:pt x="1" y="3817"/>
                    </a:moveTo>
                    <a:lnTo>
                      <a:pt x="1801" y="2449"/>
                    </a:lnTo>
                    <a:cubicBezTo>
                      <a:pt x="2233" y="2161"/>
                      <a:pt x="2629" y="1837"/>
                      <a:pt x="2954" y="1440"/>
                    </a:cubicBezTo>
                    <a:cubicBezTo>
                      <a:pt x="3278" y="1044"/>
                      <a:pt x="3422" y="504"/>
                      <a:pt x="3350" y="0"/>
                    </a:cubicBezTo>
                  </a:path>
                </a:pathLst>
              </a:custGeom>
              <a:noFill/>
              <a:ln w="1905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6" name="Google Shape;2766;p61"/>
            <p:cNvSpPr/>
            <p:nvPr/>
          </p:nvSpPr>
          <p:spPr>
            <a:xfrm>
              <a:off x="3922054" y="3523953"/>
              <a:ext cx="1349428" cy="907998"/>
            </a:xfrm>
            <a:custGeom>
              <a:avLst/>
              <a:gdLst/>
              <a:ahLst/>
              <a:cxnLst/>
              <a:rect l="l" t="t" r="r" b="b"/>
              <a:pathLst>
                <a:path w="33127" h="22289" extrusionOk="0">
                  <a:moveTo>
                    <a:pt x="16564" y="0"/>
                  </a:moveTo>
                  <a:cubicBezTo>
                    <a:pt x="7418" y="0"/>
                    <a:pt x="0" y="7418"/>
                    <a:pt x="0" y="16563"/>
                  </a:cubicBezTo>
                  <a:lnTo>
                    <a:pt x="0" y="22288"/>
                  </a:lnTo>
                  <a:lnTo>
                    <a:pt x="33127" y="22288"/>
                  </a:lnTo>
                  <a:lnTo>
                    <a:pt x="33127" y="16563"/>
                  </a:lnTo>
                  <a:cubicBezTo>
                    <a:pt x="33127" y="7418"/>
                    <a:pt x="25709" y="0"/>
                    <a:pt x="165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61"/>
            <p:cNvSpPr/>
            <p:nvPr/>
          </p:nvSpPr>
          <p:spPr>
            <a:xfrm>
              <a:off x="3477618" y="3298066"/>
              <a:ext cx="2238266" cy="1041984"/>
            </a:xfrm>
            <a:custGeom>
              <a:avLst/>
              <a:gdLst/>
              <a:ahLst/>
              <a:cxnLst/>
              <a:rect l="l" t="t" r="r" b="b"/>
              <a:pathLst>
                <a:path w="54947" h="25578" extrusionOk="0">
                  <a:moveTo>
                    <a:pt x="25559" y="0"/>
                  </a:moveTo>
                  <a:cubicBezTo>
                    <a:pt x="25385" y="0"/>
                    <a:pt x="25217" y="48"/>
                    <a:pt x="25097" y="144"/>
                  </a:cubicBezTo>
                  <a:lnTo>
                    <a:pt x="612" y="17499"/>
                  </a:lnTo>
                  <a:cubicBezTo>
                    <a:pt x="0" y="17931"/>
                    <a:pt x="180" y="18868"/>
                    <a:pt x="901" y="19084"/>
                  </a:cubicBezTo>
                  <a:lnTo>
                    <a:pt x="29274" y="25565"/>
                  </a:lnTo>
                  <a:cubicBezTo>
                    <a:pt x="29333" y="25573"/>
                    <a:pt x="29393" y="25578"/>
                    <a:pt x="29451" y="25578"/>
                  </a:cubicBezTo>
                  <a:cubicBezTo>
                    <a:pt x="29641" y="25578"/>
                    <a:pt x="29820" y="25531"/>
                    <a:pt x="29958" y="25421"/>
                  </a:cubicBezTo>
                  <a:lnTo>
                    <a:pt x="54335" y="8570"/>
                  </a:lnTo>
                  <a:cubicBezTo>
                    <a:pt x="54947" y="8138"/>
                    <a:pt x="54767" y="7202"/>
                    <a:pt x="54047" y="6985"/>
                  </a:cubicBezTo>
                  <a:lnTo>
                    <a:pt x="25817" y="36"/>
                  </a:lnTo>
                  <a:cubicBezTo>
                    <a:pt x="25733" y="12"/>
                    <a:pt x="25645" y="0"/>
                    <a:pt x="255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8" name="Google Shape;2768;p61"/>
          <p:cNvGrpSpPr/>
          <p:nvPr/>
        </p:nvGrpSpPr>
        <p:grpSpPr>
          <a:xfrm rot="-1062919">
            <a:off x="-922502" y="3861307"/>
            <a:ext cx="1654020" cy="540023"/>
            <a:chOff x="2564525" y="5223525"/>
            <a:chExt cx="2556110" cy="834547"/>
          </a:xfrm>
        </p:grpSpPr>
        <p:sp>
          <p:nvSpPr>
            <p:cNvPr id="2769" name="Google Shape;2769;p61"/>
            <p:cNvSpPr/>
            <p:nvPr/>
          </p:nvSpPr>
          <p:spPr>
            <a:xfrm>
              <a:off x="2564525" y="5223525"/>
              <a:ext cx="2556110" cy="834547"/>
            </a:xfrm>
            <a:custGeom>
              <a:avLst/>
              <a:gdLst/>
              <a:ahLst/>
              <a:cxnLst/>
              <a:rect l="l" t="t" r="r" b="b"/>
              <a:pathLst>
                <a:path w="137333" h="44838" extrusionOk="0">
                  <a:moveTo>
                    <a:pt x="132358" y="3182"/>
                  </a:moveTo>
                  <a:lnTo>
                    <a:pt x="129681" y="5395"/>
                  </a:lnTo>
                  <a:cubicBezTo>
                    <a:pt x="128986" y="5986"/>
                    <a:pt x="128290" y="6555"/>
                    <a:pt x="127595" y="7124"/>
                  </a:cubicBezTo>
                  <a:cubicBezTo>
                    <a:pt x="127258" y="7398"/>
                    <a:pt x="127300" y="7566"/>
                    <a:pt x="127637" y="7798"/>
                  </a:cubicBezTo>
                  <a:cubicBezTo>
                    <a:pt x="129155" y="8810"/>
                    <a:pt x="130651" y="9864"/>
                    <a:pt x="132168" y="10875"/>
                  </a:cubicBezTo>
                  <a:cubicBezTo>
                    <a:pt x="132632" y="11170"/>
                    <a:pt x="132716" y="11339"/>
                    <a:pt x="132211" y="11718"/>
                  </a:cubicBezTo>
                  <a:cubicBezTo>
                    <a:pt x="130841" y="12793"/>
                    <a:pt x="129492" y="13910"/>
                    <a:pt x="128143" y="15048"/>
                  </a:cubicBezTo>
                  <a:cubicBezTo>
                    <a:pt x="127532" y="15554"/>
                    <a:pt x="127553" y="15554"/>
                    <a:pt x="128185" y="15997"/>
                  </a:cubicBezTo>
                  <a:lnTo>
                    <a:pt x="132463" y="18905"/>
                  </a:lnTo>
                  <a:cubicBezTo>
                    <a:pt x="133075" y="19327"/>
                    <a:pt x="133075" y="19369"/>
                    <a:pt x="132506" y="19854"/>
                  </a:cubicBezTo>
                  <a:cubicBezTo>
                    <a:pt x="131157" y="20971"/>
                    <a:pt x="129766" y="22109"/>
                    <a:pt x="128396" y="23226"/>
                  </a:cubicBezTo>
                  <a:cubicBezTo>
                    <a:pt x="128248" y="23352"/>
                    <a:pt x="128122" y="23500"/>
                    <a:pt x="127932" y="23668"/>
                  </a:cubicBezTo>
                  <a:cubicBezTo>
                    <a:pt x="129618" y="24806"/>
                    <a:pt x="131262" y="25945"/>
                    <a:pt x="132927" y="27040"/>
                  </a:cubicBezTo>
                  <a:cubicBezTo>
                    <a:pt x="133370" y="27336"/>
                    <a:pt x="133517" y="27462"/>
                    <a:pt x="132990" y="27884"/>
                  </a:cubicBezTo>
                  <a:cubicBezTo>
                    <a:pt x="131515" y="29022"/>
                    <a:pt x="130103" y="30244"/>
                    <a:pt x="128649" y="31403"/>
                  </a:cubicBezTo>
                  <a:cubicBezTo>
                    <a:pt x="128290" y="31698"/>
                    <a:pt x="128438" y="31825"/>
                    <a:pt x="128733" y="32014"/>
                  </a:cubicBezTo>
                  <a:cubicBezTo>
                    <a:pt x="130229" y="33026"/>
                    <a:pt x="131726" y="34017"/>
                    <a:pt x="133201" y="35028"/>
                  </a:cubicBezTo>
                  <a:cubicBezTo>
                    <a:pt x="133391" y="35176"/>
                    <a:pt x="133644" y="35239"/>
                    <a:pt x="133770" y="35534"/>
                  </a:cubicBezTo>
                  <a:cubicBezTo>
                    <a:pt x="132737" y="35597"/>
                    <a:pt x="131747" y="35618"/>
                    <a:pt x="130756" y="35661"/>
                  </a:cubicBezTo>
                  <a:cubicBezTo>
                    <a:pt x="128269" y="35808"/>
                    <a:pt x="125761" y="35850"/>
                    <a:pt x="123274" y="35998"/>
                  </a:cubicBezTo>
                  <a:cubicBezTo>
                    <a:pt x="122410" y="36040"/>
                    <a:pt x="121567" y="36082"/>
                    <a:pt x="120703" y="36082"/>
                  </a:cubicBezTo>
                  <a:cubicBezTo>
                    <a:pt x="117816" y="36272"/>
                    <a:pt x="114886" y="36398"/>
                    <a:pt x="111999" y="36525"/>
                  </a:cubicBezTo>
                  <a:cubicBezTo>
                    <a:pt x="110017" y="36588"/>
                    <a:pt x="108057" y="36756"/>
                    <a:pt x="106097" y="36756"/>
                  </a:cubicBezTo>
                  <a:cubicBezTo>
                    <a:pt x="105971" y="36862"/>
                    <a:pt x="105802" y="36883"/>
                    <a:pt x="105655" y="36883"/>
                  </a:cubicBezTo>
                  <a:cubicBezTo>
                    <a:pt x="103210" y="36967"/>
                    <a:pt x="100765" y="37052"/>
                    <a:pt x="98341" y="37157"/>
                  </a:cubicBezTo>
                  <a:cubicBezTo>
                    <a:pt x="96065" y="37262"/>
                    <a:pt x="93810" y="37410"/>
                    <a:pt x="91491" y="37515"/>
                  </a:cubicBezTo>
                  <a:cubicBezTo>
                    <a:pt x="89173" y="37621"/>
                    <a:pt x="86855" y="37684"/>
                    <a:pt x="84536" y="37831"/>
                  </a:cubicBezTo>
                  <a:cubicBezTo>
                    <a:pt x="81965" y="37979"/>
                    <a:pt x="79415" y="38148"/>
                    <a:pt x="76865" y="38211"/>
                  </a:cubicBezTo>
                  <a:lnTo>
                    <a:pt x="76865" y="38190"/>
                  </a:lnTo>
                  <a:cubicBezTo>
                    <a:pt x="74083" y="38379"/>
                    <a:pt x="71322" y="38506"/>
                    <a:pt x="68540" y="38590"/>
                  </a:cubicBezTo>
                  <a:cubicBezTo>
                    <a:pt x="67022" y="38632"/>
                    <a:pt x="65484" y="38738"/>
                    <a:pt x="63966" y="38801"/>
                  </a:cubicBezTo>
                  <a:cubicBezTo>
                    <a:pt x="61774" y="38948"/>
                    <a:pt x="59582" y="39012"/>
                    <a:pt x="57411" y="39117"/>
                  </a:cubicBezTo>
                  <a:cubicBezTo>
                    <a:pt x="54714" y="39243"/>
                    <a:pt x="52037" y="39412"/>
                    <a:pt x="49339" y="39475"/>
                  </a:cubicBezTo>
                  <a:cubicBezTo>
                    <a:pt x="46452" y="39686"/>
                    <a:pt x="43564" y="39791"/>
                    <a:pt x="40677" y="39897"/>
                  </a:cubicBezTo>
                  <a:cubicBezTo>
                    <a:pt x="38851" y="39992"/>
                    <a:pt x="37024" y="40156"/>
                    <a:pt x="35183" y="40156"/>
                  </a:cubicBezTo>
                  <a:cubicBezTo>
                    <a:pt x="34984" y="40156"/>
                    <a:pt x="34785" y="40154"/>
                    <a:pt x="34586" y="40150"/>
                  </a:cubicBezTo>
                  <a:cubicBezTo>
                    <a:pt x="34453" y="40259"/>
                    <a:pt x="34312" y="40277"/>
                    <a:pt x="34165" y="40277"/>
                  </a:cubicBezTo>
                  <a:cubicBezTo>
                    <a:pt x="34090" y="40277"/>
                    <a:pt x="34013" y="40272"/>
                    <a:pt x="33934" y="40272"/>
                  </a:cubicBezTo>
                  <a:cubicBezTo>
                    <a:pt x="33899" y="40272"/>
                    <a:pt x="33863" y="40273"/>
                    <a:pt x="33827" y="40276"/>
                  </a:cubicBezTo>
                  <a:cubicBezTo>
                    <a:pt x="31593" y="40360"/>
                    <a:pt x="29338" y="40445"/>
                    <a:pt x="27083" y="40571"/>
                  </a:cubicBezTo>
                  <a:cubicBezTo>
                    <a:pt x="24975" y="40656"/>
                    <a:pt x="22868" y="40803"/>
                    <a:pt x="20760" y="40930"/>
                  </a:cubicBezTo>
                  <a:cubicBezTo>
                    <a:pt x="20669" y="40937"/>
                    <a:pt x="20580" y="40939"/>
                    <a:pt x="20491" y="40939"/>
                  </a:cubicBezTo>
                  <a:cubicBezTo>
                    <a:pt x="20315" y="40939"/>
                    <a:pt x="20142" y="40930"/>
                    <a:pt x="19959" y="40930"/>
                  </a:cubicBezTo>
                  <a:lnTo>
                    <a:pt x="5290" y="41667"/>
                  </a:lnTo>
                  <a:cubicBezTo>
                    <a:pt x="5269" y="41604"/>
                    <a:pt x="5269" y="41541"/>
                    <a:pt x="5248" y="41499"/>
                  </a:cubicBezTo>
                  <a:cubicBezTo>
                    <a:pt x="5944" y="40740"/>
                    <a:pt x="6787" y="40171"/>
                    <a:pt x="7545" y="39517"/>
                  </a:cubicBezTo>
                  <a:cubicBezTo>
                    <a:pt x="8262" y="38885"/>
                    <a:pt x="8978" y="38274"/>
                    <a:pt x="9716" y="37705"/>
                  </a:cubicBezTo>
                  <a:cubicBezTo>
                    <a:pt x="10138" y="37389"/>
                    <a:pt x="10011" y="37241"/>
                    <a:pt x="9653" y="37030"/>
                  </a:cubicBezTo>
                  <a:cubicBezTo>
                    <a:pt x="8135" y="36019"/>
                    <a:pt x="6639" y="34986"/>
                    <a:pt x="5100" y="33996"/>
                  </a:cubicBezTo>
                  <a:cubicBezTo>
                    <a:pt x="4637" y="33679"/>
                    <a:pt x="4616" y="33511"/>
                    <a:pt x="5079" y="33152"/>
                  </a:cubicBezTo>
                  <a:cubicBezTo>
                    <a:pt x="6513" y="32014"/>
                    <a:pt x="7883" y="30834"/>
                    <a:pt x="9295" y="29696"/>
                  </a:cubicBezTo>
                  <a:cubicBezTo>
                    <a:pt x="9653" y="29380"/>
                    <a:pt x="9695" y="29211"/>
                    <a:pt x="9252" y="28937"/>
                  </a:cubicBezTo>
                  <a:cubicBezTo>
                    <a:pt x="7735" y="27947"/>
                    <a:pt x="6260" y="26914"/>
                    <a:pt x="4784" y="25902"/>
                  </a:cubicBezTo>
                  <a:cubicBezTo>
                    <a:pt x="4574" y="25776"/>
                    <a:pt x="4384" y="25649"/>
                    <a:pt x="4152" y="25481"/>
                  </a:cubicBezTo>
                  <a:lnTo>
                    <a:pt x="8178" y="22172"/>
                  </a:lnTo>
                  <a:cubicBezTo>
                    <a:pt x="8367" y="22003"/>
                    <a:pt x="8557" y="21856"/>
                    <a:pt x="8747" y="21708"/>
                  </a:cubicBezTo>
                  <a:cubicBezTo>
                    <a:pt x="9316" y="21202"/>
                    <a:pt x="9316" y="21202"/>
                    <a:pt x="8641" y="20760"/>
                  </a:cubicBezTo>
                  <a:cubicBezTo>
                    <a:pt x="7187" y="19769"/>
                    <a:pt x="5754" y="18779"/>
                    <a:pt x="4278" y="17809"/>
                  </a:cubicBezTo>
                  <a:cubicBezTo>
                    <a:pt x="3857" y="17535"/>
                    <a:pt x="3815" y="17346"/>
                    <a:pt x="4236" y="17008"/>
                  </a:cubicBezTo>
                  <a:cubicBezTo>
                    <a:pt x="5691" y="15828"/>
                    <a:pt x="7124" y="14627"/>
                    <a:pt x="8557" y="13468"/>
                  </a:cubicBezTo>
                  <a:cubicBezTo>
                    <a:pt x="8894" y="13194"/>
                    <a:pt x="8852" y="13088"/>
                    <a:pt x="8536" y="12856"/>
                  </a:cubicBezTo>
                  <a:cubicBezTo>
                    <a:pt x="6850" y="11760"/>
                    <a:pt x="5227" y="10643"/>
                    <a:pt x="3435" y="9442"/>
                  </a:cubicBezTo>
                  <a:cubicBezTo>
                    <a:pt x="4321" y="9295"/>
                    <a:pt x="5079" y="9316"/>
                    <a:pt x="5817" y="9273"/>
                  </a:cubicBezTo>
                  <a:cubicBezTo>
                    <a:pt x="8157" y="9126"/>
                    <a:pt x="10517" y="9084"/>
                    <a:pt x="12856" y="8957"/>
                  </a:cubicBezTo>
                  <a:cubicBezTo>
                    <a:pt x="14664" y="8858"/>
                    <a:pt x="16471" y="8703"/>
                    <a:pt x="18295" y="8703"/>
                  </a:cubicBezTo>
                  <a:cubicBezTo>
                    <a:pt x="18407" y="8703"/>
                    <a:pt x="18519" y="8703"/>
                    <a:pt x="18631" y="8704"/>
                  </a:cubicBezTo>
                  <a:cubicBezTo>
                    <a:pt x="18737" y="8617"/>
                    <a:pt x="18857" y="8573"/>
                    <a:pt x="18979" y="8573"/>
                  </a:cubicBezTo>
                  <a:cubicBezTo>
                    <a:pt x="19004" y="8573"/>
                    <a:pt x="19028" y="8574"/>
                    <a:pt x="19053" y="8578"/>
                  </a:cubicBezTo>
                  <a:cubicBezTo>
                    <a:pt x="21540" y="8494"/>
                    <a:pt x="24048" y="8409"/>
                    <a:pt x="26535" y="8304"/>
                  </a:cubicBezTo>
                  <a:cubicBezTo>
                    <a:pt x="28642" y="8199"/>
                    <a:pt x="30750" y="8051"/>
                    <a:pt x="32858" y="7925"/>
                  </a:cubicBezTo>
                  <a:cubicBezTo>
                    <a:pt x="33005" y="7925"/>
                    <a:pt x="33132" y="7946"/>
                    <a:pt x="33258" y="7946"/>
                  </a:cubicBezTo>
                  <a:cubicBezTo>
                    <a:pt x="35408" y="7840"/>
                    <a:pt x="37537" y="7756"/>
                    <a:pt x="39686" y="7651"/>
                  </a:cubicBezTo>
                  <a:cubicBezTo>
                    <a:pt x="42068" y="7545"/>
                    <a:pt x="44471" y="7398"/>
                    <a:pt x="46831" y="7271"/>
                  </a:cubicBezTo>
                  <a:cubicBezTo>
                    <a:pt x="46937" y="7264"/>
                    <a:pt x="47040" y="7262"/>
                    <a:pt x="47142" y="7262"/>
                  </a:cubicBezTo>
                  <a:cubicBezTo>
                    <a:pt x="47346" y="7262"/>
                    <a:pt x="47548" y="7271"/>
                    <a:pt x="47759" y="7271"/>
                  </a:cubicBezTo>
                  <a:cubicBezTo>
                    <a:pt x="49993" y="7166"/>
                    <a:pt x="52206" y="7082"/>
                    <a:pt x="54440" y="6955"/>
                  </a:cubicBezTo>
                  <a:cubicBezTo>
                    <a:pt x="57095" y="6808"/>
                    <a:pt x="59730" y="6597"/>
                    <a:pt x="62385" y="6597"/>
                  </a:cubicBezTo>
                  <a:cubicBezTo>
                    <a:pt x="62533" y="6534"/>
                    <a:pt x="62701" y="6491"/>
                    <a:pt x="62891" y="6470"/>
                  </a:cubicBezTo>
                  <a:cubicBezTo>
                    <a:pt x="65462" y="6386"/>
                    <a:pt x="68055" y="6281"/>
                    <a:pt x="70626" y="6175"/>
                  </a:cubicBezTo>
                  <a:cubicBezTo>
                    <a:pt x="72186" y="6112"/>
                    <a:pt x="73724" y="6028"/>
                    <a:pt x="75284" y="5965"/>
                  </a:cubicBezTo>
                  <a:cubicBezTo>
                    <a:pt x="77518" y="5859"/>
                    <a:pt x="79731" y="5775"/>
                    <a:pt x="81965" y="5648"/>
                  </a:cubicBezTo>
                  <a:cubicBezTo>
                    <a:pt x="84621" y="5501"/>
                    <a:pt x="87255" y="5290"/>
                    <a:pt x="89911" y="5269"/>
                  </a:cubicBezTo>
                  <a:cubicBezTo>
                    <a:pt x="90058" y="5227"/>
                    <a:pt x="90227" y="5185"/>
                    <a:pt x="90417" y="5164"/>
                  </a:cubicBezTo>
                  <a:cubicBezTo>
                    <a:pt x="92882" y="5058"/>
                    <a:pt x="95348" y="4974"/>
                    <a:pt x="97814" y="4869"/>
                  </a:cubicBezTo>
                  <a:cubicBezTo>
                    <a:pt x="100006" y="4784"/>
                    <a:pt x="102177" y="4637"/>
                    <a:pt x="104369" y="4510"/>
                  </a:cubicBezTo>
                  <a:cubicBezTo>
                    <a:pt x="106708" y="4426"/>
                    <a:pt x="109069" y="4321"/>
                    <a:pt x="111429" y="4215"/>
                  </a:cubicBezTo>
                  <a:cubicBezTo>
                    <a:pt x="113600" y="4110"/>
                    <a:pt x="115771" y="3962"/>
                    <a:pt x="117963" y="3857"/>
                  </a:cubicBezTo>
                  <a:cubicBezTo>
                    <a:pt x="118083" y="3843"/>
                    <a:pt x="118200" y="3838"/>
                    <a:pt x="118316" y="3838"/>
                  </a:cubicBezTo>
                  <a:cubicBezTo>
                    <a:pt x="118549" y="3838"/>
                    <a:pt x="118778" y="3857"/>
                    <a:pt x="119017" y="3857"/>
                  </a:cubicBezTo>
                  <a:lnTo>
                    <a:pt x="132358" y="3182"/>
                  </a:lnTo>
                  <a:close/>
                  <a:moveTo>
                    <a:pt x="131831" y="0"/>
                  </a:moveTo>
                  <a:cubicBezTo>
                    <a:pt x="129787" y="253"/>
                    <a:pt x="127468" y="211"/>
                    <a:pt x="125150" y="337"/>
                  </a:cubicBezTo>
                  <a:cubicBezTo>
                    <a:pt x="123232" y="464"/>
                    <a:pt x="121314" y="506"/>
                    <a:pt x="119396" y="590"/>
                  </a:cubicBezTo>
                  <a:cubicBezTo>
                    <a:pt x="117647" y="674"/>
                    <a:pt x="115898" y="780"/>
                    <a:pt x="114148" y="864"/>
                  </a:cubicBezTo>
                  <a:cubicBezTo>
                    <a:pt x="112357" y="948"/>
                    <a:pt x="110565" y="1033"/>
                    <a:pt x="108774" y="1117"/>
                  </a:cubicBezTo>
                  <a:cubicBezTo>
                    <a:pt x="107004" y="1201"/>
                    <a:pt x="105212" y="1307"/>
                    <a:pt x="103421" y="1391"/>
                  </a:cubicBezTo>
                  <a:lnTo>
                    <a:pt x="97646" y="1644"/>
                  </a:lnTo>
                  <a:lnTo>
                    <a:pt x="91744" y="1918"/>
                  </a:lnTo>
                  <a:cubicBezTo>
                    <a:pt x="89995" y="2002"/>
                    <a:pt x="88267" y="2108"/>
                    <a:pt x="86518" y="2171"/>
                  </a:cubicBezTo>
                  <a:cubicBezTo>
                    <a:pt x="83757" y="2297"/>
                    <a:pt x="81017" y="2445"/>
                    <a:pt x="78256" y="2571"/>
                  </a:cubicBezTo>
                  <a:cubicBezTo>
                    <a:pt x="76527" y="2677"/>
                    <a:pt x="74820" y="2761"/>
                    <a:pt x="73092" y="2845"/>
                  </a:cubicBezTo>
                  <a:cubicBezTo>
                    <a:pt x="70289" y="2972"/>
                    <a:pt x="67486" y="3098"/>
                    <a:pt x="64704" y="3246"/>
                  </a:cubicBezTo>
                  <a:cubicBezTo>
                    <a:pt x="62975" y="3330"/>
                    <a:pt x="61247" y="3435"/>
                    <a:pt x="59519" y="3499"/>
                  </a:cubicBezTo>
                  <a:cubicBezTo>
                    <a:pt x="56674" y="3625"/>
                    <a:pt x="53807" y="3773"/>
                    <a:pt x="50941" y="3899"/>
                  </a:cubicBezTo>
                  <a:cubicBezTo>
                    <a:pt x="49150" y="4004"/>
                    <a:pt x="47358" y="4089"/>
                    <a:pt x="45567" y="4173"/>
                  </a:cubicBezTo>
                  <a:cubicBezTo>
                    <a:pt x="42700" y="4300"/>
                    <a:pt x="39813" y="4447"/>
                    <a:pt x="36925" y="4573"/>
                  </a:cubicBezTo>
                  <a:cubicBezTo>
                    <a:pt x="35197" y="4658"/>
                    <a:pt x="33469" y="4763"/>
                    <a:pt x="31762" y="4847"/>
                  </a:cubicBezTo>
                  <a:cubicBezTo>
                    <a:pt x="28769" y="4953"/>
                    <a:pt x="25818" y="5100"/>
                    <a:pt x="22847" y="5248"/>
                  </a:cubicBezTo>
                  <a:cubicBezTo>
                    <a:pt x="21160" y="5332"/>
                    <a:pt x="19474" y="5438"/>
                    <a:pt x="17788" y="5501"/>
                  </a:cubicBezTo>
                  <a:cubicBezTo>
                    <a:pt x="14985" y="5627"/>
                    <a:pt x="12161" y="5796"/>
                    <a:pt x="9358" y="5901"/>
                  </a:cubicBezTo>
                  <a:cubicBezTo>
                    <a:pt x="7967" y="5965"/>
                    <a:pt x="6597" y="6028"/>
                    <a:pt x="5206" y="6091"/>
                  </a:cubicBezTo>
                  <a:cubicBezTo>
                    <a:pt x="4321" y="6154"/>
                    <a:pt x="3414" y="6049"/>
                    <a:pt x="2550" y="6323"/>
                  </a:cubicBezTo>
                  <a:cubicBezTo>
                    <a:pt x="1433" y="6681"/>
                    <a:pt x="632" y="7377"/>
                    <a:pt x="337" y="8536"/>
                  </a:cubicBezTo>
                  <a:cubicBezTo>
                    <a:pt x="0" y="9611"/>
                    <a:pt x="316" y="10770"/>
                    <a:pt x="1117" y="11550"/>
                  </a:cubicBezTo>
                  <a:cubicBezTo>
                    <a:pt x="1749" y="12182"/>
                    <a:pt x="2529" y="12603"/>
                    <a:pt x="3246" y="13088"/>
                  </a:cubicBezTo>
                  <a:cubicBezTo>
                    <a:pt x="3625" y="13320"/>
                    <a:pt x="3562" y="13489"/>
                    <a:pt x="3288" y="13699"/>
                  </a:cubicBezTo>
                  <a:cubicBezTo>
                    <a:pt x="2909" y="14016"/>
                    <a:pt x="2550" y="14332"/>
                    <a:pt x="2171" y="14627"/>
                  </a:cubicBezTo>
                  <a:cubicBezTo>
                    <a:pt x="127" y="16081"/>
                    <a:pt x="42" y="18779"/>
                    <a:pt x="2087" y="20128"/>
                  </a:cubicBezTo>
                  <a:cubicBezTo>
                    <a:pt x="2550" y="20444"/>
                    <a:pt x="3014" y="20781"/>
                    <a:pt x="3457" y="21055"/>
                  </a:cubicBezTo>
                  <a:cubicBezTo>
                    <a:pt x="3899" y="21308"/>
                    <a:pt x="3920" y="21582"/>
                    <a:pt x="3541" y="21877"/>
                  </a:cubicBezTo>
                  <a:cubicBezTo>
                    <a:pt x="3161" y="22172"/>
                    <a:pt x="2803" y="22509"/>
                    <a:pt x="2424" y="22783"/>
                  </a:cubicBezTo>
                  <a:cubicBezTo>
                    <a:pt x="485" y="24216"/>
                    <a:pt x="527" y="26872"/>
                    <a:pt x="2508" y="28221"/>
                  </a:cubicBezTo>
                  <a:cubicBezTo>
                    <a:pt x="2993" y="28558"/>
                    <a:pt x="3457" y="28937"/>
                    <a:pt x="3962" y="29232"/>
                  </a:cubicBezTo>
                  <a:cubicBezTo>
                    <a:pt x="4531" y="29549"/>
                    <a:pt x="4278" y="29759"/>
                    <a:pt x="3920" y="30012"/>
                  </a:cubicBezTo>
                  <a:cubicBezTo>
                    <a:pt x="3309" y="30476"/>
                    <a:pt x="2740" y="30982"/>
                    <a:pt x="2192" y="31509"/>
                  </a:cubicBezTo>
                  <a:cubicBezTo>
                    <a:pt x="948" y="32794"/>
                    <a:pt x="1244" y="35028"/>
                    <a:pt x="2466" y="35956"/>
                  </a:cubicBezTo>
                  <a:cubicBezTo>
                    <a:pt x="3098" y="36461"/>
                    <a:pt x="3773" y="36925"/>
                    <a:pt x="4447" y="37368"/>
                  </a:cubicBezTo>
                  <a:cubicBezTo>
                    <a:pt x="4742" y="37578"/>
                    <a:pt x="4763" y="37726"/>
                    <a:pt x="4489" y="37937"/>
                  </a:cubicBezTo>
                  <a:cubicBezTo>
                    <a:pt x="4026" y="38295"/>
                    <a:pt x="3625" y="38695"/>
                    <a:pt x="3161" y="39033"/>
                  </a:cubicBezTo>
                  <a:cubicBezTo>
                    <a:pt x="1665" y="40150"/>
                    <a:pt x="1286" y="42194"/>
                    <a:pt x="2382" y="43564"/>
                  </a:cubicBezTo>
                  <a:cubicBezTo>
                    <a:pt x="3127" y="44539"/>
                    <a:pt x="4133" y="44838"/>
                    <a:pt x="5320" y="44838"/>
                  </a:cubicBezTo>
                  <a:cubicBezTo>
                    <a:pt x="5441" y="44838"/>
                    <a:pt x="5565" y="44834"/>
                    <a:pt x="5691" y="44829"/>
                  </a:cubicBezTo>
                  <a:cubicBezTo>
                    <a:pt x="8409" y="44681"/>
                    <a:pt x="11149" y="44555"/>
                    <a:pt x="13868" y="44407"/>
                  </a:cubicBezTo>
                  <a:cubicBezTo>
                    <a:pt x="15596" y="44323"/>
                    <a:pt x="17325" y="44217"/>
                    <a:pt x="19053" y="44154"/>
                  </a:cubicBezTo>
                  <a:cubicBezTo>
                    <a:pt x="20908" y="44070"/>
                    <a:pt x="22762" y="43964"/>
                    <a:pt x="24617" y="43880"/>
                  </a:cubicBezTo>
                  <a:cubicBezTo>
                    <a:pt x="26451" y="43796"/>
                    <a:pt x="28284" y="43712"/>
                    <a:pt x="30118" y="43627"/>
                  </a:cubicBezTo>
                  <a:cubicBezTo>
                    <a:pt x="32015" y="43522"/>
                    <a:pt x="33912" y="43438"/>
                    <a:pt x="35829" y="43353"/>
                  </a:cubicBezTo>
                  <a:cubicBezTo>
                    <a:pt x="37663" y="43269"/>
                    <a:pt x="39476" y="43185"/>
                    <a:pt x="41330" y="43100"/>
                  </a:cubicBezTo>
                  <a:cubicBezTo>
                    <a:pt x="43227" y="42995"/>
                    <a:pt x="45124" y="42890"/>
                    <a:pt x="47021" y="42826"/>
                  </a:cubicBezTo>
                  <a:cubicBezTo>
                    <a:pt x="49698" y="42742"/>
                    <a:pt x="52332" y="42552"/>
                    <a:pt x="55009" y="42426"/>
                  </a:cubicBezTo>
                  <a:cubicBezTo>
                    <a:pt x="57706" y="42321"/>
                    <a:pt x="60383" y="42173"/>
                    <a:pt x="63081" y="42047"/>
                  </a:cubicBezTo>
                  <a:cubicBezTo>
                    <a:pt x="64914" y="41941"/>
                    <a:pt x="66727" y="41857"/>
                    <a:pt x="68582" y="41773"/>
                  </a:cubicBezTo>
                  <a:cubicBezTo>
                    <a:pt x="70521" y="41688"/>
                    <a:pt x="72460" y="41562"/>
                    <a:pt x="74399" y="41520"/>
                  </a:cubicBezTo>
                  <a:cubicBezTo>
                    <a:pt x="77118" y="41435"/>
                    <a:pt x="79815" y="41246"/>
                    <a:pt x="82534" y="41119"/>
                  </a:cubicBezTo>
                  <a:lnTo>
                    <a:pt x="87972" y="40845"/>
                  </a:lnTo>
                  <a:cubicBezTo>
                    <a:pt x="89700" y="40761"/>
                    <a:pt x="91449" y="40656"/>
                    <a:pt x="93199" y="40592"/>
                  </a:cubicBezTo>
                  <a:cubicBezTo>
                    <a:pt x="96002" y="40445"/>
                    <a:pt x="98784" y="40318"/>
                    <a:pt x="101587" y="40192"/>
                  </a:cubicBezTo>
                  <a:lnTo>
                    <a:pt x="107151" y="39918"/>
                  </a:lnTo>
                  <a:lnTo>
                    <a:pt x="112715" y="39665"/>
                  </a:lnTo>
                  <a:cubicBezTo>
                    <a:pt x="114549" y="39581"/>
                    <a:pt x="116382" y="39454"/>
                    <a:pt x="118216" y="39391"/>
                  </a:cubicBezTo>
                  <a:cubicBezTo>
                    <a:pt x="121019" y="39307"/>
                    <a:pt x="123822" y="39138"/>
                    <a:pt x="126604" y="38991"/>
                  </a:cubicBezTo>
                  <a:cubicBezTo>
                    <a:pt x="128965" y="38864"/>
                    <a:pt x="131325" y="38822"/>
                    <a:pt x="133686" y="38717"/>
                  </a:cubicBezTo>
                  <a:cubicBezTo>
                    <a:pt x="135372" y="38653"/>
                    <a:pt x="136510" y="37810"/>
                    <a:pt x="136953" y="36272"/>
                  </a:cubicBezTo>
                  <a:cubicBezTo>
                    <a:pt x="137332" y="34986"/>
                    <a:pt x="136721" y="33574"/>
                    <a:pt x="135414" y="32668"/>
                  </a:cubicBezTo>
                  <a:cubicBezTo>
                    <a:pt x="134972" y="32373"/>
                    <a:pt x="134550" y="32057"/>
                    <a:pt x="134086" y="31804"/>
                  </a:cubicBezTo>
                  <a:cubicBezTo>
                    <a:pt x="133749" y="31593"/>
                    <a:pt x="133707" y="31424"/>
                    <a:pt x="134002" y="31150"/>
                  </a:cubicBezTo>
                  <a:cubicBezTo>
                    <a:pt x="134487" y="30771"/>
                    <a:pt x="134929" y="30349"/>
                    <a:pt x="135414" y="29991"/>
                  </a:cubicBezTo>
                  <a:cubicBezTo>
                    <a:pt x="136953" y="28832"/>
                    <a:pt x="137100" y="26598"/>
                    <a:pt x="135751" y="25249"/>
                  </a:cubicBezTo>
                  <a:cubicBezTo>
                    <a:pt x="135119" y="24596"/>
                    <a:pt x="134339" y="24174"/>
                    <a:pt x="133602" y="23668"/>
                  </a:cubicBezTo>
                  <a:cubicBezTo>
                    <a:pt x="133222" y="23415"/>
                    <a:pt x="133285" y="23289"/>
                    <a:pt x="133602" y="23057"/>
                  </a:cubicBezTo>
                  <a:cubicBezTo>
                    <a:pt x="134002" y="22762"/>
                    <a:pt x="134360" y="22425"/>
                    <a:pt x="134761" y="22109"/>
                  </a:cubicBezTo>
                  <a:cubicBezTo>
                    <a:pt x="137100" y="20296"/>
                    <a:pt x="136573" y="17598"/>
                    <a:pt x="134445" y="16355"/>
                  </a:cubicBezTo>
                  <a:cubicBezTo>
                    <a:pt x="134065" y="16144"/>
                    <a:pt x="133749" y="15870"/>
                    <a:pt x="133391" y="15659"/>
                  </a:cubicBezTo>
                  <a:cubicBezTo>
                    <a:pt x="132822" y="15364"/>
                    <a:pt x="132990" y="15111"/>
                    <a:pt x="133391" y="14816"/>
                  </a:cubicBezTo>
                  <a:cubicBezTo>
                    <a:pt x="133981" y="14374"/>
                    <a:pt x="134550" y="13889"/>
                    <a:pt x="135077" y="13362"/>
                  </a:cubicBezTo>
                  <a:cubicBezTo>
                    <a:pt x="136236" y="12245"/>
                    <a:pt x="136067" y="9969"/>
                    <a:pt x="135014" y="9084"/>
                  </a:cubicBezTo>
                  <a:cubicBezTo>
                    <a:pt x="134360" y="8536"/>
                    <a:pt x="133665" y="8030"/>
                    <a:pt x="132948" y="7566"/>
                  </a:cubicBezTo>
                  <a:cubicBezTo>
                    <a:pt x="132548" y="7313"/>
                    <a:pt x="132569" y="7124"/>
                    <a:pt x="132906" y="6850"/>
                  </a:cubicBezTo>
                  <a:cubicBezTo>
                    <a:pt x="133264" y="6555"/>
                    <a:pt x="133602" y="6302"/>
                    <a:pt x="133939" y="6028"/>
                  </a:cubicBezTo>
                  <a:cubicBezTo>
                    <a:pt x="135309" y="5016"/>
                    <a:pt x="135793" y="3583"/>
                    <a:pt x="135309" y="2108"/>
                  </a:cubicBezTo>
                  <a:cubicBezTo>
                    <a:pt x="134866" y="759"/>
                    <a:pt x="133707" y="0"/>
                    <a:pt x="131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66675" dir="288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61"/>
            <p:cNvSpPr/>
            <p:nvPr/>
          </p:nvSpPr>
          <p:spPr>
            <a:xfrm>
              <a:off x="2851254" y="5371002"/>
              <a:ext cx="356988" cy="614883"/>
            </a:xfrm>
            <a:custGeom>
              <a:avLst/>
              <a:gdLst/>
              <a:ahLst/>
              <a:cxnLst/>
              <a:rect l="l" t="t" r="r" b="b"/>
              <a:pathLst>
                <a:path w="19180" h="33036" extrusionOk="0">
                  <a:moveTo>
                    <a:pt x="17473" y="1"/>
                  </a:moveTo>
                  <a:cubicBezTo>
                    <a:pt x="15344" y="127"/>
                    <a:pt x="13236" y="275"/>
                    <a:pt x="11129" y="380"/>
                  </a:cubicBezTo>
                  <a:cubicBezTo>
                    <a:pt x="8642" y="485"/>
                    <a:pt x="6134" y="570"/>
                    <a:pt x="3647" y="654"/>
                  </a:cubicBezTo>
                  <a:cubicBezTo>
                    <a:pt x="3622" y="650"/>
                    <a:pt x="3598" y="649"/>
                    <a:pt x="3573" y="649"/>
                  </a:cubicBezTo>
                  <a:cubicBezTo>
                    <a:pt x="3451" y="649"/>
                    <a:pt x="3331" y="693"/>
                    <a:pt x="3225" y="780"/>
                  </a:cubicBezTo>
                  <a:cubicBezTo>
                    <a:pt x="2720" y="1961"/>
                    <a:pt x="1961" y="3014"/>
                    <a:pt x="1328" y="4131"/>
                  </a:cubicBezTo>
                  <a:cubicBezTo>
                    <a:pt x="991" y="4764"/>
                    <a:pt x="612" y="5396"/>
                    <a:pt x="211" y="6007"/>
                  </a:cubicBezTo>
                  <a:cubicBezTo>
                    <a:pt x="1" y="6281"/>
                    <a:pt x="1" y="6682"/>
                    <a:pt x="254" y="6935"/>
                  </a:cubicBezTo>
                  <a:cubicBezTo>
                    <a:pt x="1328" y="8410"/>
                    <a:pt x="2382" y="9885"/>
                    <a:pt x="3478" y="11339"/>
                  </a:cubicBezTo>
                  <a:cubicBezTo>
                    <a:pt x="3689" y="11529"/>
                    <a:pt x="3710" y="11845"/>
                    <a:pt x="3520" y="12077"/>
                  </a:cubicBezTo>
                  <a:cubicBezTo>
                    <a:pt x="2572" y="13637"/>
                    <a:pt x="1666" y="15196"/>
                    <a:pt x="717" y="16756"/>
                  </a:cubicBezTo>
                  <a:cubicBezTo>
                    <a:pt x="528" y="17030"/>
                    <a:pt x="549" y="17388"/>
                    <a:pt x="781" y="17641"/>
                  </a:cubicBezTo>
                  <a:cubicBezTo>
                    <a:pt x="1834" y="19074"/>
                    <a:pt x="2867" y="20550"/>
                    <a:pt x="3942" y="21983"/>
                  </a:cubicBezTo>
                  <a:cubicBezTo>
                    <a:pt x="4195" y="22257"/>
                    <a:pt x="4216" y="22678"/>
                    <a:pt x="3984" y="22973"/>
                  </a:cubicBezTo>
                  <a:cubicBezTo>
                    <a:pt x="3036" y="24512"/>
                    <a:pt x="2150" y="26072"/>
                    <a:pt x="1223" y="27610"/>
                  </a:cubicBezTo>
                  <a:cubicBezTo>
                    <a:pt x="1033" y="27863"/>
                    <a:pt x="1076" y="28200"/>
                    <a:pt x="1286" y="28432"/>
                  </a:cubicBezTo>
                  <a:cubicBezTo>
                    <a:pt x="2277" y="29760"/>
                    <a:pt x="3267" y="31109"/>
                    <a:pt x="4237" y="32458"/>
                  </a:cubicBezTo>
                  <a:cubicBezTo>
                    <a:pt x="4342" y="32647"/>
                    <a:pt x="4469" y="32837"/>
                    <a:pt x="4553" y="33027"/>
                  </a:cubicBezTo>
                  <a:cubicBezTo>
                    <a:pt x="4736" y="33027"/>
                    <a:pt x="4909" y="33036"/>
                    <a:pt x="5085" y="33036"/>
                  </a:cubicBezTo>
                  <a:cubicBezTo>
                    <a:pt x="5174" y="33036"/>
                    <a:pt x="5263" y="33034"/>
                    <a:pt x="5354" y="33027"/>
                  </a:cubicBezTo>
                  <a:cubicBezTo>
                    <a:pt x="7462" y="32900"/>
                    <a:pt x="9569" y="32774"/>
                    <a:pt x="11677" y="32668"/>
                  </a:cubicBezTo>
                  <a:cubicBezTo>
                    <a:pt x="13932" y="32542"/>
                    <a:pt x="16187" y="32458"/>
                    <a:pt x="18421" y="32373"/>
                  </a:cubicBezTo>
                  <a:cubicBezTo>
                    <a:pt x="18454" y="32370"/>
                    <a:pt x="18488" y="32370"/>
                    <a:pt x="18521" y="32370"/>
                  </a:cubicBezTo>
                  <a:cubicBezTo>
                    <a:pt x="18597" y="32370"/>
                    <a:pt x="18674" y="32374"/>
                    <a:pt x="18750" y="32374"/>
                  </a:cubicBezTo>
                  <a:cubicBezTo>
                    <a:pt x="18899" y="32374"/>
                    <a:pt x="19047" y="32356"/>
                    <a:pt x="19180" y="32247"/>
                  </a:cubicBezTo>
                  <a:cubicBezTo>
                    <a:pt x="18147" y="30793"/>
                    <a:pt x="17093" y="29317"/>
                    <a:pt x="16040" y="27884"/>
                  </a:cubicBezTo>
                  <a:cubicBezTo>
                    <a:pt x="15745" y="27505"/>
                    <a:pt x="15660" y="27231"/>
                    <a:pt x="15955" y="26746"/>
                  </a:cubicBezTo>
                  <a:cubicBezTo>
                    <a:pt x="16904" y="25250"/>
                    <a:pt x="17768" y="23690"/>
                    <a:pt x="18695" y="22194"/>
                  </a:cubicBezTo>
                  <a:cubicBezTo>
                    <a:pt x="18906" y="21920"/>
                    <a:pt x="18885" y="21561"/>
                    <a:pt x="18653" y="21329"/>
                  </a:cubicBezTo>
                  <a:cubicBezTo>
                    <a:pt x="17620" y="19938"/>
                    <a:pt x="16630" y="18526"/>
                    <a:pt x="15576" y="17156"/>
                  </a:cubicBezTo>
                  <a:cubicBezTo>
                    <a:pt x="15239" y="16735"/>
                    <a:pt x="15112" y="16440"/>
                    <a:pt x="15471" y="15913"/>
                  </a:cubicBezTo>
                  <a:cubicBezTo>
                    <a:pt x="16335" y="14564"/>
                    <a:pt x="17093" y="13152"/>
                    <a:pt x="17979" y="11824"/>
                  </a:cubicBezTo>
                  <a:cubicBezTo>
                    <a:pt x="18379" y="11213"/>
                    <a:pt x="18316" y="10791"/>
                    <a:pt x="17915" y="10265"/>
                  </a:cubicBezTo>
                  <a:cubicBezTo>
                    <a:pt x="16883" y="8937"/>
                    <a:pt x="15913" y="7546"/>
                    <a:pt x="14880" y="6218"/>
                  </a:cubicBezTo>
                  <a:cubicBezTo>
                    <a:pt x="14649" y="5902"/>
                    <a:pt x="14606" y="5712"/>
                    <a:pt x="14817" y="5375"/>
                  </a:cubicBezTo>
                  <a:cubicBezTo>
                    <a:pt x="15702" y="3921"/>
                    <a:pt x="16567" y="2445"/>
                    <a:pt x="17452" y="970"/>
                  </a:cubicBezTo>
                  <a:cubicBezTo>
                    <a:pt x="17620" y="675"/>
                    <a:pt x="17852" y="401"/>
                    <a:pt x="17852" y="22"/>
                  </a:cubicBezTo>
                  <a:cubicBezTo>
                    <a:pt x="17726" y="1"/>
                    <a:pt x="17599" y="1"/>
                    <a:pt x="174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61"/>
            <p:cNvSpPr/>
            <p:nvPr/>
          </p:nvSpPr>
          <p:spPr>
            <a:xfrm>
              <a:off x="4449313" y="5294732"/>
              <a:ext cx="362106" cy="612965"/>
            </a:xfrm>
            <a:custGeom>
              <a:avLst/>
              <a:gdLst/>
              <a:ahLst/>
              <a:cxnLst/>
              <a:rect l="l" t="t" r="r" b="b"/>
              <a:pathLst>
                <a:path w="19455" h="32933" extrusionOk="0">
                  <a:moveTo>
                    <a:pt x="17037" y="0"/>
                  </a:moveTo>
                  <a:cubicBezTo>
                    <a:pt x="16920" y="0"/>
                    <a:pt x="16805" y="3"/>
                    <a:pt x="16693" y="10"/>
                  </a:cubicBezTo>
                  <a:cubicBezTo>
                    <a:pt x="14501" y="115"/>
                    <a:pt x="12330" y="263"/>
                    <a:pt x="10159" y="368"/>
                  </a:cubicBezTo>
                  <a:cubicBezTo>
                    <a:pt x="7799" y="474"/>
                    <a:pt x="5438" y="579"/>
                    <a:pt x="3099" y="663"/>
                  </a:cubicBezTo>
                  <a:cubicBezTo>
                    <a:pt x="2129" y="2349"/>
                    <a:pt x="1181" y="4014"/>
                    <a:pt x="190" y="5679"/>
                  </a:cubicBezTo>
                  <a:cubicBezTo>
                    <a:pt x="1" y="5890"/>
                    <a:pt x="22" y="6206"/>
                    <a:pt x="212" y="6417"/>
                  </a:cubicBezTo>
                  <a:cubicBezTo>
                    <a:pt x="1329" y="7871"/>
                    <a:pt x="2403" y="9368"/>
                    <a:pt x="3499" y="10843"/>
                  </a:cubicBezTo>
                  <a:cubicBezTo>
                    <a:pt x="3731" y="11075"/>
                    <a:pt x="3773" y="11454"/>
                    <a:pt x="3563" y="11728"/>
                  </a:cubicBezTo>
                  <a:cubicBezTo>
                    <a:pt x="2614" y="13246"/>
                    <a:pt x="1729" y="14805"/>
                    <a:pt x="781" y="16323"/>
                  </a:cubicBezTo>
                  <a:cubicBezTo>
                    <a:pt x="549" y="16576"/>
                    <a:pt x="549" y="16955"/>
                    <a:pt x="781" y="17187"/>
                  </a:cubicBezTo>
                  <a:cubicBezTo>
                    <a:pt x="1834" y="18620"/>
                    <a:pt x="2846" y="20074"/>
                    <a:pt x="3942" y="21465"/>
                  </a:cubicBezTo>
                  <a:cubicBezTo>
                    <a:pt x="4258" y="21908"/>
                    <a:pt x="4237" y="22203"/>
                    <a:pt x="3963" y="22624"/>
                  </a:cubicBezTo>
                  <a:cubicBezTo>
                    <a:pt x="3057" y="24121"/>
                    <a:pt x="2172" y="25638"/>
                    <a:pt x="1244" y="27114"/>
                  </a:cubicBezTo>
                  <a:cubicBezTo>
                    <a:pt x="1012" y="27493"/>
                    <a:pt x="1076" y="27725"/>
                    <a:pt x="1329" y="28041"/>
                  </a:cubicBezTo>
                  <a:cubicBezTo>
                    <a:pt x="2467" y="29558"/>
                    <a:pt x="3584" y="31097"/>
                    <a:pt x="4722" y="32635"/>
                  </a:cubicBezTo>
                  <a:cubicBezTo>
                    <a:pt x="4764" y="32720"/>
                    <a:pt x="4806" y="32825"/>
                    <a:pt x="4827" y="32930"/>
                  </a:cubicBezTo>
                  <a:cubicBezTo>
                    <a:pt x="4930" y="32932"/>
                    <a:pt x="5033" y="32932"/>
                    <a:pt x="5136" y="32932"/>
                  </a:cubicBezTo>
                  <a:cubicBezTo>
                    <a:pt x="7012" y="32932"/>
                    <a:pt x="8870" y="32757"/>
                    <a:pt x="10729" y="32678"/>
                  </a:cubicBezTo>
                  <a:cubicBezTo>
                    <a:pt x="13637" y="32572"/>
                    <a:pt x="16546" y="32446"/>
                    <a:pt x="19454" y="32256"/>
                  </a:cubicBezTo>
                  <a:cubicBezTo>
                    <a:pt x="18822" y="30991"/>
                    <a:pt x="17873" y="29959"/>
                    <a:pt x="17072" y="28779"/>
                  </a:cubicBezTo>
                  <a:cubicBezTo>
                    <a:pt x="16735" y="28252"/>
                    <a:pt x="16356" y="27746"/>
                    <a:pt x="15955" y="27240"/>
                  </a:cubicBezTo>
                  <a:cubicBezTo>
                    <a:pt x="15724" y="27029"/>
                    <a:pt x="15703" y="26671"/>
                    <a:pt x="15913" y="26418"/>
                  </a:cubicBezTo>
                  <a:cubicBezTo>
                    <a:pt x="16820" y="24858"/>
                    <a:pt x="17726" y="23320"/>
                    <a:pt x="18653" y="21781"/>
                  </a:cubicBezTo>
                  <a:cubicBezTo>
                    <a:pt x="18885" y="21486"/>
                    <a:pt x="18864" y="21065"/>
                    <a:pt x="18590" y="20791"/>
                  </a:cubicBezTo>
                  <a:cubicBezTo>
                    <a:pt x="17557" y="19400"/>
                    <a:pt x="16546" y="18009"/>
                    <a:pt x="15513" y="16618"/>
                  </a:cubicBezTo>
                  <a:cubicBezTo>
                    <a:pt x="15218" y="16302"/>
                    <a:pt x="15197" y="15838"/>
                    <a:pt x="15471" y="15501"/>
                  </a:cubicBezTo>
                  <a:cubicBezTo>
                    <a:pt x="16377" y="14046"/>
                    <a:pt x="17220" y="12571"/>
                    <a:pt x="18084" y="11096"/>
                  </a:cubicBezTo>
                  <a:cubicBezTo>
                    <a:pt x="18316" y="10737"/>
                    <a:pt x="18379" y="10464"/>
                    <a:pt x="18063" y="10063"/>
                  </a:cubicBezTo>
                  <a:cubicBezTo>
                    <a:pt x="16988" y="8672"/>
                    <a:pt x="15998" y="7239"/>
                    <a:pt x="14944" y="5827"/>
                  </a:cubicBezTo>
                  <a:cubicBezTo>
                    <a:pt x="14712" y="5532"/>
                    <a:pt x="14691" y="5110"/>
                    <a:pt x="14923" y="4815"/>
                  </a:cubicBezTo>
                  <a:cubicBezTo>
                    <a:pt x="15871" y="3213"/>
                    <a:pt x="16798" y="1612"/>
                    <a:pt x="17747" y="10"/>
                  </a:cubicBezTo>
                  <a:cubicBezTo>
                    <a:pt x="17508" y="10"/>
                    <a:pt x="17269" y="0"/>
                    <a:pt x="170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61"/>
            <p:cNvSpPr/>
            <p:nvPr/>
          </p:nvSpPr>
          <p:spPr>
            <a:xfrm>
              <a:off x="3392570" y="5346286"/>
              <a:ext cx="362088" cy="612370"/>
            </a:xfrm>
            <a:custGeom>
              <a:avLst/>
              <a:gdLst/>
              <a:ahLst/>
              <a:cxnLst/>
              <a:rect l="l" t="t" r="r" b="b"/>
              <a:pathLst>
                <a:path w="19454" h="32901" extrusionOk="0">
                  <a:moveTo>
                    <a:pt x="17894" y="1"/>
                  </a:moveTo>
                  <a:cubicBezTo>
                    <a:pt x="15239" y="1"/>
                    <a:pt x="12604" y="212"/>
                    <a:pt x="9970" y="359"/>
                  </a:cubicBezTo>
                  <a:cubicBezTo>
                    <a:pt x="7736" y="486"/>
                    <a:pt x="5502" y="570"/>
                    <a:pt x="3268" y="675"/>
                  </a:cubicBezTo>
                  <a:cubicBezTo>
                    <a:pt x="2614" y="2129"/>
                    <a:pt x="1687" y="3415"/>
                    <a:pt x="907" y="4764"/>
                  </a:cubicBezTo>
                  <a:cubicBezTo>
                    <a:pt x="22" y="6239"/>
                    <a:pt x="1" y="6218"/>
                    <a:pt x="1055" y="7609"/>
                  </a:cubicBezTo>
                  <a:cubicBezTo>
                    <a:pt x="1898" y="8726"/>
                    <a:pt x="2698" y="9885"/>
                    <a:pt x="3563" y="10981"/>
                  </a:cubicBezTo>
                  <a:cubicBezTo>
                    <a:pt x="3858" y="11361"/>
                    <a:pt x="3794" y="11593"/>
                    <a:pt x="3584" y="11951"/>
                  </a:cubicBezTo>
                  <a:cubicBezTo>
                    <a:pt x="2677" y="13447"/>
                    <a:pt x="1813" y="14965"/>
                    <a:pt x="865" y="16440"/>
                  </a:cubicBezTo>
                  <a:cubicBezTo>
                    <a:pt x="591" y="16862"/>
                    <a:pt x="675" y="17136"/>
                    <a:pt x="949" y="17473"/>
                  </a:cubicBezTo>
                  <a:cubicBezTo>
                    <a:pt x="1982" y="18864"/>
                    <a:pt x="3036" y="20297"/>
                    <a:pt x="4089" y="21667"/>
                  </a:cubicBezTo>
                  <a:cubicBezTo>
                    <a:pt x="4342" y="21941"/>
                    <a:pt x="4385" y="22362"/>
                    <a:pt x="4132" y="22636"/>
                  </a:cubicBezTo>
                  <a:cubicBezTo>
                    <a:pt x="3204" y="24175"/>
                    <a:pt x="2277" y="25713"/>
                    <a:pt x="1350" y="27252"/>
                  </a:cubicBezTo>
                  <a:cubicBezTo>
                    <a:pt x="1139" y="27505"/>
                    <a:pt x="1160" y="27884"/>
                    <a:pt x="1392" y="28116"/>
                  </a:cubicBezTo>
                  <a:cubicBezTo>
                    <a:pt x="2572" y="29697"/>
                    <a:pt x="3689" y="31320"/>
                    <a:pt x="4848" y="32900"/>
                  </a:cubicBezTo>
                  <a:cubicBezTo>
                    <a:pt x="7525" y="32837"/>
                    <a:pt x="10223" y="32669"/>
                    <a:pt x="12899" y="32542"/>
                  </a:cubicBezTo>
                  <a:cubicBezTo>
                    <a:pt x="15091" y="32437"/>
                    <a:pt x="17283" y="32373"/>
                    <a:pt x="19454" y="32226"/>
                  </a:cubicBezTo>
                  <a:cubicBezTo>
                    <a:pt x="18484" y="30835"/>
                    <a:pt x="17515" y="29444"/>
                    <a:pt x="16524" y="28074"/>
                  </a:cubicBezTo>
                  <a:cubicBezTo>
                    <a:pt x="15745" y="27020"/>
                    <a:pt x="15724" y="27041"/>
                    <a:pt x="16398" y="25945"/>
                  </a:cubicBezTo>
                  <a:cubicBezTo>
                    <a:pt x="17178" y="24618"/>
                    <a:pt x="17979" y="23248"/>
                    <a:pt x="18758" y="21941"/>
                  </a:cubicBezTo>
                  <a:cubicBezTo>
                    <a:pt x="18969" y="21646"/>
                    <a:pt x="18927" y="21245"/>
                    <a:pt x="18674" y="20992"/>
                  </a:cubicBezTo>
                  <a:cubicBezTo>
                    <a:pt x="17620" y="19559"/>
                    <a:pt x="16609" y="18105"/>
                    <a:pt x="15555" y="16693"/>
                  </a:cubicBezTo>
                  <a:cubicBezTo>
                    <a:pt x="15302" y="16440"/>
                    <a:pt x="15281" y="16040"/>
                    <a:pt x="15513" y="15766"/>
                  </a:cubicBezTo>
                  <a:cubicBezTo>
                    <a:pt x="16419" y="14290"/>
                    <a:pt x="17283" y="12794"/>
                    <a:pt x="18189" y="11340"/>
                  </a:cubicBezTo>
                  <a:cubicBezTo>
                    <a:pt x="18463" y="11002"/>
                    <a:pt x="18463" y="10539"/>
                    <a:pt x="18168" y="10223"/>
                  </a:cubicBezTo>
                  <a:cubicBezTo>
                    <a:pt x="17115" y="8832"/>
                    <a:pt x="16124" y="7377"/>
                    <a:pt x="15070" y="5986"/>
                  </a:cubicBezTo>
                  <a:cubicBezTo>
                    <a:pt x="14817" y="5712"/>
                    <a:pt x="14775" y="5291"/>
                    <a:pt x="15007" y="4996"/>
                  </a:cubicBezTo>
                  <a:cubicBezTo>
                    <a:pt x="15998" y="3352"/>
                    <a:pt x="17030" y="1708"/>
                    <a:pt x="1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61"/>
            <p:cNvSpPr/>
            <p:nvPr/>
          </p:nvSpPr>
          <p:spPr>
            <a:xfrm>
              <a:off x="3904870" y="5321570"/>
              <a:ext cx="362088" cy="612761"/>
            </a:xfrm>
            <a:custGeom>
              <a:avLst/>
              <a:gdLst/>
              <a:ahLst/>
              <a:cxnLst/>
              <a:rect l="l" t="t" r="r" b="b"/>
              <a:pathLst>
                <a:path w="19454" h="32922" extrusionOk="0">
                  <a:moveTo>
                    <a:pt x="17894" y="1"/>
                  </a:moveTo>
                  <a:cubicBezTo>
                    <a:pt x="15238" y="22"/>
                    <a:pt x="12583" y="212"/>
                    <a:pt x="9948" y="380"/>
                  </a:cubicBezTo>
                  <a:cubicBezTo>
                    <a:pt x="7735" y="507"/>
                    <a:pt x="5501" y="591"/>
                    <a:pt x="3267" y="675"/>
                  </a:cubicBezTo>
                  <a:cubicBezTo>
                    <a:pt x="2614" y="2130"/>
                    <a:pt x="1686" y="3415"/>
                    <a:pt x="885" y="4764"/>
                  </a:cubicBezTo>
                  <a:cubicBezTo>
                    <a:pt x="21" y="6239"/>
                    <a:pt x="0" y="6218"/>
                    <a:pt x="1012" y="7567"/>
                  </a:cubicBezTo>
                  <a:cubicBezTo>
                    <a:pt x="1855" y="8684"/>
                    <a:pt x="2656" y="9843"/>
                    <a:pt x="3541" y="10939"/>
                  </a:cubicBezTo>
                  <a:cubicBezTo>
                    <a:pt x="3836" y="11340"/>
                    <a:pt x="3815" y="11593"/>
                    <a:pt x="3583" y="11972"/>
                  </a:cubicBezTo>
                  <a:cubicBezTo>
                    <a:pt x="2656" y="13469"/>
                    <a:pt x="1792" y="14986"/>
                    <a:pt x="843" y="16461"/>
                  </a:cubicBezTo>
                  <a:cubicBezTo>
                    <a:pt x="590" y="16883"/>
                    <a:pt x="675" y="17136"/>
                    <a:pt x="906" y="17452"/>
                  </a:cubicBezTo>
                  <a:cubicBezTo>
                    <a:pt x="1939" y="18822"/>
                    <a:pt x="2909" y="20213"/>
                    <a:pt x="3962" y="21562"/>
                  </a:cubicBezTo>
                  <a:cubicBezTo>
                    <a:pt x="4300" y="22004"/>
                    <a:pt x="4300" y="22320"/>
                    <a:pt x="4005" y="22784"/>
                  </a:cubicBezTo>
                  <a:cubicBezTo>
                    <a:pt x="3098" y="24259"/>
                    <a:pt x="2255" y="25777"/>
                    <a:pt x="1328" y="27231"/>
                  </a:cubicBezTo>
                  <a:cubicBezTo>
                    <a:pt x="1096" y="27632"/>
                    <a:pt x="1138" y="27863"/>
                    <a:pt x="1391" y="28201"/>
                  </a:cubicBezTo>
                  <a:cubicBezTo>
                    <a:pt x="2571" y="29760"/>
                    <a:pt x="3688" y="31341"/>
                    <a:pt x="4848" y="32922"/>
                  </a:cubicBezTo>
                  <a:cubicBezTo>
                    <a:pt x="7398" y="32858"/>
                    <a:pt x="9948" y="32711"/>
                    <a:pt x="12498" y="32563"/>
                  </a:cubicBezTo>
                  <a:cubicBezTo>
                    <a:pt x="14817" y="32416"/>
                    <a:pt x="17135" y="32332"/>
                    <a:pt x="19453" y="32226"/>
                  </a:cubicBezTo>
                  <a:cubicBezTo>
                    <a:pt x="18442" y="30582"/>
                    <a:pt x="17177" y="29107"/>
                    <a:pt x="16039" y="27505"/>
                  </a:cubicBezTo>
                  <a:cubicBezTo>
                    <a:pt x="15786" y="27147"/>
                    <a:pt x="15744" y="26915"/>
                    <a:pt x="15976" y="26536"/>
                  </a:cubicBezTo>
                  <a:cubicBezTo>
                    <a:pt x="16903" y="25039"/>
                    <a:pt x="17767" y="23522"/>
                    <a:pt x="18695" y="22025"/>
                  </a:cubicBezTo>
                  <a:cubicBezTo>
                    <a:pt x="18948" y="21709"/>
                    <a:pt x="18926" y="21224"/>
                    <a:pt x="18631" y="20929"/>
                  </a:cubicBezTo>
                  <a:cubicBezTo>
                    <a:pt x="17599" y="19581"/>
                    <a:pt x="16608" y="18168"/>
                    <a:pt x="15596" y="16799"/>
                  </a:cubicBezTo>
                  <a:cubicBezTo>
                    <a:pt x="15280" y="16482"/>
                    <a:pt x="15259" y="15998"/>
                    <a:pt x="15533" y="15639"/>
                  </a:cubicBezTo>
                  <a:cubicBezTo>
                    <a:pt x="16482" y="14143"/>
                    <a:pt x="17346" y="12604"/>
                    <a:pt x="18273" y="11087"/>
                  </a:cubicBezTo>
                  <a:cubicBezTo>
                    <a:pt x="18442" y="10876"/>
                    <a:pt x="18421" y="10581"/>
                    <a:pt x="18252" y="10413"/>
                  </a:cubicBezTo>
                  <a:cubicBezTo>
                    <a:pt x="17177" y="8958"/>
                    <a:pt x="16144" y="7504"/>
                    <a:pt x="15070" y="6071"/>
                  </a:cubicBezTo>
                  <a:cubicBezTo>
                    <a:pt x="14774" y="5670"/>
                    <a:pt x="14711" y="5375"/>
                    <a:pt x="15006" y="4912"/>
                  </a:cubicBezTo>
                  <a:cubicBezTo>
                    <a:pt x="15892" y="3479"/>
                    <a:pt x="16735" y="2045"/>
                    <a:pt x="17599" y="591"/>
                  </a:cubicBezTo>
                  <a:cubicBezTo>
                    <a:pt x="17725" y="401"/>
                    <a:pt x="17788" y="191"/>
                    <a:pt x="1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61"/>
            <p:cNvSpPr/>
            <p:nvPr/>
          </p:nvSpPr>
          <p:spPr>
            <a:xfrm>
              <a:off x="4178274" y="5307463"/>
              <a:ext cx="360915" cy="613933"/>
            </a:xfrm>
            <a:custGeom>
              <a:avLst/>
              <a:gdLst/>
              <a:ahLst/>
              <a:cxnLst/>
              <a:rect l="l" t="t" r="r" b="b"/>
              <a:pathLst>
                <a:path w="19391" h="32985" extrusionOk="0">
                  <a:moveTo>
                    <a:pt x="17641" y="0"/>
                  </a:moveTo>
                  <a:lnTo>
                    <a:pt x="17641" y="0"/>
                  </a:lnTo>
                  <a:cubicBezTo>
                    <a:pt x="15470" y="127"/>
                    <a:pt x="13278" y="253"/>
                    <a:pt x="11107" y="359"/>
                  </a:cubicBezTo>
                  <a:cubicBezTo>
                    <a:pt x="8641" y="464"/>
                    <a:pt x="6175" y="548"/>
                    <a:pt x="3689" y="654"/>
                  </a:cubicBezTo>
                  <a:cubicBezTo>
                    <a:pt x="3520" y="675"/>
                    <a:pt x="3351" y="696"/>
                    <a:pt x="3183" y="759"/>
                  </a:cubicBezTo>
                  <a:cubicBezTo>
                    <a:pt x="3098" y="949"/>
                    <a:pt x="3014" y="1159"/>
                    <a:pt x="2909" y="1349"/>
                  </a:cubicBezTo>
                  <a:cubicBezTo>
                    <a:pt x="2045" y="2803"/>
                    <a:pt x="1202" y="4258"/>
                    <a:pt x="295" y="5670"/>
                  </a:cubicBezTo>
                  <a:cubicBezTo>
                    <a:pt x="0" y="6133"/>
                    <a:pt x="63" y="6428"/>
                    <a:pt x="358" y="6829"/>
                  </a:cubicBezTo>
                  <a:cubicBezTo>
                    <a:pt x="1433" y="8262"/>
                    <a:pt x="2466" y="9737"/>
                    <a:pt x="3541" y="11171"/>
                  </a:cubicBezTo>
                  <a:cubicBezTo>
                    <a:pt x="3731" y="11339"/>
                    <a:pt x="3752" y="11634"/>
                    <a:pt x="3562" y="11845"/>
                  </a:cubicBezTo>
                  <a:cubicBezTo>
                    <a:pt x="2656" y="13362"/>
                    <a:pt x="1792" y="14901"/>
                    <a:pt x="843" y="16397"/>
                  </a:cubicBezTo>
                  <a:cubicBezTo>
                    <a:pt x="569" y="16756"/>
                    <a:pt x="590" y="17240"/>
                    <a:pt x="906" y="17557"/>
                  </a:cubicBezTo>
                  <a:cubicBezTo>
                    <a:pt x="1918" y="18926"/>
                    <a:pt x="2888" y="20339"/>
                    <a:pt x="3941" y="21687"/>
                  </a:cubicBezTo>
                  <a:cubicBezTo>
                    <a:pt x="4236" y="21982"/>
                    <a:pt x="4258" y="22467"/>
                    <a:pt x="4005" y="22783"/>
                  </a:cubicBezTo>
                  <a:cubicBezTo>
                    <a:pt x="3077" y="24280"/>
                    <a:pt x="2213" y="25797"/>
                    <a:pt x="1286" y="27294"/>
                  </a:cubicBezTo>
                  <a:cubicBezTo>
                    <a:pt x="1033" y="27673"/>
                    <a:pt x="1075" y="27905"/>
                    <a:pt x="1349" y="28263"/>
                  </a:cubicBezTo>
                  <a:cubicBezTo>
                    <a:pt x="2466" y="29865"/>
                    <a:pt x="3731" y="31340"/>
                    <a:pt x="4763" y="32984"/>
                  </a:cubicBezTo>
                  <a:cubicBezTo>
                    <a:pt x="7061" y="32879"/>
                    <a:pt x="9358" y="32752"/>
                    <a:pt x="11634" y="32647"/>
                  </a:cubicBezTo>
                  <a:cubicBezTo>
                    <a:pt x="14079" y="32542"/>
                    <a:pt x="16524" y="32457"/>
                    <a:pt x="18969" y="32373"/>
                  </a:cubicBezTo>
                  <a:cubicBezTo>
                    <a:pt x="19116" y="32373"/>
                    <a:pt x="19264" y="32352"/>
                    <a:pt x="19390" y="32246"/>
                  </a:cubicBezTo>
                  <a:cubicBezTo>
                    <a:pt x="19369" y="32141"/>
                    <a:pt x="19327" y="32057"/>
                    <a:pt x="19285" y="31951"/>
                  </a:cubicBezTo>
                  <a:cubicBezTo>
                    <a:pt x="18147" y="30413"/>
                    <a:pt x="17030" y="28895"/>
                    <a:pt x="15871" y="27357"/>
                  </a:cubicBezTo>
                  <a:cubicBezTo>
                    <a:pt x="15639" y="27041"/>
                    <a:pt x="15575" y="26830"/>
                    <a:pt x="15807" y="26451"/>
                  </a:cubicBezTo>
                  <a:cubicBezTo>
                    <a:pt x="16735" y="24954"/>
                    <a:pt x="17620" y="23437"/>
                    <a:pt x="18526" y="21961"/>
                  </a:cubicBezTo>
                  <a:cubicBezTo>
                    <a:pt x="18779" y="21540"/>
                    <a:pt x="18821" y="21245"/>
                    <a:pt x="18484" y="20802"/>
                  </a:cubicBezTo>
                  <a:cubicBezTo>
                    <a:pt x="17409" y="19411"/>
                    <a:pt x="16376" y="17957"/>
                    <a:pt x="15323" y="16524"/>
                  </a:cubicBezTo>
                  <a:cubicBezTo>
                    <a:pt x="15112" y="16271"/>
                    <a:pt x="15112" y="15892"/>
                    <a:pt x="15323" y="15660"/>
                  </a:cubicBezTo>
                  <a:cubicBezTo>
                    <a:pt x="16292" y="14142"/>
                    <a:pt x="17177" y="12583"/>
                    <a:pt x="18126" y="11044"/>
                  </a:cubicBezTo>
                  <a:cubicBezTo>
                    <a:pt x="18336" y="10770"/>
                    <a:pt x="18294" y="10412"/>
                    <a:pt x="18062" y="10159"/>
                  </a:cubicBezTo>
                  <a:cubicBezTo>
                    <a:pt x="16966" y="8705"/>
                    <a:pt x="15892" y="7208"/>
                    <a:pt x="14775" y="5733"/>
                  </a:cubicBezTo>
                  <a:cubicBezTo>
                    <a:pt x="14585" y="5543"/>
                    <a:pt x="14564" y="5227"/>
                    <a:pt x="14753" y="4995"/>
                  </a:cubicBezTo>
                  <a:cubicBezTo>
                    <a:pt x="15723" y="3330"/>
                    <a:pt x="16692" y="1665"/>
                    <a:pt x="17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61"/>
            <p:cNvSpPr/>
            <p:nvPr/>
          </p:nvSpPr>
          <p:spPr>
            <a:xfrm>
              <a:off x="3122703" y="5358458"/>
              <a:ext cx="359742" cy="612779"/>
            </a:xfrm>
            <a:custGeom>
              <a:avLst/>
              <a:gdLst/>
              <a:ahLst/>
              <a:cxnLst/>
              <a:rect l="l" t="t" r="r" b="b"/>
              <a:pathLst>
                <a:path w="19328" h="32923" extrusionOk="0">
                  <a:moveTo>
                    <a:pt x="16819" y="0"/>
                  </a:moveTo>
                  <a:cubicBezTo>
                    <a:pt x="14438" y="127"/>
                    <a:pt x="12056" y="253"/>
                    <a:pt x="9674" y="380"/>
                  </a:cubicBezTo>
                  <a:cubicBezTo>
                    <a:pt x="7546" y="485"/>
                    <a:pt x="5396" y="590"/>
                    <a:pt x="3246" y="675"/>
                  </a:cubicBezTo>
                  <a:cubicBezTo>
                    <a:pt x="3246" y="1054"/>
                    <a:pt x="3014" y="1328"/>
                    <a:pt x="2846" y="1644"/>
                  </a:cubicBezTo>
                  <a:cubicBezTo>
                    <a:pt x="1982" y="3098"/>
                    <a:pt x="1117" y="4574"/>
                    <a:pt x="211" y="6028"/>
                  </a:cubicBezTo>
                  <a:cubicBezTo>
                    <a:pt x="0" y="6365"/>
                    <a:pt x="43" y="6555"/>
                    <a:pt x="274" y="6871"/>
                  </a:cubicBezTo>
                  <a:cubicBezTo>
                    <a:pt x="1307" y="8199"/>
                    <a:pt x="2277" y="9590"/>
                    <a:pt x="3309" y="10917"/>
                  </a:cubicBezTo>
                  <a:cubicBezTo>
                    <a:pt x="3731" y="11444"/>
                    <a:pt x="3773" y="11866"/>
                    <a:pt x="3373" y="12477"/>
                  </a:cubicBezTo>
                  <a:cubicBezTo>
                    <a:pt x="2487" y="13805"/>
                    <a:pt x="1729" y="15238"/>
                    <a:pt x="864" y="16566"/>
                  </a:cubicBezTo>
                  <a:cubicBezTo>
                    <a:pt x="506" y="17072"/>
                    <a:pt x="654" y="17388"/>
                    <a:pt x="970" y="17809"/>
                  </a:cubicBezTo>
                  <a:cubicBezTo>
                    <a:pt x="2003" y="19179"/>
                    <a:pt x="3014" y="20591"/>
                    <a:pt x="4047" y="21982"/>
                  </a:cubicBezTo>
                  <a:cubicBezTo>
                    <a:pt x="4279" y="22214"/>
                    <a:pt x="4300" y="22572"/>
                    <a:pt x="4089" y="22846"/>
                  </a:cubicBezTo>
                  <a:cubicBezTo>
                    <a:pt x="3162" y="24364"/>
                    <a:pt x="2319" y="25902"/>
                    <a:pt x="1349" y="27399"/>
                  </a:cubicBezTo>
                  <a:cubicBezTo>
                    <a:pt x="1054" y="27884"/>
                    <a:pt x="1138" y="28158"/>
                    <a:pt x="1434" y="28537"/>
                  </a:cubicBezTo>
                  <a:cubicBezTo>
                    <a:pt x="2508" y="29991"/>
                    <a:pt x="3520" y="31445"/>
                    <a:pt x="4574" y="32921"/>
                  </a:cubicBezTo>
                  <a:cubicBezTo>
                    <a:pt x="4680" y="32922"/>
                    <a:pt x="4787" y="32922"/>
                    <a:pt x="4893" y="32922"/>
                  </a:cubicBezTo>
                  <a:cubicBezTo>
                    <a:pt x="6829" y="32922"/>
                    <a:pt x="8747" y="32748"/>
                    <a:pt x="10665" y="32668"/>
                  </a:cubicBezTo>
                  <a:cubicBezTo>
                    <a:pt x="13552" y="32563"/>
                    <a:pt x="16440" y="32436"/>
                    <a:pt x="19327" y="32246"/>
                  </a:cubicBezTo>
                  <a:cubicBezTo>
                    <a:pt x="18168" y="30645"/>
                    <a:pt x="17051" y="29043"/>
                    <a:pt x="15871" y="27462"/>
                  </a:cubicBezTo>
                  <a:cubicBezTo>
                    <a:pt x="15639" y="27230"/>
                    <a:pt x="15639" y="26851"/>
                    <a:pt x="15829" y="26598"/>
                  </a:cubicBezTo>
                  <a:cubicBezTo>
                    <a:pt x="16777" y="25059"/>
                    <a:pt x="17662" y="23500"/>
                    <a:pt x="18632" y="21982"/>
                  </a:cubicBezTo>
                  <a:cubicBezTo>
                    <a:pt x="18863" y="21687"/>
                    <a:pt x="18842" y="21266"/>
                    <a:pt x="18568" y="21013"/>
                  </a:cubicBezTo>
                  <a:cubicBezTo>
                    <a:pt x="17494" y="19622"/>
                    <a:pt x="16482" y="18210"/>
                    <a:pt x="15428" y="16819"/>
                  </a:cubicBezTo>
                  <a:cubicBezTo>
                    <a:pt x="15175" y="16482"/>
                    <a:pt x="15091" y="16208"/>
                    <a:pt x="15344" y="15765"/>
                  </a:cubicBezTo>
                  <a:cubicBezTo>
                    <a:pt x="16292" y="14311"/>
                    <a:pt x="17156" y="12793"/>
                    <a:pt x="18063" y="11297"/>
                  </a:cubicBezTo>
                  <a:cubicBezTo>
                    <a:pt x="18294" y="10939"/>
                    <a:pt x="18337" y="10686"/>
                    <a:pt x="18042" y="10306"/>
                  </a:cubicBezTo>
                  <a:cubicBezTo>
                    <a:pt x="17177" y="9210"/>
                    <a:pt x="16377" y="8072"/>
                    <a:pt x="15533" y="6955"/>
                  </a:cubicBezTo>
                  <a:cubicBezTo>
                    <a:pt x="14480" y="5564"/>
                    <a:pt x="14501" y="5585"/>
                    <a:pt x="15386" y="4089"/>
                  </a:cubicBezTo>
                  <a:cubicBezTo>
                    <a:pt x="16187" y="2740"/>
                    <a:pt x="17093" y="1454"/>
                    <a:pt x="17746" y="21"/>
                  </a:cubicBezTo>
                  <a:cubicBezTo>
                    <a:pt x="17451" y="21"/>
                    <a:pt x="17156" y="0"/>
                    <a:pt x="16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61"/>
            <p:cNvSpPr/>
            <p:nvPr/>
          </p:nvSpPr>
          <p:spPr>
            <a:xfrm>
              <a:off x="3667164" y="5334133"/>
              <a:ext cx="327952" cy="611960"/>
            </a:xfrm>
            <a:custGeom>
              <a:avLst/>
              <a:gdLst/>
              <a:ahLst/>
              <a:cxnLst/>
              <a:rect l="l" t="t" r="r" b="b"/>
              <a:pathLst>
                <a:path w="17620" h="32879" extrusionOk="0">
                  <a:moveTo>
                    <a:pt x="16039" y="0"/>
                  </a:moveTo>
                  <a:lnTo>
                    <a:pt x="16039" y="0"/>
                  </a:lnTo>
                  <a:cubicBezTo>
                    <a:pt x="14479" y="85"/>
                    <a:pt x="12941" y="169"/>
                    <a:pt x="11381" y="232"/>
                  </a:cubicBezTo>
                  <a:cubicBezTo>
                    <a:pt x="8789" y="338"/>
                    <a:pt x="6217" y="422"/>
                    <a:pt x="3625" y="527"/>
                  </a:cubicBezTo>
                  <a:cubicBezTo>
                    <a:pt x="3456" y="548"/>
                    <a:pt x="3288" y="591"/>
                    <a:pt x="3119" y="633"/>
                  </a:cubicBezTo>
                  <a:cubicBezTo>
                    <a:pt x="2255" y="2361"/>
                    <a:pt x="1222" y="3984"/>
                    <a:pt x="232" y="5649"/>
                  </a:cubicBezTo>
                  <a:cubicBezTo>
                    <a:pt x="0" y="5944"/>
                    <a:pt x="42" y="6365"/>
                    <a:pt x="316" y="6618"/>
                  </a:cubicBezTo>
                  <a:cubicBezTo>
                    <a:pt x="1349" y="8030"/>
                    <a:pt x="2339" y="9464"/>
                    <a:pt x="3393" y="10855"/>
                  </a:cubicBezTo>
                  <a:cubicBezTo>
                    <a:pt x="3688" y="11171"/>
                    <a:pt x="3688" y="11655"/>
                    <a:pt x="3414" y="11972"/>
                  </a:cubicBezTo>
                  <a:cubicBezTo>
                    <a:pt x="2508" y="13447"/>
                    <a:pt x="1644" y="14943"/>
                    <a:pt x="738" y="16398"/>
                  </a:cubicBezTo>
                  <a:cubicBezTo>
                    <a:pt x="527" y="16672"/>
                    <a:pt x="548" y="17072"/>
                    <a:pt x="780" y="17325"/>
                  </a:cubicBezTo>
                  <a:cubicBezTo>
                    <a:pt x="1834" y="18758"/>
                    <a:pt x="2845" y="20212"/>
                    <a:pt x="3899" y="21624"/>
                  </a:cubicBezTo>
                  <a:cubicBezTo>
                    <a:pt x="4152" y="21877"/>
                    <a:pt x="4194" y="22278"/>
                    <a:pt x="3983" y="22573"/>
                  </a:cubicBezTo>
                  <a:cubicBezTo>
                    <a:pt x="3204" y="23901"/>
                    <a:pt x="2403" y="25249"/>
                    <a:pt x="1623" y="26577"/>
                  </a:cubicBezTo>
                  <a:cubicBezTo>
                    <a:pt x="948" y="27673"/>
                    <a:pt x="970" y="27652"/>
                    <a:pt x="1749" y="28706"/>
                  </a:cubicBezTo>
                  <a:cubicBezTo>
                    <a:pt x="2740" y="30097"/>
                    <a:pt x="3709" y="31488"/>
                    <a:pt x="4700" y="32879"/>
                  </a:cubicBezTo>
                  <a:cubicBezTo>
                    <a:pt x="6239" y="32816"/>
                    <a:pt x="7756" y="32710"/>
                    <a:pt x="9295" y="32668"/>
                  </a:cubicBezTo>
                  <a:cubicBezTo>
                    <a:pt x="12077" y="32563"/>
                    <a:pt x="14838" y="32436"/>
                    <a:pt x="17620" y="32247"/>
                  </a:cubicBezTo>
                  <a:cubicBezTo>
                    <a:pt x="16460" y="30666"/>
                    <a:pt x="15343" y="29085"/>
                    <a:pt x="14163" y="27526"/>
                  </a:cubicBezTo>
                  <a:cubicBezTo>
                    <a:pt x="13910" y="27188"/>
                    <a:pt x="13868" y="26957"/>
                    <a:pt x="14100" y="26556"/>
                  </a:cubicBezTo>
                  <a:cubicBezTo>
                    <a:pt x="15027" y="25081"/>
                    <a:pt x="15870" y="23584"/>
                    <a:pt x="16777" y="22109"/>
                  </a:cubicBezTo>
                  <a:cubicBezTo>
                    <a:pt x="17072" y="21645"/>
                    <a:pt x="17072" y="21329"/>
                    <a:pt x="16734" y="20887"/>
                  </a:cubicBezTo>
                  <a:cubicBezTo>
                    <a:pt x="15702" y="19538"/>
                    <a:pt x="14711" y="18147"/>
                    <a:pt x="13678" y="16777"/>
                  </a:cubicBezTo>
                  <a:cubicBezTo>
                    <a:pt x="13447" y="16461"/>
                    <a:pt x="13362" y="16208"/>
                    <a:pt x="13615" y="15786"/>
                  </a:cubicBezTo>
                  <a:cubicBezTo>
                    <a:pt x="14564" y="14311"/>
                    <a:pt x="15428" y="12794"/>
                    <a:pt x="16355" y="11297"/>
                  </a:cubicBezTo>
                  <a:cubicBezTo>
                    <a:pt x="16566" y="10918"/>
                    <a:pt x="16629" y="10665"/>
                    <a:pt x="16313" y="10264"/>
                  </a:cubicBezTo>
                  <a:cubicBezTo>
                    <a:pt x="15449" y="9168"/>
                    <a:pt x="14648" y="8009"/>
                    <a:pt x="13784" y="6892"/>
                  </a:cubicBezTo>
                  <a:cubicBezTo>
                    <a:pt x="12772" y="5543"/>
                    <a:pt x="12793" y="5564"/>
                    <a:pt x="13678" y="4089"/>
                  </a:cubicBezTo>
                  <a:cubicBezTo>
                    <a:pt x="14479" y="2740"/>
                    <a:pt x="15386" y="1434"/>
                    <a:pt x="16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61"/>
            <p:cNvSpPr/>
            <p:nvPr/>
          </p:nvSpPr>
          <p:spPr>
            <a:xfrm>
              <a:off x="4722716" y="5282747"/>
              <a:ext cx="332289" cy="612444"/>
            </a:xfrm>
            <a:custGeom>
              <a:avLst/>
              <a:gdLst/>
              <a:ahLst/>
              <a:cxnLst/>
              <a:rect l="l" t="t" r="r" b="b"/>
              <a:pathLst>
                <a:path w="17853" h="32905" extrusionOk="0">
                  <a:moveTo>
                    <a:pt x="16377" y="0"/>
                  </a:moveTo>
                  <a:lnTo>
                    <a:pt x="3057" y="654"/>
                  </a:lnTo>
                  <a:cubicBezTo>
                    <a:pt x="2108" y="2277"/>
                    <a:pt x="1181" y="3878"/>
                    <a:pt x="233" y="5480"/>
                  </a:cubicBezTo>
                  <a:cubicBezTo>
                    <a:pt x="1" y="5775"/>
                    <a:pt x="22" y="6197"/>
                    <a:pt x="254" y="6492"/>
                  </a:cubicBezTo>
                  <a:cubicBezTo>
                    <a:pt x="1308" y="7904"/>
                    <a:pt x="2298" y="9337"/>
                    <a:pt x="3373" y="10728"/>
                  </a:cubicBezTo>
                  <a:cubicBezTo>
                    <a:pt x="3689" y="11129"/>
                    <a:pt x="3626" y="11381"/>
                    <a:pt x="3394" y="11761"/>
                  </a:cubicBezTo>
                  <a:cubicBezTo>
                    <a:pt x="2530" y="13236"/>
                    <a:pt x="1687" y="14711"/>
                    <a:pt x="781" y="16166"/>
                  </a:cubicBezTo>
                  <a:cubicBezTo>
                    <a:pt x="507" y="16503"/>
                    <a:pt x="528" y="16967"/>
                    <a:pt x="823" y="17283"/>
                  </a:cubicBezTo>
                  <a:cubicBezTo>
                    <a:pt x="1856" y="18653"/>
                    <a:pt x="2846" y="20065"/>
                    <a:pt x="3900" y="21456"/>
                  </a:cubicBezTo>
                  <a:cubicBezTo>
                    <a:pt x="4174" y="21709"/>
                    <a:pt x="4195" y="22151"/>
                    <a:pt x="3963" y="22446"/>
                  </a:cubicBezTo>
                  <a:cubicBezTo>
                    <a:pt x="3036" y="23964"/>
                    <a:pt x="2130" y="25523"/>
                    <a:pt x="1223" y="27062"/>
                  </a:cubicBezTo>
                  <a:cubicBezTo>
                    <a:pt x="1013" y="27315"/>
                    <a:pt x="1034" y="27673"/>
                    <a:pt x="1265" y="27905"/>
                  </a:cubicBezTo>
                  <a:cubicBezTo>
                    <a:pt x="1666" y="28411"/>
                    <a:pt x="2045" y="28917"/>
                    <a:pt x="2382" y="29444"/>
                  </a:cubicBezTo>
                  <a:cubicBezTo>
                    <a:pt x="3183" y="30603"/>
                    <a:pt x="4132" y="31635"/>
                    <a:pt x="4764" y="32900"/>
                  </a:cubicBezTo>
                  <a:cubicBezTo>
                    <a:pt x="4877" y="32903"/>
                    <a:pt x="4990" y="32904"/>
                    <a:pt x="5104" y="32904"/>
                  </a:cubicBezTo>
                  <a:cubicBezTo>
                    <a:pt x="5839" y="32904"/>
                    <a:pt x="6587" y="32849"/>
                    <a:pt x="7335" y="32795"/>
                  </a:cubicBezTo>
                  <a:cubicBezTo>
                    <a:pt x="9822" y="32668"/>
                    <a:pt x="12330" y="32626"/>
                    <a:pt x="14817" y="32479"/>
                  </a:cubicBezTo>
                  <a:cubicBezTo>
                    <a:pt x="15808" y="32415"/>
                    <a:pt x="16820" y="32415"/>
                    <a:pt x="17852" y="32331"/>
                  </a:cubicBezTo>
                  <a:cubicBezTo>
                    <a:pt x="17705" y="32057"/>
                    <a:pt x="17452" y="31973"/>
                    <a:pt x="17262" y="31846"/>
                  </a:cubicBezTo>
                  <a:cubicBezTo>
                    <a:pt x="15787" y="30835"/>
                    <a:pt x="14290" y="29823"/>
                    <a:pt x="12794" y="28811"/>
                  </a:cubicBezTo>
                  <a:cubicBezTo>
                    <a:pt x="12499" y="28622"/>
                    <a:pt x="12351" y="28495"/>
                    <a:pt x="12710" y="28200"/>
                  </a:cubicBezTo>
                  <a:cubicBezTo>
                    <a:pt x="14143" y="27041"/>
                    <a:pt x="15576" y="25819"/>
                    <a:pt x="17051" y="24680"/>
                  </a:cubicBezTo>
                  <a:cubicBezTo>
                    <a:pt x="17578" y="24280"/>
                    <a:pt x="17431" y="24132"/>
                    <a:pt x="16988" y="23837"/>
                  </a:cubicBezTo>
                  <a:cubicBezTo>
                    <a:pt x="15323" y="22741"/>
                    <a:pt x="13679" y="21603"/>
                    <a:pt x="11993" y="20465"/>
                  </a:cubicBezTo>
                  <a:cubicBezTo>
                    <a:pt x="12183" y="20297"/>
                    <a:pt x="12309" y="20170"/>
                    <a:pt x="12478" y="20044"/>
                  </a:cubicBezTo>
                  <a:cubicBezTo>
                    <a:pt x="13827" y="18906"/>
                    <a:pt x="15218" y="17789"/>
                    <a:pt x="16567" y="16650"/>
                  </a:cubicBezTo>
                  <a:cubicBezTo>
                    <a:pt x="17136" y="16187"/>
                    <a:pt x="17136" y="16124"/>
                    <a:pt x="16525" y="15723"/>
                  </a:cubicBezTo>
                  <a:lnTo>
                    <a:pt x="12225" y="12794"/>
                  </a:lnTo>
                  <a:cubicBezTo>
                    <a:pt x="11593" y="12372"/>
                    <a:pt x="11572" y="12351"/>
                    <a:pt x="12183" y="11845"/>
                  </a:cubicBezTo>
                  <a:cubicBezTo>
                    <a:pt x="13532" y="10728"/>
                    <a:pt x="14881" y="9611"/>
                    <a:pt x="16251" y="8536"/>
                  </a:cubicBezTo>
                  <a:cubicBezTo>
                    <a:pt x="16756" y="8157"/>
                    <a:pt x="16672" y="7988"/>
                    <a:pt x="16208" y="7672"/>
                  </a:cubicBezTo>
                  <a:cubicBezTo>
                    <a:pt x="14691" y="6682"/>
                    <a:pt x="13195" y="5628"/>
                    <a:pt x="11698" y="4616"/>
                  </a:cubicBezTo>
                  <a:cubicBezTo>
                    <a:pt x="11340" y="4384"/>
                    <a:pt x="11319" y="4195"/>
                    <a:pt x="11656" y="3942"/>
                  </a:cubicBezTo>
                  <a:cubicBezTo>
                    <a:pt x="12351" y="3373"/>
                    <a:pt x="13026" y="2783"/>
                    <a:pt x="13721" y="2213"/>
                  </a:cubicBezTo>
                  <a:lnTo>
                    <a:pt x="163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61"/>
            <p:cNvSpPr/>
            <p:nvPr/>
          </p:nvSpPr>
          <p:spPr>
            <a:xfrm>
              <a:off x="2628456" y="5385091"/>
              <a:ext cx="307572" cy="614361"/>
            </a:xfrm>
            <a:custGeom>
              <a:avLst/>
              <a:gdLst/>
              <a:ahLst/>
              <a:cxnLst/>
              <a:rect l="l" t="t" r="r" b="b"/>
              <a:pathLst>
                <a:path w="16525" h="33008" extrusionOk="0">
                  <a:moveTo>
                    <a:pt x="14860" y="0"/>
                  </a:moveTo>
                  <a:cubicBezTo>
                    <a:pt x="13036" y="0"/>
                    <a:pt x="11227" y="156"/>
                    <a:pt x="9400" y="255"/>
                  </a:cubicBezTo>
                  <a:cubicBezTo>
                    <a:pt x="7061" y="382"/>
                    <a:pt x="4722" y="424"/>
                    <a:pt x="2382" y="571"/>
                  </a:cubicBezTo>
                  <a:cubicBezTo>
                    <a:pt x="1644" y="635"/>
                    <a:pt x="886" y="614"/>
                    <a:pt x="0" y="740"/>
                  </a:cubicBezTo>
                  <a:cubicBezTo>
                    <a:pt x="1771" y="1941"/>
                    <a:pt x="3415" y="3058"/>
                    <a:pt x="5080" y="4154"/>
                  </a:cubicBezTo>
                  <a:cubicBezTo>
                    <a:pt x="5417" y="4386"/>
                    <a:pt x="5459" y="4513"/>
                    <a:pt x="5122" y="4765"/>
                  </a:cubicBezTo>
                  <a:cubicBezTo>
                    <a:pt x="3668" y="5946"/>
                    <a:pt x="2256" y="7147"/>
                    <a:pt x="801" y="8306"/>
                  </a:cubicBezTo>
                  <a:cubicBezTo>
                    <a:pt x="359" y="8665"/>
                    <a:pt x="422" y="8833"/>
                    <a:pt x="843" y="9107"/>
                  </a:cubicBezTo>
                  <a:cubicBezTo>
                    <a:pt x="2298" y="10077"/>
                    <a:pt x="3752" y="11088"/>
                    <a:pt x="5206" y="12058"/>
                  </a:cubicBezTo>
                  <a:cubicBezTo>
                    <a:pt x="5860" y="12500"/>
                    <a:pt x="5881" y="12500"/>
                    <a:pt x="5291" y="13006"/>
                  </a:cubicBezTo>
                  <a:cubicBezTo>
                    <a:pt x="5122" y="13154"/>
                    <a:pt x="4932" y="13322"/>
                    <a:pt x="4743" y="13470"/>
                  </a:cubicBezTo>
                  <a:lnTo>
                    <a:pt x="696" y="16800"/>
                  </a:lnTo>
                  <a:cubicBezTo>
                    <a:pt x="928" y="16968"/>
                    <a:pt x="1139" y="17116"/>
                    <a:pt x="1328" y="17242"/>
                  </a:cubicBezTo>
                  <a:cubicBezTo>
                    <a:pt x="2825" y="18254"/>
                    <a:pt x="4300" y="19287"/>
                    <a:pt x="5796" y="20256"/>
                  </a:cubicBezTo>
                  <a:cubicBezTo>
                    <a:pt x="6239" y="20551"/>
                    <a:pt x="6218" y="20720"/>
                    <a:pt x="5839" y="21015"/>
                  </a:cubicBezTo>
                  <a:cubicBezTo>
                    <a:pt x="4426" y="22153"/>
                    <a:pt x="3056" y="23354"/>
                    <a:pt x="1623" y="24493"/>
                  </a:cubicBezTo>
                  <a:cubicBezTo>
                    <a:pt x="1181" y="24851"/>
                    <a:pt x="1181" y="25019"/>
                    <a:pt x="1665" y="25336"/>
                  </a:cubicBezTo>
                  <a:cubicBezTo>
                    <a:pt x="3183" y="26326"/>
                    <a:pt x="4679" y="27359"/>
                    <a:pt x="6197" y="28349"/>
                  </a:cubicBezTo>
                  <a:cubicBezTo>
                    <a:pt x="6555" y="28581"/>
                    <a:pt x="6703" y="28708"/>
                    <a:pt x="6281" y="29045"/>
                  </a:cubicBezTo>
                  <a:cubicBezTo>
                    <a:pt x="5522" y="29614"/>
                    <a:pt x="4806" y="30225"/>
                    <a:pt x="4110" y="30836"/>
                  </a:cubicBezTo>
                  <a:cubicBezTo>
                    <a:pt x="3330" y="31511"/>
                    <a:pt x="2487" y="32080"/>
                    <a:pt x="1792" y="32818"/>
                  </a:cubicBezTo>
                  <a:cubicBezTo>
                    <a:pt x="1813" y="32881"/>
                    <a:pt x="1834" y="32944"/>
                    <a:pt x="1855" y="33007"/>
                  </a:cubicBezTo>
                  <a:lnTo>
                    <a:pt x="16524" y="32249"/>
                  </a:lnTo>
                  <a:cubicBezTo>
                    <a:pt x="16419" y="32059"/>
                    <a:pt x="16313" y="31869"/>
                    <a:pt x="16187" y="31701"/>
                  </a:cubicBezTo>
                  <a:cubicBezTo>
                    <a:pt x="15217" y="30352"/>
                    <a:pt x="14248" y="28982"/>
                    <a:pt x="13257" y="27654"/>
                  </a:cubicBezTo>
                  <a:cubicBezTo>
                    <a:pt x="13025" y="27443"/>
                    <a:pt x="13004" y="27085"/>
                    <a:pt x="13173" y="26832"/>
                  </a:cubicBezTo>
                  <a:cubicBezTo>
                    <a:pt x="14121" y="25293"/>
                    <a:pt x="15007" y="23734"/>
                    <a:pt x="15934" y="22216"/>
                  </a:cubicBezTo>
                  <a:cubicBezTo>
                    <a:pt x="16166" y="21921"/>
                    <a:pt x="16166" y="21500"/>
                    <a:pt x="15913" y="21205"/>
                  </a:cubicBezTo>
                  <a:cubicBezTo>
                    <a:pt x="14859" y="19750"/>
                    <a:pt x="13805" y="18296"/>
                    <a:pt x="12752" y="16863"/>
                  </a:cubicBezTo>
                  <a:cubicBezTo>
                    <a:pt x="12520" y="16631"/>
                    <a:pt x="12499" y="16252"/>
                    <a:pt x="12688" y="15999"/>
                  </a:cubicBezTo>
                  <a:cubicBezTo>
                    <a:pt x="13658" y="14439"/>
                    <a:pt x="14543" y="12859"/>
                    <a:pt x="15491" y="11299"/>
                  </a:cubicBezTo>
                  <a:cubicBezTo>
                    <a:pt x="15681" y="11088"/>
                    <a:pt x="15660" y="10751"/>
                    <a:pt x="15449" y="10561"/>
                  </a:cubicBezTo>
                  <a:cubicBezTo>
                    <a:pt x="14353" y="9107"/>
                    <a:pt x="13299" y="7632"/>
                    <a:pt x="12225" y="6178"/>
                  </a:cubicBezTo>
                  <a:cubicBezTo>
                    <a:pt x="11972" y="5904"/>
                    <a:pt x="11972" y="5503"/>
                    <a:pt x="12182" y="5229"/>
                  </a:cubicBezTo>
                  <a:cubicBezTo>
                    <a:pt x="12583" y="4618"/>
                    <a:pt x="12962" y="4007"/>
                    <a:pt x="13299" y="3374"/>
                  </a:cubicBezTo>
                  <a:cubicBezTo>
                    <a:pt x="13932" y="2236"/>
                    <a:pt x="14691" y="1204"/>
                    <a:pt x="15196" y="2"/>
                  </a:cubicBezTo>
                  <a:cubicBezTo>
                    <a:pt x="15084" y="1"/>
                    <a:pt x="14972" y="0"/>
                    <a:pt x="148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9" name="Google Shape;2779;p61"/>
          <p:cNvGrpSpPr/>
          <p:nvPr/>
        </p:nvGrpSpPr>
        <p:grpSpPr>
          <a:xfrm rot="1358433">
            <a:off x="7973679" y="910284"/>
            <a:ext cx="1719595" cy="916331"/>
            <a:chOff x="7463504" y="3075665"/>
            <a:chExt cx="2603050" cy="1387103"/>
          </a:xfrm>
        </p:grpSpPr>
        <p:sp>
          <p:nvSpPr>
            <p:cNvPr id="2780" name="Google Shape;2780;p61"/>
            <p:cNvSpPr/>
            <p:nvPr/>
          </p:nvSpPr>
          <p:spPr>
            <a:xfrm rot="-970049">
              <a:off x="7514122" y="3409760"/>
              <a:ext cx="2501813" cy="718914"/>
            </a:xfrm>
            <a:custGeom>
              <a:avLst/>
              <a:gdLst/>
              <a:ahLst/>
              <a:cxnLst/>
              <a:rect l="l" t="t" r="r" b="b"/>
              <a:pathLst>
                <a:path w="128944" h="37053" extrusionOk="0">
                  <a:moveTo>
                    <a:pt x="119723" y="3025"/>
                  </a:moveTo>
                  <a:cubicBezTo>
                    <a:pt x="119950" y="3025"/>
                    <a:pt x="120176" y="3078"/>
                    <a:pt x="120387" y="3183"/>
                  </a:cubicBezTo>
                  <a:cubicBezTo>
                    <a:pt x="121455" y="3183"/>
                    <a:pt x="122523" y="3192"/>
                    <a:pt x="123590" y="3192"/>
                  </a:cubicBezTo>
                  <a:cubicBezTo>
                    <a:pt x="124124" y="3192"/>
                    <a:pt x="124658" y="3190"/>
                    <a:pt x="125192" y="3183"/>
                  </a:cubicBezTo>
                  <a:cubicBezTo>
                    <a:pt x="125219" y="3182"/>
                    <a:pt x="125245" y="3181"/>
                    <a:pt x="125270" y="3181"/>
                  </a:cubicBezTo>
                  <a:cubicBezTo>
                    <a:pt x="125652" y="3181"/>
                    <a:pt x="125782" y="3338"/>
                    <a:pt x="125782" y="3773"/>
                  </a:cubicBezTo>
                  <a:cubicBezTo>
                    <a:pt x="125782" y="5544"/>
                    <a:pt x="125782" y="7335"/>
                    <a:pt x="125782" y="9105"/>
                  </a:cubicBezTo>
                  <a:lnTo>
                    <a:pt x="125782" y="10560"/>
                  </a:lnTo>
                  <a:lnTo>
                    <a:pt x="125782" y="18063"/>
                  </a:lnTo>
                  <a:lnTo>
                    <a:pt x="125782" y="19517"/>
                  </a:lnTo>
                  <a:lnTo>
                    <a:pt x="125782" y="26493"/>
                  </a:lnTo>
                  <a:lnTo>
                    <a:pt x="125782" y="27947"/>
                  </a:lnTo>
                  <a:cubicBezTo>
                    <a:pt x="125782" y="29739"/>
                    <a:pt x="125761" y="31509"/>
                    <a:pt x="125782" y="33280"/>
                  </a:cubicBezTo>
                  <a:cubicBezTo>
                    <a:pt x="125803" y="33764"/>
                    <a:pt x="125635" y="33870"/>
                    <a:pt x="125171" y="33870"/>
                  </a:cubicBezTo>
                  <a:lnTo>
                    <a:pt x="4257" y="33870"/>
                  </a:lnTo>
                  <a:cubicBezTo>
                    <a:pt x="4052" y="33870"/>
                    <a:pt x="3889" y="33874"/>
                    <a:pt x="3759" y="33874"/>
                  </a:cubicBezTo>
                  <a:cubicBezTo>
                    <a:pt x="3197" y="33874"/>
                    <a:pt x="3267" y="33791"/>
                    <a:pt x="3267" y="32900"/>
                  </a:cubicBezTo>
                  <a:lnTo>
                    <a:pt x="3267" y="27947"/>
                  </a:lnTo>
                  <a:cubicBezTo>
                    <a:pt x="3098" y="27484"/>
                    <a:pt x="3098" y="26978"/>
                    <a:pt x="3267" y="26493"/>
                  </a:cubicBezTo>
                  <a:lnTo>
                    <a:pt x="3267" y="19517"/>
                  </a:lnTo>
                  <a:cubicBezTo>
                    <a:pt x="3098" y="19053"/>
                    <a:pt x="3098" y="18547"/>
                    <a:pt x="3267" y="18084"/>
                  </a:cubicBezTo>
                  <a:lnTo>
                    <a:pt x="3267" y="10560"/>
                  </a:lnTo>
                  <a:cubicBezTo>
                    <a:pt x="3098" y="10096"/>
                    <a:pt x="3098" y="9590"/>
                    <a:pt x="3267" y="9127"/>
                  </a:cubicBezTo>
                  <a:cubicBezTo>
                    <a:pt x="3267" y="7356"/>
                    <a:pt x="3309" y="5628"/>
                    <a:pt x="3267" y="3879"/>
                  </a:cubicBezTo>
                  <a:cubicBezTo>
                    <a:pt x="3267" y="3310"/>
                    <a:pt x="3457" y="3183"/>
                    <a:pt x="3983" y="3183"/>
                  </a:cubicBezTo>
                  <a:cubicBezTo>
                    <a:pt x="4812" y="3190"/>
                    <a:pt x="5641" y="3192"/>
                    <a:pt x="6471" y="3192"/>
                  </a:cubicBezTo>
                  <a:cubicBezTo>
                    <a:pt x="8131" y="3192"/>
                    <a:pt x="9793" y="3183"/>
                    <a:pt x="11465" y="3183"/>
                  </a:cubicBezTo>
                  <a:cubicBezTo>
                    <a:pt x="11645" y="3078"/>
                    <a:pt x="11845" y="3025"/>
                    <a:pt x="12048" y="3025"/>
                  </a:cubicBezTo>
                  <a:cubicBezTo>
                    <a:pt x="12251" y="3025"/>
                    <a:pt x="12456" y="3078"/>
                    <a:pt x="12646" y="3183"/>
                  </a:cubicBezTo>
                  <a:lnTo>
                    <a:pt x="25966" y="3183"/>
                  </a:lnTo>
                  <a:cubicBezTo>
                    <a:pt x="26166" y="3078"/>
                    <a:pt x="26387" y="3025"/>
                    <a:pt x="26611" y="3025"/>
                  </a:cubicBezTo>
                  <a:cubicBezTo>
                    <a:pt x="26835" y="3025"/>
                    <a:pt x="27062" y="3078"/>
                    <a:pt x="27273" y="3183"/>
                  </a:cubicBezTo>
                  <a:lnTo>
                    <a:pt x="38064" y="3183"/>
                  </a:lnTo>
                  <a:cubicBezTo>
                    <a:pt x="38274" y="3078"/>
                    <a:pt x="38501" y="3025"/>
                    <a:pt x="38727" y="3025"/>
                  </a:cubicBezTo>
                  <a:cubicBezTo>
                    <a:pt x="38954" y="3025"/>
                    <a:pt x="39181" y="3078"/>
                    <a:pt x="39391" y="3183"/>
                  </a:cubicBezTo>
                  <a:lnTo>
                    <a:pt x="52690" y="3183"/>
                  </a:lnTo>
                  <a:cubicBezTo>
                    <a:pt x="52901" y="3078"/>
                    <a:pt x="53128" y="3025"/>
                    <a:pt x="53352" y="3025"/>
                  </a:cubicBezTo>
                  <a:cubicBezTo>
                    <a:pt x="53576" y="3025"/>
                    <a:pt x="53797" y="3078"/>
                    <a:pt x="53997" y="3183"/>
                  </a:cubicBezTo>
                  <a:lnTo>
                    <a:pt x="65463" y="3183"/>
                  </a:lnTo>
                  <a:cubicBezTo>
                    <a:pt x="65673" y="3078"/>
                    <a:pt x="65900" y="3025"/>
                    <a:pt x="66126" y="3025"/>
                  </a:cubicBezTo>
                  <a:cubicBezTo>
                    <a:pt x="66353" y="3025"/>
                    <a:pt x="66580" y="3078"/>
                    <a:pt x="66790" y="3183"/>
                  </a:cubicBezTo>
                  <a:lnTo>
                    <a:pt x="79963" y="3183"/>
                  </a:lnTo>
                  <a:cubicBezTo>
                    <a:pt x="80163" y="3078"/>
                    <a:pt x="80384" y="3025"/>
                    <a:pt x="80608" y="3025"/>
                  </a:cubicBezTo>
                  <a:cubicBezTo>
                    <a:pt x="80832" y="3025"/>
                    <a:pt x="81059" y="3078"/>
                    <a:pt x="81270" y="3183"/>
                  </a:cubicBezTo>
                  <a:lnTo>
                    <a:pt x="92208" y="3183"/>
                  </a:lnTo>
                  <a:cubicBezTo>
                    <a:pt x="92419" y="3078"/>
                    <a:pt x="92645" y="3025"/>
                    <a:pt x="92869" y="3025"/>
                  </a:cubicBezTo>
                  <a:cubicBezTo>
                    <a:pt x="93093" y="3025"/>
                    <a:pt x="93315" y="3078"/>
                    <a:pt x="93515" y="3183"/>
                  </a:cubicBezTo>
                  <a:lnTo>
                    <a:pt x="106687" y="3183"/>
                  </a:lnTo>
                  <a:cubicBezTo>
                    <a:pt x="106898" y="3078"/>
                    <a:pt x="107125" y="3025"/>
                    <a:pt x="107351" y="3025"/>
                  </a:cubicBezTo>
                  <a:cubicBezTo>
                    <a:pt x="107578" y="3025"/>
                    <a:pt x="107804" y="3078"/>
                    <a:pt x="108015" y="3183"/>
                  </a:cubicBezTo>
                  <a:lnTo>
                    <a:pt x="119059" y="3183"/>
                  </a:lnTo>
                  <a:cubicBezTo>
                    <a:pt x="119270" y="3078"/>
                    <a:pt x="119496" y="3025"/>
                    <a:pt x="119723" y="3025"/>
                  </a:cubicBezTo>
                  <a:close/>
                  <a:moveTo>
                    <a:pt x="125677" y="1"/>
                  </a:moveTo>
                  <a:cubicBezTo>
                    <a:pt x="84874" y="1"/>
                    <a:pt x="44049" y="22"/>
                    <a:pt x="3225" y="22"/>
                  </a:cubicBezTo>
                  <a:cubicBezTo>
                    <a:pt x="3187" y="20"/>
                    <a:pt x="3149" y="20"/>
                    <a:pt x="3111" y="20"/>
                  </a:cubicBezTo>
                  <a:cubicBezTo>
                    <a:pt x="2017" y="20"/>
                    <a:pt x="1015" y="604"/>
                    <a:pt x="506" y="1581"/>
                  </a:cubicBezTo>
                  <a:cubicBezTo>
                    <a:pt x="63" y="2361"/>
                    <a:pt x="0" y="3246"/>
                    <a:pt x="0" y="4110"/>
                  </a:cubicBezTo>
                  <a:lnTo>
                    <a:pt x="0" y="31699"/>
                  </a:lnTo>
                  <a:cubicBezTo>
                    <a:pt x="0" y="32479"/>
                    <a:pt x="63" y="33280"/>
                    <a:pt x="105" y="34059"/>
                  </a:cubicBezTo>
                  <a:cubicBezTo>
                    <a:pt x="190" y="35893"/>
                    <a:pt x="1834" y="37052"/>
                    <a:pt x="3372" y="37052"/>
                  </a:cubicBezTo>
                  <a:cubicBezTo>
                    <a:pt x="23732" y="37031"/>
                    <a:pt x="44070" y="37031"/>
                    <a:pt x="64430" y="37031"/>
                  </a:cubicBezTo>
                  <a:lnTo>
                    <a:pt x="125593" y="37031"/>
                  </a:lnTo>
                  <a:cubicBezTo>
                    <a:pt x="125633" y="37033"/>
                    <a:pt x="125673" y="37033"/>
                    <a:pt x="125713" y="37033"/>
                  </a:cubicBezTo>
                  <a:cubicBezTo>
                    <a:pt x="126786" y="37033"/>
                    <a:pt x="127806" y="36491"/>
                    <a:pt x="128375" y="35577"/>
                  </a:cubicBezTo>
                  <a:cubicBezTo>
                    <a:pt x="128902" y="34797"/>
                    <a:pt x="128944" y="33933"/>
                    <a:pt x="128944" y="33069"/>
                  </a:cubicBezTo>
                  <a:lnTo>
                    <a:pt x="128944" y="5206"/>
                  </a:lnTo>
                  <a:cubicBezTo>
                    <a:pt x="128944" y="4427"/>
                    <a:pt x="128902" y="3626"/>
                    <a:pt x="128838" y="2846"/>
                  </a:cubicBezTo>
                  <a:cubicBezTo>
                    <a:pt x="128733" y="1307"/>
                    <a:pt x="127173" y="1"/>
                    <a:pt x="125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000000" algn="bl" rotWithShape="0">
                <a:schemeClr val="dk1">
                  <a:alpha val="7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61"/>
            <p:cNvSpPr/>
            <p:nvPr/>
          </p:nvSpPr>
          <p:spPr>
            <a:xfrm rot="-970049">
              <a:off x="7643875" y="3941661"/>
              <a:ext cx="2378822" cy="115793"/>
            </a:xfrm>
            <a:custGeom>
              <a:avLst/>
              <a:gdLst/>
              <a:ahLst/>
              <a:cxnLst/>
              <a:rect l="l" t="t" r="r" b="b"/>
              <a:pathLst>
                <a:path w="122605" h="5968" extrusionOk="0">
                  <a:moveTo>
                    <a:pt x="7529" y="0"/>
                  </a:moveTo>
                  <a:cubicBezTo>
                    <a:pt x="5042" y="21"/>
                    <a:pt x="2534" y="21"/>
                    <a:pt x="26" y="21"/>
                  </a:cubicBezTo>
                  <a:cubicBezTo>
                    <a:pt x="26" y="1665"/>
                    <a:pt x="26" y="3309"/>
                    <a:pt x="89" y="4974"/>
                  </a:cubicBezTo>
                  <a:cubicBezTo>
                    <a:pt x="89" y="5893"/>
                    <a:pt x="0" y="5968"/>
                    <a:pt x="630" y="5968"/>
                  </a:cubicBezTo>
                  <a:cubicBezTo>
                    <a:pt x="752" y="5968"/>
                    <a:pt x="900" y="5965"/>
                    <a:pt x="1080" y="5965"/>
                  </a:cubicBezTo>
                  <a:lnTo>
                    <a:pt x="116724" y="5965"/>
                  </a:lnTo>
                  <a:cubicBezTo>
                    <a:pt x="117905" y="5965"/>
                    <a:pt x="119076" y="5955"/>
                    <a:pt x="120243" y="5955"/>
                  </a:cubicBezTo>
                  <a:cubicBezTo>
                    <a:pt x="120827" y="5955"/>
                    <a:pt x="121410" y="5958"/>
                    <a:pt x="121993" y="5965"/>
                  </a:cubicBezTo>
                  <a:cubicBezTo>
                    <a:pt x="122436" y="5965"/>
                    <a:pt x="122605" y="5838"/>
                    <a:pt x="122605" y="5375"/>
                  </a:cubicBezTo>
                  <a:cubicBezTo>
                    <a:pt x="122584" y="3583"/>
                    <a:pt x="122584" y="1813"/>
                    <a:pt x="122584" y="42"/>
                  </a:cubicBezTo>
                  <a:cubicBezTo>
                    <a:pt x="120982" y="42"/>
                    <a:pt x="119380" y="42"/>
                    <a:pt x="117778" y="21"/>
                  </a:cubicBezTo>
                  <a:cubicBezTo>
                    <a:pt x="117755" y="20"/>
                    <a:pt x="117733" y="20"/>
                    <a:pt x="117711" y="20"/>
                  </a:cubicBezTo>
                  <a:cubicBezTo>
                    <a:pt x="117302" y="20"/>
                    <a:pt x="117188" y="212"/>
                    <a:pt x="117188" y="633"/>
                  </a:cubicBezTo>
                  <a:cubicBezTo>
                    <a:pt x="117209" y="2129"/>
                    <a:pt x="117188" y="3625"/>
                    <a:pt x="117209" y="5101"/>
                  </a:cubicBezTo>
                  <a:cubicBezTo>
                    <a:pt x="117230" y="5628"/>
                    <a:pt x="117104" y="5838"/>
                    <a:pt x="116535" y="5838"/>
                  </a:cubicBezTo>
                  <a:cubicBezTo>
                    <a:pt x="116513" y="5839"/>
                    <a:pt x="116493" y="5839"/>
                    <a:pt x="116473" y="5839"/>
                  </a:cubicBezTo>
                  <a:cubicBezTo>
                    <a:pt x="115901" y="5839"/>
                    <a:pt x="115881" y="5548"/>
                    <a:pt x="115881" y="5080"/>
                  </a:cubicBezTo>
                  <a:cubicBezTo>
                    <a:pt x="115902" y="3604"/>
                    <a:pt x="115881" y="2129"/>
                    <a:pt x="115902" y="675"/>
                  </a:cubicBezTo>
                  <a:cubicBezTo>
                    <a:pt x="115902" y="190"/>
                    <a:pt x="115797" y="21"/>
                    <a:pt x="115270" y="21"/>
                  </a:cubicBezTo>
                  <a:lnTo>
                    <a:pt x="105406" y="21"/>
                  </a:lnTo>
                  <a:cubicBezTo>
                    <a:pt x="104922" y="21"/>
                    <a:pt x="104816" y="190"/>
                    <a:pt x="104816" y="633"/>
                  </a:cubicBezTo>
                  <a:cubicBezTo>
                    <a:pt x="104837" y="2129"/>
                    <a:pt x="104795" y="3625"/>
                    <a:pt x="104837" y="5101"/>
                  </a:cubicBezTo>
                  <a:cubicBezTo>
                    <a:pt x="104837" y="5628"/>
                    <a:pt x="104732" y="5838"/>
                    <a:pt x="104142" y="5838"/>
                  </a:cubicBezTo>
                  <a:cubicBezTo>
                    <a:pt x="104121" y="5839"/>
                    <a:pt x="104102" y="5839"/>
                    <a:pt x="104082" y="5839"/>
                  </a:cubicBezTo>
                  <a:cubicBezTo>
                    <a:pt x="103528" y="5839"/>
                    <a:pt x="103489" y="5548"/>
                    <a:pt x="103489" y="5080"/>
                  </a:cubicBezTo>
                  <a:cubicBezTo>
                    <a:pt x="103510" y="3604"/>
                    <a:pt x="103489" y="2150"/>
                    <a:pt x="103510" y="675"/>
                  </a:cubicBezTo>
                  <a:cubicBezTo>
                    <a:pt x="103531" y="211"/>
                    <a:pt x="103425" y="21"/>
                    <a:pt x="102898" y="21"/>
                  </a:cubicBezTo>
                  <a:lnTo>
                    <a:pt x="90906" y="21"/>
                  </a:lnTo>
                  <a:cubicBezTo>
                    <a:pt x="90442" y="21"/>
                    <a:pt x="90316" y="190"/>
                    <a:pt x="90316" y="633"/>
                  </a:cubicBezTo>
                  <a:cubicBezTo>
                    <a:pt x="90337" y="2129"/>
                    <a:pt x="90316" y="3604"/>
                    <a:pt x="90337" y="5101"/>
                  </a:cubicBezTo>
                  <a:cubicBezTo>
                    <a:pt x="90358" y="5628"/>
                    <a:pt x="90232" y="5838"/>
                    <a:pt x="89663" y="5838"/>
                  </a:cubicBezTo>
                  <a:cubicBezTo>
                    <a:pt x="89641" y="5839"/>
                    <a:pt x="89621" y="5839"/>
                    <a:pt x="89601" y="5839"/>
                  </a:cubicBezTo>
                  <a:cubicBezTo>
                    <a:pt x="89029" y="5839"/>
                    <a:pt x="89009" y="5548"/>
                    <a:pt x="89009" y="5080"/>
                  </a:cubicBezTo>
                  <a:cubicBezTo>
                    <a:pt x="89030" y="3625"/>
                    <a:pt x="88988" y="2171"/>
                    <a:pt x="89030" y="738"/>
                  </a:cubicBezTo>
                  <a:cubicBezTo>
                    <a:pt x="89030" y="211"/>
                    <a:pt x="88904" y="21"/>
                    <a:pt x="88335" y="21"/>
                  </a:cubicBezTo>
                  <a:cubicBezTo>
                    <a:pt x="86733" y="32"/>
                    <a:pt x="85131" y="37"/>
                    <a:pt x="83529" y="37"/>
                  </a:cubicBezTo>
                  <a:cubicBezTo>
                    <a:pt x="81928" y="37"/>
                    <a:pt x="80326" y="32"/>
                    <a:pt x="78724" y="21"/>
                  </a:cubicBezTo>
                  <a:cubicBezTo>
                    <a:pt x="78699" y="20"/>
                    <a:pt x="78675" y="20"/>
                    <a:pt x="78652" y="20"/>
                  </a:cubicBezTo>
                  <a:cubicBezTo>
                    <a:pt x="78167" y="20"/>
                    <a:pt x="78071" y="233"/>
                    <a:pt x="78071" y="696"/>
                  </a:cubicBezTo>
                  <a:cubicBezTo>
                    <a:pt x="78092" y="2108"/>
                    <a:pt x="78071" y="3520"/>
                    <a:pt x="78071" y="4911"/>
                  </a:cubicBezTo>
                  <a:cubicBezTo>
                    <a:pt x="78071" y="5375"/>
                    <a:pt x="78218" y="5859"/>
                    <a:pt x="77396" y="5859"/>
                  </a:cubicBezTo>
                  <a:cubicBezTo>
                    <a:pt x="76638" y="5838"/>
                    <a:pt x="76764" y="5396"/>
                    <a:pt x="76764" y="4953"/>
                  </a:cubicBezTo>
                  <a:cubicBezTo>
                    <a:pt x="76764" y="3541"/>
                    <a:pt x="76722" y="2129"/>
                    <a:pt x="76764" y="738"/>
                  </a:cubicBezTo>
                  <a:cubicBezTo>
                    <a:pt x="76785" y="211"/>
                    <a:pt x="76638" y="21"/>
                    <a:pt x="76069" y="21"/>
                  </a:cubicBezTo>
                  <a:cubicBezTo>
                    <a:pt x="74098" y="32"/>
                    <a:pt x="72122" y="37"/>
                    <a:pt x="70146" y="37"/>
                  </a:cubicBezTo>
                  <a:cubicBezTo>
                    <a:pt x="68170" y="37"/>
                    <a:pt x="66194" y="32"/>
                    <a:pt x="64224" y="21"/>
                  </a:cubicBezTo>
                  <a:cubicBezTo>
                    <a:pt x="64197" y="20"/>
                    <a:pt x="64171" y="20"/>
                    <a:pt x="64146" y="20"/>
                  </a:cubicBezTo>
                  <a:cubicBezTo>
                    <a:pt x="63666" y="20"/>
                    <a:pt x="63570" y="215"/>
                    <a:pt x="63570" y="696"/>
                  </a:cubicBezTo>
                  <a:cubicBezTo>
                    <a:pt x="63570" y="2129"/>
                    <a:pt x="63570" y="3541"/>
                    <a:pt x="63570" y="4974"/>
                  </a:cubicBezTo>
                  <a:cubicBezTo>
                    <a:pt x="63570" y="5447"/>
                    <a:pt x="63630" y="5839"/>
                    <a:pt x="62950" y="5839"/>
                  </a:cubicBezTo>
                  <a:cubicBezTo>
                    <a:pt x="62933" y="5839"/>
                    <a:pt x="62915" y="5839"/>
                    <a:pt x="62896" y="5838"/>
                  </a:cubicBezTo>
                  <a:cubicBezTo>
                    <a:pt x="62200" y="5838"/>
                    <a:pt x="62264" y="5459"/>
                    <a:pt x="62264" y="5016"/>
                  </a:cubicBezTo>
                  <a:cubicBezTo>
                    <a:pt x="62264" y="3583"/>
                    <a:pt x="62222" y="2150"/>
                    <a:pt x="62264" y="738"/>
                  </a:cubicBezTo>
                  <a:cubicBezTo>
                    <a:pt x="62264" y="211"/>
                    <a:pt x="62137" y="21"/>
                    <a:pt x="61568" y="21"/>
                  </a:cubicBezTo>
                  <a:cubicBezTo>
                    <a:pt x="59882" y="32"/>
                    <a:pt x="58191" y="37"/>
                    <a:pt x="56499" y="37"/>
                  </a:cubicBezTo>
                  <a:cubicBezTo>
                    <a:pt x="54808" y="37"/>
                    <a:pt x="53117" y="32"/>
                    <a:pt x="51431" y="21"/>
                  </a:cubicBezTo>
                  <a:cubicBezTo>
                    <a:pt x="51406" y="20"/>
                    <a:pt x="51382" y="20"/>
                    <a:pt x="51359" y="20"/>
                  </a:cubicBezTo>
                  <a:cubicBezTo>
                    <a:pt x="50873" y="20"/>
                    <a:pt x="50777" y="233"/>
                    <a:pt x="50777" y="696"/>
                  </a:cubicBezTo>
                  <a:cubicBezTo>
                    <a:pt x="50777" y="2108"/>
                    <a:pt x="50777" y="3520"/>
                    <a:pt x="50777" y="4911"/>
                  </a:cubicBezTo>
                  <a:cubicBezTo>
                    <a:pt x="50777" y="5375"/>
                    <a:pt x="50925" y="5859"/>
                    <a:pt x="50103" y="5859"/>
                  </a:cubicBezTo>
                  <a:cubicBezTo>
                    <a:pt x="49323" y="5838"/>
                    <a:pt x="49449" y="5396"/>
                    <a:pt x="49449" y="4953"/>
                  </a:cubicBezTo>
                  <a:cubicBezTo>
                    <a:pt x="49449" y="3562"/>
                    <a:pt x="49428" y="2192"/>
                    <a:pt x="49449" y="801"/>
                  </a:cubicBezTo>
                  <a:cubicBezTo>
                    <a:pt x="49470" y="211"/>
                    <a:pt x="49344" y="0"/>
                    <a:pt x="48712" y="0"/>
                  </a:cubicBezTo>
                  <a:cubicBezTo>
                    <a:pt x="46741" y="21"/>
                    <a:pt x="44776" y="32"/>
                    <a:pt x="42810" y="32"/>
                  </a:cubicBezTo>
                  <a:cubicBezTo>
                    <a:pt x="40845" y="32"/>
                    <a:pt x="38880" y="21"/>
                    <a:pt x="36909" y="0"/>
                  </a:cubicBezTo>
                  <a:cubicBezTo>
                    <a:pt x="36256" y="0"/>
                    <a:pt x="36108" y="211"/>
                    <a:pt x="36129" y="843"/>
                  </a:cubicBezTo>
                  <a:cubicBezTo>
                    <a:pt x="36171" y="2255"/>
                    <a:pt x="36129" y="3689"/>
                    <a:pt x="36150" y="5122"/>
                  </a:cubicBezTo>
                  <a:cubicBezTo>
                    <a:pt x="36171" y="5628"/>
                    <a:pt x="36024" y="5838"/>
                    <a:pt x="35455" y="5838"/>
                  </a:cubicBezTo>
                  <a:cubicBezTo>
                    <a:pt x="34907" y="5838"/>
                    <a:pt x="34823" y="5628"/>
                    <a:pt x="34823" y="5143"/>
                  </a:cubicBezTo>
                  <a:cubicBezTo>
                    <a:pt x="34844" y="3646"/>
                    <a:pt x="34801" y="2150"/>
                    <a:pt x="34844" y="654"/>
                  </a:cubicBezTo>
                  <a:cubicBezTo>
                    <a:pt x="34844" y="190"/>
                    <a:pt x="34717" y="0"/>
                    <a:pt x="34211" y="0"/>
                  </a:cubicBezTo>
                  <a:cubicBezTo>
                    <a:pt x="32620" y="11"/>
                    <a:pt x="31029" y="16"/>
                    <a:pt x="29438" y="16"/>
                  </a:cubicBezTo>
                  <a:cubicBezTo>
                    <a:pt x="27846" y="16"/>
                    <a:pt x="26255" y="11"/>
                    <a:pt x="24664" y="0"/>
                  </a:cubicBezTo>
                  <a:cubicBezTo>
                    <a:pt x="24116" y="0"/>
                    <a:pt x="24011" y="190"/>
                    <a:pt x="24011" y="696"/>
                  </a:cubicBezTo>
                  <a:cubicBezTo>
                    <a:pt x="24032" y="2150"/>
                    <a:pt x="24011" y="3583"/>
                    <a:pt x="24032" y="5037"/>
                  </a:cubicBezTo>
                  <a:cubicBezTo>
                    <a:pt x="24032" y="5543"/>
                    <a:pt x="23968" y="5838"/>
                    <a:pt x="23336" y="5838"/>
                  </a:cubicBezTo>
                  <a:cubicBezTo>
                    <a:pt x="22704" y="5817"/>
                    <a:pt x="22704" y="5543"/>
                    <a:pt x="22704" y="5059"/>
                  </a:cubicBezTo>
                  <a:cubicBezTo>
                    <a:pt x="22704" y="3583"/>
                    <a:pt x="22683" y="2129"/>
                    <a:pt x="22704" y="654"/>
                  </a:cubicBezTo>
                  <a:cubicBezTo>
                    <a:pt x="22725" y="169"/>
                    <a:pt x="22598" y="0"/>
                    <a:pt x="22093" y="0"/>
                  </a:cubicBezTo>
                  <a:cubicBezTo>
                    <a:pt x="20080" y="11"/>
                    <a:pt x="18072" y="16"/>
                    <a:pt x="16065" y="16"/>
                  </a:cubicBezTo>
                  <a:cubicBezTo>
                    <a:pt x="14057" y="16"/>
                    <a:pt x="12050" y="11"/>
                    <a:pt x="10037" y="0"/>
                  </a:cubicBezTo>
                  <a:cubicBezTo>
                    <a:pt x="9489" y="0"/>
                    <a:pt x="9405" y="211"/>
                    <a:pt x="9405" y="696"/>
                  </a:cubicBezTo>
                  <a:cubicBezTo>
                    <a:pt x="9405" y="2192"/>
                    <a:pt x="9384" y="3689"/>
                    <a:pt x="9405" y="5164"/>
                  </a:cubicBezTo>
                  <a:cubicBezTo>
                    <a:pt x="9426" y="5649"/>
                    <a:pt x="9278" y="5838"/>
                    <a:pt x="8794" y="5838"/>
                  </a:cubicBezTo>
                  <a:cubicBezTo>
                    <a:pt x="8309" y="5817"/>
                    <a:pt x="8203" y="5628"/>
                    <a:pt x="8203" y="5206"/>
                  </a:cubicBezTo>
                  <a:cubicBezTo>
                    <a:pt x="8224" y="3710"/>
                    <a:pt x="8203" y="2213"/>
                    <a:pt x="8224" y="717"/>
                  </a:cubicBezTo>
                  <a:cubicBezTo>
                    <a:pt x="8246" y="190"/>
                    <a:pt x="8098" y="0"/>
                    <a:pt x="75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61"/>
            <p:cNvSpPr/>
            <p:nvPr/>
          </p:nvSpPr>
          <p:spPr>
            <a:xfrm rot="-970049">
              <a:off x="7726880" y="3725119"/>
              <a:ext cx="258458" cy="115327"/>
            </a:xfrm>
            <a:custGeom>
              <a:avLst/>
              <a:gdLst/>
              <a:ahLst/>
              <a:cxnLst/>
              <a:rect l="l" t="t" r="r" b="b"/>
              <a:pathLst>
                <a:path w="13321" h="5944" extrusionOk="0">
                  <a:moveTo>
                    <a:pt x="1" y="0"/>
                  </a:moveTo>
                  <a:cubicBezTo>
                    <a:pt x="1" y="1770"/>
                    <a:pt x="22" y="3562"/>
                    <a:pt x="1" y="5332"/>
                  </a:cubicBezTo>
                  <a:cubicBezTo>
                    <a:pt x="1" y="5796"/>
                    <a:pt x="148" y="5944"/>
                    <a:pt x="612" y="5944"/>
                  </a:cubicBezTo>
                  <a:cubicBezTo>
                    <a:pt x="2625" y="5933"/>
                    <a:pt x="4643" y="5928"/>
                    <a:pt x="6663" y="5928"/>
                  </a:cubicBezTo>
                  <a:cubicBezTo>
                    <a:pt x="8684" y="5928"/>
                    <a:pt x="10707" y="5933"/>
                    <a:pt x="12731" y="5944"/>
                  </a:cubicBezTo>
                  <a:cubicBezTo>
                    <a:pt x="13194" y="5944"/>
                    <a:pt x="13321" y="5796"/>
                    <a:pt x="13321" y="5332"/>
                  </a:cubicBezTo>
                  <a:lnTo>
                    <a:pt x="1332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61"/>
            <p:cNvSpPr/>
            <p:nvPr/>
          </p:nvSpPr>
          <p:spPr>
            <a:xfrm rot="-970049">
              <a:off x="8225258" y="3580598"/>
              <a:ext cx="258458" cy="115327"/>
            </a:xfrm>
            <a:custGeom>
              <a:avLst/>
              <a:gdLst/>
              <a:ahLst/>
              <a:cxnLst/>
              <a:rect l="l" t="t" r="r" b="b"/>
              <a:pathLst>
                <a:path w="13321" h="5944" extrusionOk="0">
                  <a:moveTo>
                    <a:pt x="0" y="0"/>
                  </a:moveTo>
                  <a:cubicBezTo>
                    <a:pt x="0" y="1749"/>
                    <a:pt x="21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656" y="5933"/>
                    <a:pt x="4658" y="5928"/>
                    <a:pt x="6660" y="5928"/>
                  </a:cubicBezTo>
                  <a:cubicBezTo>
                    <a:pt x="8663" y="5928"/>
                    <a:pt x="10665" y="5933"/>
                    <a:pt x="12667" y="5944"/>
                  </a:cubicBezTo>
                  <a:cubicBezTo>
                    <a:pt x="13215" y="5944"/>
                    <a:pt x="13320" y="5733"/>
                    <a:pt x="13320" y="5248"/>
                  </a:cubicBezTo>
                  <a:cubicBezTo>
                    <a:pt x="13299" y="3499"/>
                    <a:pt x="13320" y="1749"/>
                    <a:pt x="1332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61"/>
            <p:cNvSpPr/>
            <p:nvPr/>
          </p:nvSpPr>
          <p:spPr>
            <a:xfrm rot="-970049">
              <a:off x="8735460" y="3433005"/>
              <a:ext cx="255994" cy="115327"/>
            </a:xfrm>
            <a:custGeom>
              <a:avLst/>
              <a:gdLst/>
              <a:ahLst/>
              <a:cxnLst/>
              <a:rect l="l" t="t" r="r" b="b"/>
              <a:pathLst>
                <a:path w="13194" h="5944" extrusionOk="0">
                  <a:moveTo>
                    <a:pt x="21" y="0"/>
                  </a:moveTo>
                  <a:cubicBezTo>
                    <a:pt x="0" y="1749"/>
                    <a:pt x="21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635" y="5933"/>
                    <a:pt x="4616" y="5928"/>
                    <a:pt x="6597" y="5928"/>
                  </a:cubicBezTo>
                  <a:cubicBezTo>
                    <a:pt x="8578" y="5928"/>
                    <a:pt x="10559" y="5933"/>
                    <a:pt x="12540" y="5944"/>
                  </a:cubicBezTo>
                  <a:cubicBezTo>
                    <a:pt x="13088" y="5944"/>
                    <a:pt x="13194" y="5754"/>
                    <a:pt x="13194" y="5248"/>
                  </a:cubicBezTo>
                  <a:lnTo>
                    <a:pt x="1319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61"/>
            <p:cNvSpPr/>
            <p:nvPr/>
          </p:nvSpPr>
          <p:spPr>
            <a:xfrm rot="-970049">
              <a:off x="9233818" y="3288487"/>
              <a:ext cx="256014" cy="115327"/>
            </a:xfrm>
            <a:custGeom>
              <a:avLst/>
              <a:gdLst/>
              <a:ahLst/>
              <a:cxnLst/>
              <a:rect l="l" t="t" r="r" b="b"/>
              <a:pathLst>
                <a:path w="13195" h="5944" extrusionOk="0">
                  <a:moveTo>
                    <a:pt x="22" y="0"/>
                  </a:moveTo>
                  <a:cubicBezTo>
                    <a:pt x="1" y="1749"/>
                    <a:pt x="43" y="3499"/>
                    <a:pt x="1" y="5248"/>
                  </a:cubicBezTo>
                  <a:cubicBezTo>
                    <a:pt x="1" y="5754"/>
                    <a:pt x="106" y="5944"/>
                    <a:pt x="654" y="5944"/>
                  </a:cubicBezTo>
                  <a:cubicBezTo>
                    <a:pt x="2635" y="5933"/>
                    <a:pt x="4622" y="5928"/>
                    <a:pt x="6608" y="5928"/>
                  </a:cubicBezTo>
                  <a:cubicBezTo>
                    <a:pt x="8595" y="5928"/>
                    <a:pt x="10581" y="5933"/>
                    <a:pt x="12562" y="5944"/>
                  </a:cubicBezTo>
                  <a:cubicBezTo>
                    <a:pt x="13110" y="5944"/>
                    <a:pt x="13194" y="5754"/>
                    <a:pt x="13194" y="5248"/>
                  </a:cubicBezTo>
                  <a:cubicBezTo>
                    <a:pt x="13194" y="3499"/>
                    <a:pt x="13194" y="1749"/>
                    <a:pt x="131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61"/>
            <p:cNvSpPr/>
            <p:nvPr/>
          </p:nvSpPr>
          <p:spPr>
            <a:xfrm rot="-970049">
              <a:off x="8498125" y="3506629"/>
              <a:ext cx="222875" cy="115327"/>
            </a:xfrm>
            <a:custGeom>
              <a:avLst/>
              <a:gdLst/>
              <a:ahLst/>
              <a:cxnLst/>
              <a:rect l="l" t="t" r="r" b="b"/>
              <a:pathLst>
                <a:path w="11487" h="5944" extrusionOk="0">
                  <a:moveTo>
                    <a:pt x="21" y="0"/>
                  </a:moveTo>
                  <a:cubicBezTo>
                    <a:pt x="21" y="1749"/>
                    <a:pt x="21" y="3499"/>
                    <a:pt x="0" y="5248"/>
                  </a:cubicBezTo>
                  <a:cubicBezTo>
                    <a:pt x="0" y="5754"/>
                    <a:pt x="105" y="5944"/>
                    <a:pt x="653" y="5944"/>
                  </a:cubicBezTo>
                  <a:cubicBezTo>
                    <a:pt x="2350" y="5933"/>
                    <a:pt x="4047" y="5928"/>
                    <a:pt x="5743" y="5928"/>
                  </a:cubicBezTo>
                  <a:cubicBezTo>
                    <a:pt x="7440" y="5928"/>
                    <a:pt x="9137" y="5933"/>
                    <a:pt x="10833" y="5944"/>
                  </a:cubicBezTo>
                  <a:cubicBezTo>
                    <a:pt x="11381" y="5944"/>
                    <a:pt x="11487" y="5733"/>
                    <a:pt x="11487" y="5248"/>
                  </a:cubicBezTo>
                  <a:cubicBezTo>
                    <a:pt x="11465" y="3499"/>
                    <a:pt x="11487" y="1749"/>
                    <a:pt x="1148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61"/>
            <p:cNvSpPr/>
            <p:nvPr/>
          </p:nvSpPr>
          <p:spPr>
            <a:xfrm rot="-970049">
              <a:off x="9504826" y="3215769"/>
              <a:ext cx="215521" cy="115327"/>
            </a:xfrm>
            <a:custGeom>
              <a:avLst/>
              <a:gdLst/>
              <a:ahLst/>
              <a:cxnLst/>
              <a:rect l="l" t="t" r="r" b="b"/>
              <a:pathLst>
                <a:path w="11108" h="5944" extrusionOk="0">
                  <a:moveTo>
                    <a:pt x="21" y="0"/>
                  </a:moveTo>
                  <a:cubicBezTo>
                    <a:pt x="0" y="1749"/>
                    <a:pt x="42" y="3499"/>
                    <a:pt x="0" y="5248"/>
                  </a:cubicBezTo>
                  <a:cubicBezTo>
                    <a:pt x="0" y="5754"/>
                    <a:pt x="105" y="5944"/>
                    <a:pt x="653" y="5944"/>
                  </a:cubicBezTo>
                  <a:cubicBezTo>
                    <a:pt x="2287" y="5933"/>
                    <a:pt x="3920" y="5928"/>
                    <a:pt x="5554" y="5928"/>
                  </a:cubicBezTo>
                  <a:cubicBezTo>
                    <a:pt x="7187" y="5928"/>
                    <a:pt x="8820" y="5933"/>
                    <a:pt x="10454" y="5944"/>
                  </a:cubicBezTo>
                  <a:cubicBezTo>
                    <a:pt x="11002" y="5944"/>
                    <a:pt x="11107" y="5754"/>
                    <a:pt x="11107" y="5248"/>
                  </a:cubicBezTo>
                  <a:cubicBezTo>
                    <a:pt x="11086" y="3499"/>
                    <a:pt x="11086" y="1749"/>
                    <a:pt x="1108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61"/>
            <p:cNvSpPr/>
            <p:nvPr/>
          </p:nvSpPr>
          <p:spPr>
            <a:xfrm rot="-970049">
              <a:off x="9006505" y="3360687"/>
              <a:ext cx="212669" cy="115327"/>
            </a:xfrm>
            <a:custGeom>
              <a:avLst/>
              <a:gdLst/>
              <a:ahLst/>
              <a:cxnLst/>
              <a:rect l="l" t="t" r="r" b="b"/>
              <a:pathLst>
                <a:path w="10961" h="5944" extrusionOk="0">
                  <a:moveTo>
                    <a:pt x="1" y="0"/>
                  </a:moveTo>
                  <a:cubicBezTo>
                    <a:pt x="1" y="1749"/>
                    <a:pt x="22" y="3499"/>
                    <a:pt x="1" y="5248"/>
                  </a:cubicBezTo>
                  <a:cubicBezTo>
                    <a:pt x="1" y="5733"/>
                    <a:pt x="106" y="5944"/>
                    <a:pt x="654" y="5944"/>
                  </a:cubicBezTo>
                  <a:cubicBezTo>
                    <a:pt x="2266" y="5933"/>
                    <a:pt x="3879" y="5928"/>
                    <a:pt x="5488" y="5928"/>
                  </a:cubicBezTo>
                  <a:cubicBezTo>
                    <a:pt x="7098" y="5928"/>
                    <a:pt x="8705" y="5933"/>
                    <a:pt x="10307" y="5944"/>
                  </a:cubicBezTo>
                  <a:cubicBezTo>
                    <a:pt x="10855" y="5944"/>
                    <a:pt x="10960" y="5733"/>
                    <a:pt x="10960" y="5248"/>
                  </a:cubicBezTo>
                  <a:cubicBezTo>
                    <a:pt x="10939" y="3499"/>
                    <a:pt x="10960" y="1749"/>
                    <a:pt x="1096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61"/>
            <p:cNvSpPr/>
            <p:nvPr/>
          </p:nvSpPr>
          <p:spPr>
            <a:xfrm rot="-970049">
              <a:off x="7999999" y="3652914"/>
              <a:ext cx="210205" cy="115327"/>
            </a:xfrm>
            <a:custGeom>
              <a:avLst/>
              <a:gdLst/>
              <a:ahLst/>
              <a:cxnLst/>
              <a:rect l="l" t="t" r="r" b="b"/>
              <a:pathLst>
                <a:path w="10834" h="5944" extrusionOk="0">
                  <a:moveTo>
                    <a:pt x="0" y="0"/>
                  </a:moveTo>
                  <a:cubicBezTo>
                    <a:pt x="0" y="1749"/>
                    <a:pt x="22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245" y="5933"/>
                    <a:pt x="3831" y="5928"/>
                    <a:pt x="5417" y="5928"/>
                  </a:cubicBezTo>
                  <a:cubicBezTo>
                    <a:pt x="7003" y="5928"/>
                    <a:pt x="8589" y="5933"/>
                    <a:pt x="10180" y="5944"/>
                  </a:cubicBezTo>
                  <a:cubicBezTo>
                    <a:pt x="10728" y="5944"/>
                    <a:pt x="10834" y="5754"/>
                    <a:pt x="10834" y="5248"/>
                  </a:cubicBezTo>
                  <a:lnTo>
                    <a:pt x="10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61"/>
            <p:cNvSpPr/>
            <p:nvPr/>
          </p:nvSpPr>
          <p:spPr>
            <a:xfrm rot="-970049">
              <a:off x="7598541" y="3925954"/>
              <a:ext cx="159099" cy="146410"/>
            </a:xfrm>
            <a:custGeom>
              <a:avLst/>
              <a:gdLst/>
              <a:ahLst/>
              <a:cxnLst/>
              <a:rect l="l" t="t" r="r" b="b"/>
              <a:pathLst>
                <a:path w="8200" h="7546" extrusionOk="0">
                  <a:moveTo>
                    <a:pt x="7504" y="1"/>
                  </a:moveTo>
                  <a:cubicBezTo>
                    <a:pt x="6260" y="22"/>
                    <a:pt x="5012" y="27"/>
                    <a:pt x="3760" y="27"/>
                  </a:cubicBezTo>
                  <a:cubicBezTo>
                    <a:pt x="2509" y="27"/>
                    <a:pt x="1255" y="22"/>
                    <a:pt x="1" y="22"/>
                  </a:cubicBezTo>
                  <a:lnTo>
                    <a:pt x="1" y="7525"/>
                  </a:lnTo>
                  <a:cubicBezTo>
                    <a:pt x="1244" y="7525"/>
                    <a:pt x="2493" y="7519"/>
                    <a:pt x="3745" y="7519"/>
                  </a:cubicBezTo>
                  <a:cubicBezTo>
                    <a:pt x="4996" y="7519"/>
                    <a:pt x="6250" y="7525"/>
                    <a:pt x="7504" y="7546"/>
                  </a:cubicBezTo>
                  <a:cubicBezTo>
                    <a:pt x="8052" y="7546"/>
                    <a:pt x="8199" y="7356"/>
                    <a:pt x="8199" y="6829"/>
                  </a:cubicBezTo>
                  <a:cubicBezTo>
                    <a:pt x="8178" y="4785"/>
                    <a:pt x="8178" y="2762"/>
                    <a:pt x="8199" y="717"/>
                  </a:cubicBezTo>
                  <a:cubicBezTo>
                    <a:pt x="8199" y="169"/>
                    <a:pt x="8052" y="1"/>
                    <a:pt x="7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61"/>
            <p:cNvSpPr/>
            <p:nvPr/>
          </p:nvSpPr>
          <p:spPr>
            <a:xfrm rot="-970049">
              <a:off x="7645519" y="4093058"/>
              <a:ext cx="159099" cy="136204"/>
            </a:xfrm>
            <a:custGeom>
              <a:avLst/>
              <a:gdLst/>
              <a:ahLst/>
              <a:cxnLst/>
              <a:rect l="l" t="t" r="r" b="b"/>
              <a:pathLst>
                <a:path w="8200" h="7020" extrusionOk="0">
                  <a:moveTo>
                    <a:pt x="7504" y="1"/>
                  </a:moveTo>
                  <a:cubicBezTo>
                    <a:pt x="5017" y="22"/>
                    <a:pt x="2509" y="22"/>
                    <a:pt x="1" y="22"/>
                  </a:cubicBezTo>
                  <a:lnTo>
                    <a:pt x="1" y="6998"/>
                  </a:lnTo>
                  <a:cubicBezTo>
                    <a:pt x="1244" y="6998"/>
                    <a:pt x="2493" y="6993"/>
                    <a:pt x="3745" y="6993"/>
                  </a:cubicBezTo>
                  <a:cubicBezTo>
                    <a:pt x="4996" y="6993"/>
                    <a:pt x="6250" y="6998"/>
                    <a:pt x="7504" y="7019"/>
                  </a:cubicBezTo>
                  <a:cubicBezTo>
                    <a:pt x="8052" y="7019"/>
                    <a:pt x="8199" y="6830"/>
                    <a:pt x="8199" y="6303"/>
                  </a:cubicBezTo>
                  <a:cubicBezTo>
                    <a:pt x="8178" y="4448"/>
                    <a:pt x="8178" y="2572"/>
                    <a:pt x="8199" y="717"/>
                  </a:cubicBezTo>
                  <a:cubicBezTo>
                    <a:pt x="8199" y="170"/>
                    <a:pt x="8052" y="1"/>
                    <a:pt x="7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61"/>
            <p:cNvSpPr/>
            <p:nvPr/>
          </p:nvSpPr>
          <p:spPr>
            <a:xfrm rot="-970049">
              <a:off x="7554414" y="3789119"/>
              <a:ext cx="159099" cy="115735"/>
            </a:xfrm>
            <a:custGeom>
              <a:avLst/>
              <a:gdLst/>
              <a:ahLst/>
              <a:cxnLst/>
              <a:rect l="l" t="t" r="r" b="b"/>
              <a:pathLst>
                <a:path w="8200" h="5965" extrusionOk="0">
                  <a:moveTo>
                    <a:pt x="696" y="0"/>
                  </a:moveTo>
                  <a:cubicBezTo>
                    <a:pt x="169" y="0"/>
                    <a:pt x="1" y="126"/>
                    <a:pt x="1" y="696"/>
                  </a:cubicBezTo>
                  <a:cubicBezTo>
                    <a:pt x="22" y="2445"/>
                    <a:pt x="1" y="4194"/>
                    <a:pt x="1" y="5943"/>
                  </a:cubicBezTo>
                  <a:cubicBezTo>
                    <a:pt x="1244" y="5943"/>
                    <a:pt x="2488" y="5938"/>
                    <a:pt x="3734" y="5938"/>
                  </a:cubicBezTo>
                  <a:cubicBezTo>
                    <a:pt x="4980" y="5938"/>
                    <a:pt x="6229" y="5943"/>
                    <a:pt x="7483" y="5965"/>
                  </a:cubicBezTo>
                  <a:cubicBezTo>
                    <a:pt x="8094" y="5965"/>
                    <a:pt x="8199" y="5754"/>
                    <a:pt x="8199" y="5206"/>
                  </a:cubicBezTo>
                  <a:cubicBezTo>
                    <a:pt x="8178" y="3478"/>
                    <a:pt x="8199" y="1749"/>
                    <a:pt x="8199" y="21"/>
                  </a:cubicBezTo>
                  <a:cubicBezTo>
                    <a:pt x="6945" y="21"/>
                    <a:pt x="5697" y="26"/>
                    <a:pt x="4448" y="26"/>
                  </a:cubicBezTo>
                  <a:cubicBezTo>
                    <a:pt x="3199" y="26"/>
                    <a:pt x="1950" y="21"/>
                    <a:pt x="69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61"/>
            <p:cNvSpPr/>
            <p:nvPr/>
          </p:nvSpPr>
          <p:spPr>
            <a:xfrm rot="-970049">
              <a:off x="9781589" y="3301079"/>
              <a:ext cx="105122" cy="145653"/>
            </a:xfrm>
            <a:custGeom>
              <a:avLst/>
              <a:gdLst/>
              <a:ahLst/>
              <a:cxnLst/>
              <a:rect l="l" t="t" r="r" b="b"/>
              <a:pathLst>
                <a:path w="5418" h="7507" extrusionOk="0">
                  <a:moveTo>
                    <a:pt x="509" y="1"/>
                  </a:moveTo>
                  <a:cubicBezTo>
                    <a:pt x="179" y="1"/>
                    <a:pt x="22" y="108"/>
                    <a:pt x="22" y="531"/>
                  </a:cubicBezTo>
                  <a:cubicBezTo>
                    <a:pt x="22" y="2680"/>
                    <a:pt x="22" y="4830"/>
                    <a:pt x="22" y="6980"/>
                  </a:cubicBezTo>
                  <a:cubicBezTo>
                    <a:pt x="1" y="7422"/>
                    <a:pt x="212" y="7507"/>
                    <a:pt x="612" y="7507"/>
                  </a:cubicBezTo>
                  <a:cubicBezTo>
                    <a:pt x="2214" y="7486"/>
                    <a:pt x="3794" y="7486"/>
                    <a:pt x="5396" y="7486"/>
                  </a:cubicBezTo>
                  <a:cubicBezTo>
                    <a:pt x="5396" y="4999"/>
                    <a:pt x="5417" y="2512"/>
                    <a:pt x="5417" y="25"/>
                  </a:cubicBezTo>
                  <a:cubicBezTo>
                    <a:pt x="3816" y="25"/>
                    <a:pt x="2214" y="25"/>
                    <a:pt x="612" y="4"/>
                  </a:cubicBezTo>
                  <a:cubicBezTo>
                    <a:pt x="576" y="2"/>
                    <a:pt x="542" y="1"/>
                    <a:pt x="5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61"/>
            <p:cNvSpPr/>
            <p:nvPr/>
          </p:nvSpPr>
          <p:spPr>
            <a:xfrm rot="-970049">
              <a:off x="9828515" y="3467822"/>
              <a:ext cx="105122" cy="135816"/>
            </a:xfrm>
            <a:custGeom>
              <a:avLst/>
              <a:gdLst/>
              <a:ahLst/>
              <a:cxnLst/>
              <a:rect l="l" t="t" r="r" b="b"/>
              <a:pathLst>
                <a:path w="5418" h="7000" extrusionOk="0">
                  <a:moveTo>
                    <a:pt x="536" y="0"/>
                  </a:moveTo>
                  <a:cubicBezTo>
                    <a:pt x="116" y="0"/>
                    <a:pt x="22" y="175"/>
                    <a:pt x="22" y="613"/>
                  </a:cubicBezTo>
                  <a:cubicBezTo>
                    <a:pt x="22" y="2531"/>
                    <a:pt x="22" y="4470"/>
                    <a:pt x="22" y="6409"/>
                  </a:cubicBezTo>
                  <a:cubicBezTo>
                    <a:pt x="1" y="6852"/>
                    <a:pt x="148" y="6999"/>
                    <a:pt x="612" y="6999"/>
                  </a:cubicBezTo>
                  <a:lnTo>
                    <a:pt x="5417" y="6999"/>
                  </a:lnTo>
                  <a:cubicBezTo>
                    <a:pt x="5396" y="4681"/>
                    <a:pt x="5396" y="2341"/>
                    <a:pt x="5396" y="23"/>
                  </a:cubicBezTo>
                  <a:cubicBezTo>
                    <a:pt x="3794" y="23"/>
                    <a:pt x="2214" y="23"/>
                    <a:pt x="612" y="2"/>
                  </a:cubicBezTo>
                  <a:cubicBezTo>
                    <a:pt x="585" y="1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61"/>
            <p:cNvSpPr/>
            <p:nvPr/>
          </p:nvSpPr>
          <p:spPr>
            <a:xfrm rot="-970049">
              <a:off x="9737527" y="3164293"/>
              <a:ext cx="105122" cy="115327"/>
            </a:xfrm>
            <a:custGeom>
              <a:avLst/>
              <a:gdLst/>
              <a:ahLst/>
              <a:cxnLst/>
              <a:rect l="l" t="t" r="r" b="b"/>
              <a:pathLst>
                <a:path w="5418" h="5944" extrusionOk="0">
                  <a:moveTo>
                    <a:pt x="22" y="0"/>
                  </a:moveTo>
                  <a:cubicBezTo>
                    <a:pt x="22" y="1770"/>
                    <a:pt x="43" y="3541"/>
                    <a:pt x="22" y="5332"/>
                  </a:cubicBezTo>
                  <a:cubicBezTo>
                    <a:pt x="1" y="5775"/>
                    <a:pt x="127" y="5944"/>
                    <a:pt x="612" y="5944"/>
                  </a:cubicBezTo>
                  <a:cubicBezTo>
                    <a:pt x="2214" y="5922"/>
                    <a:pt x="3794" y="5922"/>
                    <a:pt x="5417" y="5922"/>
                  </a:cubicBezTo>
                  <a:cubicBezTo>
                    <a:pt x="5417" y="4152"/>
                    <a:pt x="5396" y="2361"/>
                    <a:pt x="5417" y="590"/>
                  </a:cubicBezTo>
                  <a:cubicBezTo>
                    <a:pt x="5417" y="127"/>
                    <a:pt x="5270" y="0"/>
                    <a:pt x="4806" y="0"/>
                  </a:cubicBezTo>
                  <a:cubicBezTo>
                    <a:pt x="4272" y="7"/>
                    <a:pt x="3741" y="9"/>
                    <a:pt x="3210" y="9"/>
                  </a:cubicBezTo>
                  <a:cubicBezTo>
                    <a:pt x="2148" y="9"/>
                    <a:pt x="1090" y="0"/>
                    <a:pt x="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61"/>
            <p:cNvSpPr/>
            <p:nvPr/>
          </p:nvSpPr>
          <p:spPr>
            <a:xfrm rot="-970049">
              <a:off x="7770942" y="3861499"/>
              <a:ext cx="258866" cy="146410"/>
            </a:xfrm>
            <a:custGeom>
              <a:avLst/>
              <a:gdLst/>
              <a:ahLst/>
              <a:cxnLst/>
              <a:rect l="l" t="t" r="r" b="b"/>
              <a:pathLst>
                <a:path w="13342" h="7546" extrusionOk="0">
                  <a:moveTo>
                    <a:pt x="675" y="1"/>
                  </a:moveTo>
                  <a:cubicBezTo>
                    <a:pt x="169" y="1"/>
                    <a:pt x="22" y="148"/>
                    <a:pt x="22" y="675"/>
                  </a:cubicBezTo>
                  <a:cubicBezTo>
                    <a:pt x="43" y="2740"/>
                    <a:pt x="43" y="4806"/>
                    <a:pt x="22" y="6871"/>
                  </a:cubicBezTo>
                  <a:cubicBezTo>
                    <a:pt x="1" y="7377"/>
                    <a:pt x="148" y="7546"/>
                    <a:pt x="675" y="7546"/>
                  </a:cubicBezTo>
                  <a:cubicBezTo>
                    <a:pt x="1666" y="7525"/>
                    <a:pt x="2656" y="7519"/>
                    <a:pt x="3644" y="7519"/>
                  </a:cubicBezTo>
                  <a:cubicBezTo>
                    <a:pt x="4632" y="7519"/>
                    <a:pt x="5617" y="7525"/>
                    <a:pt x="6598" y="7525"/>
                  </a:cubicBezTo>
                  <a:cubicBezTo>
                    <a:pt x="7609" y="7525"/>
                    <a:pt x="8621" y="7519"/>
                    <a:pt x="9632" y="7519"/>
                  </a:cubicBezTo>
                  <a:cubicBezTo>
                    <a:pt x="10644" y="7519"/>
                    <a:pt x="11656" y="7525"/>
                    <a:pt x="12667" y="7546"/>
                  </a:cubicBezTo>
                  <a:cubicBezTo>
                    <a:pt x="13194" y="7546"/>
                    <a:pt x="13342" y="7398"/>
                    <a:pt x="13342" y="6871"/>
                  </a:cubicBezTo>
                  <a:cubicBezTo>
                    <a:pt x="13300" y="4806"/>
                    <a:pt x="13300" y="2740"/>
                    <a:pt x="13342" y="675"/>
                  </a:cubicBezTo>
                  <a:cubicBezTo>
                    <a:pt x="13342" y="169"/>
                    <a:pt x="13194" y="1"/>
                    <a:pt x="12667" y="1"/>
                  </a:cubicBezTo>
                  <a:cubicBezTo>
                    <a:pt x="10665" y="11"/>
                    <a:pt x="8668" y="16"/>
                    <a:pt x="6671" y="16"/>
                  </a:cubicBezTo>
                  <a:cubicBezTo>
                    <a:pt x="4674" y="16"/>
                    <a:pt x="2677" y="1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61"/>
            <p:cNvSpPr/>
            <p:nvPr/>
          </p:nvSpPr>
          <p:spPr>
            <a:xfrm rot="-970049">
              <a:off x="8269271" y="3717043"/>
              <a:ext cx="258458" cy="146002"/>
            </a:xfrm>
            <a:custGeom>
              <a:avLst/>
              <a:gdLst/>
              <a:ahLst/>
              <a:cxnLst/>
              <a:rect l="l" t="t" r="r" b="b"/>
              <a:pathLst>
                <a:path w="13321" h="7525" extrusionOk="0">
                  <a:moveTo>
                    <a:pt x="590" y="1"/>
                  </a:moveTo>
                  <a:cubicBezTo>
                    <a:pt x="106" y="1"/>
                    <a:pt x="0" y="169"/>
                    <a:pt x="0" y="612"/>
                  </a:cubicBezTo>
                  <a:cubicBezTo>
                    <a:pt x="21" y="2698"/>
                    <a:pt x="21" y="4785"/>
                    <a:pt x="0" y="6871"/>
                  </a:cubicBezTo>
                  <a:cubicBezTo>
                    <a:pt x="0" y="7398"/>
                    <a:pt x="169" y="7525"/>
                    <a:pt x="675" y="7525"/>
                  </a:cubicBezTo>
                  <a:cubicBezTo>
                    <a:pt x="1342" y="7518"/>
                    <a:pt x="2010" y="7515"/>
                    <a:pt x="2677" y="7515"/>
                  </a:cubicBezTo>
                  <a:cubicBezTo>
                    <a:pt x="4012" y="7515"/>
                    <a:pt x="5347" y="7525"/>
                    <a:pt x="6681" y="7525"/>
                  </a:cubicBezTo>
                  <a:lnTo>
                    <a:pt x="12667" y="7525"/>
                  </a:lnTo>
                  <a:cubicBezTo>
                    <a:pt x="13131" y="7525"/>
                    <a:pt x="13320" y="7440"/>
                    <a:pt x="13320" y="6914"/>
                  </a:cubicBezTo>
                  <a:cubicBezTo>
                    <a:pt x="13299" y="4806"/>
                    <a:pt x="13299" y="2698"/>
                    <a:pt x="13320" y="591"/>
                  </a:cubicBezTo>
                  <a:cubicBezTo>
                    <a:pt x="13320" y="106"/>
                    <a:pt x="13152" y="1"/>
                    <a:pt x="12709" y="1"/>
                  </a:cubicBezTo>
                  <a:cubicBezTo>
                    <a:pt x="10686" y="11"/>
                    <a:pt x="8668" y="16"/>
                    <a:pt x="6650" y="16"/>
                  </a:cubicBezTo>
                  <a:cubicBezTo>
                    <a:pt x="4632" y="16"/>
                    <a:pt x="2614" y="11"/>
                    <a:pt x="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61"/>
            <p:cNvSpPr/>
            <p:nvPr/>
          </p:nvSpPr>
          <p:spPr>
            <a:xfrm rot="-970049">
              <a:off x="9277888" y="3424923"/>
              <a:ext cx="256014" cy="146410"/>
            </a:xfrm>
            <a:custGeom>
              <a:avLst/>
              <a:gdLst/>
              <a:ahLst/>
              <a:cxnLst/>
              <a:rect l="l" t="t" r="r" b="b"/>
              <a:pathLst>
                <a:path w="13195" h="7546" extrusionOk="0">
                  <a:moveTo>
                    <a:pt x="633" y="1"/>
                  </a:moveTo>
                  <a:cubicBezTo>
                    <a:pt x="127" y="1"/>
                    <a:pt x="1" y="169"/>
                    <a:pt x="1" y="633"/>
                  </a:cubicBezTo>
                  <a:cubicBezTo>
                    <a:pt x="22" y="2719"/>
                    <a:pt x="22" y="4806"/>
                    <a:pt x="1" y="6892"/>
                  </a:cubicBezTo>
                  <a:cubicBezTo>
                    <a:pt x="1" y="7377"/>
                    <a:pt x="148" y="7525"/>
                    <a:pt x="633" y="7525"/>
                  </a:cubicBezTo>
                  <a:cubicBezTo>
                    <a:pt x="1300" y="7518"/>
                    <a:pt x="1966" y="7515"/>
                    <a:pt x="2630" y="7515"/>
                  </a:cubicBezTo>
                  <a:cubicBezTo>
                    <a:pt x="3958" y="7515"/>
                    <a:pt x="5284" y="7525"/>
                    <a:pt x="6619" y="7525"/>
                  </a:cubicBezTo>
                  <a:cubicBezTo>
                    <a:pt x="8600" y="7525"/>
                    <a:pt x="10560" y="7525"/>
                    <a:pt x="12541" y="7546"/>
                  </a:cubicBezTo>
                  <a:cubicBezTo>
                    <a:pt x="12984" y="7546"/>
                    <a:pt x="13194" y="7462"/>
                    <a:pt x="13194" y="6935"/>
                  </a:cubicBezTo>
                  <a:cubicBezTo>
                    <a:pt x="13173" y="4827"/>
                    <a:pt x="13173" y="2719"/>
                    <a:pt x="13194" y="612"/>
                  </a:cubicBezTo>
                  <a:cubicBezTo>
                    <a:pt x="13194" y="148"/>
                    <a:pt x="13068" y="1"/>
                    <a:pt x="12604" y="1"/>
                  </a:cubicBezTo>
                  <a:cubicBezTo>
                    <a:pt x="10602" y="11"/>
                    <a:pt x="8605" y="16"/>
                    <a:pt x="6611" y="16"/>
                  </a:cubicBezTo>
                  <a:cubicBezTo>
                    <a:pt x="4616" y="16"/>
                    <a:pt x="2625" y="11"/>
                    <a:pt x="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61"/>
            <p:cNvSpPr/>
            <p:nvPr/>
          </p:nvSpPr>
          <p:spPr>
            <a:xfrm rot="-970049">
              <a:off x="8779522" y="3569385"/>
              <a:ext cx="256402" cy="146410"/>
            </a:xfrm>
            <a:custGeom>
              <a:avLst/>
              <a:gdLst/>
              <a:ahLst/>
              <a:cxnLst/>
              <a:rect l="l" t="t" r="r" b="b"/>
              <a:pathLst>
                <a:path w="13215" h="7546" extrusionOk="0">
                  <a:moveTo>
                    <a:pt x="654" y="1"/>
                  </a:moveTo>
                  <a:cubicBezTo>
                    <a:pt x="148" y="1"/>
                    <a:pt x="21" y="148"/>
                    <a:pt x="21" y="633"/>
                  </a:cubicBezTo>
                  <a:cubicBezTo>
                    <a:pt x="42" y="2719"/>
                    <a:pt x="42" y="4806"/>
                    <a:pt x="21" y="6892"/>
                  </a:cubicBezTo>
                  <a:cubicBezTo>
                    <a:pt x="0" y="7440"/>
                    <a:pt x="232" y="7525"/>
                    <a:pt x="717" y="7525"/>
                  </a:cubicBezTo>
                  <a:lnTo>
                    <a:pt x="6639" y="7525"/>
                  </a:lnTo>
                  <a:cubicBezTo>
                    <a:pt x="8599" y="7525"/>
                    <a:pt x="10580" y="7525"/>
                    <a:pt x="12540" y="7546"/>
                  </a:cubicBezTo>
                  <a:cubicBezTo>
                    <a:pt x="13004" y="7546"/>
                    <a:pt x="13215" y="7462"/>
                    <a:pt x="13215" y="6935"/>
                  </a:cubicBezTo>
                  <a:cubicBezTo>
                    <a:pt x="13173" y="4827"/>
                    <a:pt x="13194" y="2719"/>
                    <a:pt x="13215" y="612"/>
                  </a:cubicBezTo>
                  <a:cubicBezTo>
                    <a:pt x="13215" y="169"/>
                    <a:pt x="13088" y="1"/>
                    <a:pt x="12604" y="1"/>
                  </a:cubicBezTo>
                  <a:cubicBezTo>
                    <a:pt x="10612" y="11"/>
                    <a:pt x="8620" y="16"/>
                    <a:pt x="6629" y="16"/>
                  </a:cubicBezTo>
                  <a:cubicBezTo>
                    <a:pt x="4637" y="16"/>
                    <a:pt x="2645" y="1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61"/>
            <p:cNvSpPr/>
            <p:nvPr/>
          </p:nvSpPr>
          <p:spPr>
            <a:xfrm rot="-970049">
              <a:off x="8316354" y="3884481"/>
              <a:ext cx="258866" cy="135797"/>
            </a:xfrm>
            <a:custGeom>
              <a:avLst/>
              <a:gdLst/>
              <a:ahLst/>
              <a:cxnLst/>
              <a:rect l="l" t="t" r="r" b="b"/>
              <a:pathLst>
                <a:path w="13342" h="6999" extrusionOk="0">
                  <a:moveTo>
                    <a:pt x="611" y="1"/>
                  </a:moveTo>
                  <a:cubicBezTo>
                    <a:pt x="148" y="1"/>
                    <a:pt x="0" y="149"/>
                    <a:pt x="0" y="591"/>
                  </a:cubicBezTo>
                  <a:cubicBezTo>
                    <a:pt x="21" y="2530"/>
                    <a:pt x="21" y="4469"/>
                    <a:pt x="0" y="6387"/>
                  </a:cubicBezTo>
                  <a:cubicBezTo>
                    <a:pt x="0" y="6851"/>
                    <a:pt x="148" y="6998"/>
                    <a:pt x="611" y="6998"/>
                  </a:cubicBezTo>
                  <a:cubicBezTo>
                    <a:pt x="2624" y="6988"/>
                    <a:pt x="4642" y="6982"/>
                    <a:pt x="6663" y="6982"/>
                  </a:cubicBezTo>
                  <a:cubicBezTo>
                    <a:pt x="8684" y="6982"/>
                    <a:pt x="10707" y="6988"/>
                    <a:pt x="12730" y="6998"/>
                  </a:cubicBezTo>
                  <a:cubicBezTo>
                    <a:pt x="13194" y="6998"/>
                    <a:pt x="13320" y="6851"/>
                    <a:pt x="13320" y="6387"/>
                  </a:cubicBezTo>
                  <a:cubicBezTo>
                    <a:pt x="13299" y="4490"/>
                    <a:pt x="13299" y="2572"/>
                    <a:pt x="13320" y="675"/>
                  </a:cubicBezTo>
                  <a:cubicBezTo>
                    <a:pt x="13341" y="149"/>
                    <a:pt x="13173" y="1"/>
                    <a:pt x="12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61"/>
            <p:cNvSpPr/>
            <p:nvPr/>
          </p:nvSpPr>
          <p:spPr>
            <a:xfrm rot="-970049">
              <a:off x="7817920" y="4028603"/>
              <a:ext cx="258866" cy="136204"/>
            </a:xfrm>
            <a:custGeom>
              <a:avLst/>
              <a:gdLst/>
              <a:ahLst/>
              <a:cxnLst/>
              <a:rect l="l" t="t" r="r" b="b"/>
              <a:pathLst>
                <a:path w="13342" h="7020" extrusionOk="0">
                  <a:moveTo>
                    <a:pt x="696" y="1"/>
                  </a:moveTo>
                  <a:cubicBezTo>
                    <a:pt x="169" y="1"/>
                    <a:pt x="1" y="148"/>
                    <a:pt x="1" y="675"/>
                  </a:cubicBezTo>
                  <a:cubicBezTo>
                    <a:pt x="43" y="2551"/>
                    <a:pt x="43" y="4448"/>
                    <a:pt x="1" y="6324"/>
                  </a:cubicBezTo>
                  <a:cubicBezTo>
                    <a:pt x="1" y="6830"/>
                    <a:pt x="148" y="7019"/>
                    <a:pt x="675" y="7019"/>
                  </a:cubicBezTo>
                  <a:cubicBezTo>
                    <a:pt x="2667" y="7009"/>
                    <a:pt x="4664" y="7003"/>
                    <a:pt x="6661" y="7003"/>
                  </a:cubicBezTo>
                  <a:cubicBezTo>
                    <a:pt x="8658" y="7003"/>
                    <a:pt x="10655" y="7009"/>
                    <a:pt x="12646" y="7019"/>
                  </a:cubicBezTo>
                  <a:cubicBezTo>
                    <a:pt x="13173" y="7019"/>
                    <a:pt x="13342" y="6872"/>
                    <a:pt x="13342" y="6345"/>
                  </a:cubicBezTo>
                  <a:cubicBezTo>
                    <a:pt x="13300" y="4490"/>
                    <a:pt x="13300" y="2614"/>
                    <a:pt x="13342" y="760"/>
                  </a:cubicBezTo>
                  <a:cubicBezTo>
                    <a:pt x="13342" y="191"/>
                    <a:pt x="13194" y="1"/>
                    <a:pt x="12604" y="1"/>
                  </a:cubicBezTo>
                  <a:cubicBezTo>
                    <a:pt x="11614" y="22"/>
                    <a:pt x="10628" y="27"/>
                    <a:pt x="9643" y="27"/>
                  </a:cubicBezTo>
                  <a:cubicBezTo>
                    <a:pt x="8658" y="27"/>
                    <a:pt x="7672" y="22"/>
                    <a:pt x="6682" y="22"/>
                  </a:cubicBezTo>
                  <a:cubicBezTo>
                    <a:pt x="4680" y="22"/>
                    <a:pt x="2677" y="22"/>
                    <a:pt x="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61"/>
            <p:cNvSpPr/>
            <p:nvPr/>
          </p:nvSpPr>
          <p:spPr>
            <a:xfrm rot="-970049">
              <a:off x="9324798" y="3591959"/>
              <a:ext cx="256421" cy="135816"/>
            </a:xfrm>
            <a:custGeom>
              <a:avLst/>
              <a:gdLst/>
              <a:ahLst/>
              <a:cxnLst/>
              <a:rect l="l" t="t" r="r" b="b"/>
              <a:pathLst>
                <a:path w="13216" h="7000" extrusionOk="0">
                  <a:moveTo>
                    <a:pt x="582" y="0"/>
                  </a:moveTo>
                  <a:cubicBezTo>
                    <a:pt x="97" y="0"/>
                    <a:pt x="1" y="214"/>
                    <a:pt x="1" y="676"/>
                  </a:cubicBezTo>
                  <a:cubicBezTo>
                    <a:pt x="22" y="2573"/>
                    <a:pt x="43" y="4449"/>
                    <a:pt x="1" y="6346"/>
                  </a:cubicBezTo>
                  <a:cubicBezTo>
                    <a:pt x="1" y="6873"/>
                    <a:pt x="169" y="6999"/>
                    <a:pt x="675" y="6999"/>
                  </a:cubicBezTo>
                  <a:cubicBezTo>
                    <a:pt x="1329" y="6992"/>
                    <a:pt x="1982" y="6990"/>
                    <a:pt x="2634" y="6990"/>
                  </a:cubicBezTo>
                  <a:cubicBezTo>
                    <a:pt x="3940" y="6990"/>
                    <a:pt x="5242" y="6999"/>
                    <a:pt x="6534" y="6999"/>
                  </a:cubicBezTo>
                  <a:lnTo>
                    <a:pt x="12520" y="6999"/>
                  </a:lnTo>
                  <a:cubicBezTo>
                    <a:pt x="13005" y="6999"/>
                    <a:pt x="13194" y="6894"/>
                    <a:pt x="13194" y="6346"/>
                  </a:cubicBezTo>
                  <a:cubicBezTo>
                    <a:pt x="13173" y="4428"/>
                    <a:pt x="13173" y="2531"/>
                    <a:pt x="13194" y="634"/>
                  </a:cubicBezTo>
                  <a:cubicBezTo>
                    <a:pt x="13215" y="128"/>
                    <a:pt x="13047" y="2"/>
                    <a:pt x="12562" y="2"/>
                  </a:cubicBezTo>
                  <a:cubicBezTo>
                    <a:pt x="10581" y="12"/>
                    <a:pt x="8595" y="18"/>
                    <a:pt x="6608" y="18"/>
                  </a:cubicBezTo>
                  <a:cubicBezTo>
                    <a:pt x="4622" y="18"/>
                    <a:pt x="2635" y="12"/>
                    <a:pt x="654" y="2"/>
                  </a:cubicBezTo>
                  <a:cubicBezTo>
                    <a:pt x="629" y="1"/>
                    <a:pt x="605" y="0"/>
                    <a:pt x="5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61"/>
            <p:cNvSpPr/>
            <p:nvPr/>
          </p:nvSpPr>
          <p:spPr>
            <a:xfrm rot="-970049">
              <a:off x="8826899" y="3736432"/>
              <a:ext cx="255994" cy="136204"/>
            </a:xfrm>
            <a:custGeom>
              <a:avLst/>
              <a:gdLst/>
              <a:ahLst/>
              <a:cxnLst/>
              <a:rect l="l" t="t" r="r" b="b"/>
              <a:pathLst>
                <a:path w="13194" h="7020" extrusionOk="0">
                  <a:moveTo>
                    <a:pt x="611" y="1"/>
                  </a:moveTo>
                  <a:cubicBezTo>
                    <a:pt x="169" y="1"/>
                    <a:pt x="0" y="127"/>
                    <a:pt x="0" y="591"/>
                  </a:cubicBezTo>
                  <a:cubicBezTo>
                    <a:pt x="21" y="2530"/>
                    <a:pt x="21" y="4469"/>
                    <a:pt x="0" y="6387"/>
                  </a:cubicBezTo>
                  <a:cubicBezTo>
                    <a:pt x="0" y="6893"/>
                    <a:pt x="169" y="7019"/>
                    <a:pt x="654" y="7019"/>
                  </a:cubicBezTo>
                  <a:cubicBezTo>
                    <a:pt x="2635" y="7009"/>
                    <a:pt x="4616" y="7003"/>
                    <a:pt x="6597" y="7003"/>
                  </a:cubicBezTo>
                  <a:cubicBezTo>
                    <a:pt x="8578" y="7003"/>
                    <a:pt x="10559" y="7009"/>
                    <a:pt x="12541" y="7019"/>
                  </a:cubicBezTo>
                  <a:cubicBezTo>
                    <a:pt x="13025" y="7019"/>
                    <a:pt x="13194" y="6893"/>
                    <a:pt x="13194" y="6387"/>
                  </a:cubicBezTo>
                  <a:cubicBezTo>
                    <a:pt x="13173" y="4490"/>
                    <a:pt x="13173" y="2572"/>
                    <a:pt x="13194" y="675"/>
                  </a:cubicBezTo>
                  <a:cubicBezTo>
                    <a:pt x="13194" y="127"/>
                    <a:pt x="13025" y="22"/>
                    <a:pt x="12519" y="22"/>
                  </a:cubicBezTo>
                  <a:lnTo>
                    <a:pt x="6597" y="22"/>
                  </a:lnTo>
                  <a:cubicBezTo>
                    <a:pt x="4595" y="22"/>
                    <a:pt x="2614" y="22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61"/>
            <p:cNvSpPr/>
            <p:nvPr/>
          </p:nvSpPr>
          <p:spPr>
            <a:xfrm rot="-970049">
              <a:off x="8542700" y="3643344"/>
              <a:ext cx="222875" cy="146410"/>
            </a:xfrm>
            <a:custGeom>
              <a:avLst/>
              <a:gdLst/>
              <a:ahLst/>
              <a:cxnLst/>
              <a:rect l="l" t="t" r="r" b="b"/>
              <a:pathLst>
                <a:path w="11487" h="7546" extrusionOk="0">
                  <a:moveTo>
                    <a:pt x="5796" y="1"/>
                  </a:moveTo>
                  <a:cubicBezTo>
                    <a:pt x="4068" y="1"/>
                    <a:pt x="2340" y="1"/>
                    <a:pt x="611" y="22"/>
                  </a:cubicBezTo>
                  <a:cubicBezTo>
                    <a:pt x="581" y="20"/>
                    <a:pt x="552" y="20"/>
                    <a:pt x="525" y="20"/>
                  </a:cubicBezTo>
                  <a:cubicBezTo>
                    <a:pt x="147" y="20"/>
                    <a:pt x="0" y="160"/>
                    <a:pt x="0" y="612"/>
                  </a:cubicBezTo>
                  <a:cubicBezTo>
                    <a:pt x="21" y="2719"/>
                    <a:pt x="21" y="4848"/>
                    <a:pt x="0" y="6977"/>
                  </a:cubicBezTo>
                  <a:cubicBezTo>
                    <a:pt x="0" y="7419"/>
                    <a:pt x="148" y="7546"/>
                    <a:pt x="569" y="7546"/>
                  </a:cubicBezTo>
                  <a:cubicBezTo>
                    <a:pt x="2287" y="7535"/>
                    <a:pt x="4010" y="7530"/>
                    <a:pt x="5733" y="7530"/>
                  </a:cubicBezTo>
                  <a:cubicBezTo>
                    <a:pt x="7456" y="7530"/>
                    <a:pt x="9179" y="7535"/>
                    <a:pt x="10896" y="7546"/>
                  </a:cubicBezTo>
                  <a:cubicBezTo>
                    <a:pt x="11381" y="7546"/>
                    <a:pt x="11487" y="7335"/>
                    <a:pt x="11487" y="6914"/>
                  </a:cubicBezTo>
                  <a:cubicBezTo>
                    <a:pt x="11466" y="4806"/>
                    <a:pt x="11466" y="2698"/>
                    <a:pt x="11487" y="591"/>
                  </a:cubicBezTo>
                  <a:cubicBezTo>
                    <a:pt x="11487" y="127"/>
                    <a:pt x="11318" y="1"/>
                    <a:pt x="108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61"/>
            <p:cNvSpPr/>
            <p:nvPr/>
          </p:nvSpPr>
          <p:spPr>
            <a:xfrm rot="-970049">
              <a:off x="9548896" y="3352205"/>
              <a:ext cx="215521" cy="146410"/>
            </a:xfrm>
            <a:custGeom>
              <a:avLst/>
              <a:gdLst/>
              <a:ahLst/>
              <a:cxnLst/>
              <a:rect l="l" t="t" r="r" b="b"/>
              <a:pathLst>
                <a:path w="11108" h="7546" extrusionOk="0">
                  <a:moveTo>
                    <a:pt x="653" y="1"/>
                  </a:moveTo>
                  <a:cubicBezTo>
                    <a:pt x="169" y="1"/>
                    <a:pt x="0" y="127"/>
                    <a:pt x="0" y="633"/>
                  </a:cubicBezTo>
                  <a:cubicBezTo>
                    <a:pt x="21" y="2698"/>
                    <a:pt x="21" y="4785"/>
                    <a:pt x="0" y="6871"/>
                  </a:cubicBezTo>
                  <a:cubicBezTo>
                    <a:pt x="0" y="7419"/>
                    <a:pt x="190" y="7525"/>
                    <a:pt x="696" y="7525"/>
                  </a:cubicBezTo>
                  <a:cubicBezTo>
                    <a:pt x="1237" y="7518"/>
                    <a:pt x="1778" y="7515"/>
                    <a:pt x="2318" y="7515"/>
                  </a:cubicBezTo>
                  <a:cubicBezTo>
                    <a:pt x="3398" y="7515"/>
                    <a:pt x="4475" y="7525"/>
                    <a:pt x="5543" y="7525"/>
                  </a:cubicBezTo>
                  <a:cubicBezTo>
                    <a:pt x="6365" y="7525"/>
                    <a:pt x="7187" y="7519"/>
                    <a:pt x="8009" y="7519"/>
                  </a:cubicBezTo>
                  <a:cubicBezTo>
                    <a:pt x="8831" y="7519"/>
                    <a:pt x="9653" y="7525"/>
                    <a:pt x="10475" y="7546"/>
                  </a:cubicBezTo>
                  <a:cubicBezTo>
                    <a:pt x="10939" y="7546"/>
                    <a:pt x="11086" y="7419"/>
                    <a:pt x="11086" y="6935"/>
                  </a:cubicBezTo>
                  <a:cubicBezTo>
                    <a:pt x="11065" y="4827"/>
                    <a:pt x="11065" y="2719"/>
                    <a:pt x="11086" y="612"/>
                  </a:cubicBezTo>
                  <a:cubicBezTo>
                    <a:pt x="11107" y="106"/>
                    <a:pt x="10918" y="1"/>
                    <a:pt x="10433" y="1"/>
                  </a:cubicBezTo>
                  <a:cubicBezTo>
                    <a:pt x="8799" y="11"/>
                    <a:pt x="7166" y="16"/>
                    <a:pt x="5535" y="16"/>
                  </a:cubicBezTo>
                  <a:cubicBezTo>
                    <a:pt x="3904" y="16"/>
                    <a:pt x="2276" y="11"/>
                    <a:pt x="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61"/>
            <p:cNvSpPr/>
            <p:nvPr/>
          </p:nvSpPr>
          <p:spPr>
            <a:xfrm rot="-970049">
              <a:off x="9050524" y="3497131"/>
              <a:ext cx="212669" cy="146041"/>
            </a:xfrm>
            <a:custGeom>
              <a:avLst/>
              <a:gdLst/>
              <a:ahLst/>
              <a:cxnLst/>
              <a:rect l="l" t="t" r="r" b="b"/>
              <a:pathLst>
                <a:path w="10961" h="7527" extrusionOk="0">
                  <a:moveTo>
                    <a:pt x="612" y="1"/>
                  </a:moveTo>
                  <a:cubicBezTo>
                    <a:pt x="169" y="1"/>
                    <a:pt x="1" y="127"/>
                    <a:pt x="1" y="591"/>
                  </a:cubicBezTo>
                  <a:cubicBezTo>
                    <a:pt x="22" y="2698"/>
                    <a:pt x="22" y="4806"/>
                    <a:pt x="1" y="6914"/>
                  </a:cubicBezTo>
                  <a:cubicBezTo>
                    <a:pt x="1" y="7377"/>
                    <a:pt x="148" y="7525"/>
                    <a:pt x="612" y="7525"/>
                  </a:cubicBezTo>
                  <a:cubicBezTo>
                    <a:pt x="1153" y="7518"/>
                    <a:pt x="1694" y="7515"/>
                    <a:pt x="2235" y="7515"/>
                  </a:cubicBezTo>
                  <a:cubicBezTo>
                    <a:pt x="3316" y="7515"/>
                    <a:pt x="4398" y="7525"/>
                    <a:pt x="5480" y="7525"/>
                  </a:cubicBezTo>
                  <a:cubicBezTo>
                    <a:pt x="6562" y="7525"/>
                    <a:pt x="7644" y="7515"/>
                    <a:pt x="8726" y="7515"/>
                  </a:cubicBezTo>
                  <a:cubicBezTo>
                    <a:pt x="9267" y="7515"/>
                    <a:pt x="9808" y="7518"/>
                    <a:pt x="10349" y="7525"/>
                  </a:cubicBezTo>
                  <a:cubicBezTo>
                    <a:pt x="10377" y="7526"/>
                    <a:pt x="10404" y="7527"/>
                    <a:pt x="10430" y="7527"/>
                  </a:cubicBezTo>
                  <a:cubicBezTo>
                    <a:pt x="10830" y="7527"/>
                    <a:pt x="10960" y="7370"/>
                    <a:pt x="10960" y="6935"/>
                  </a:cubicBezTo>
                  <a:cubicBezTo>
                    <a:pt x="10939" y="4827"/>
                    <a:pt x="10939" y="2719"/>
                    <a:pt x="10960" y="612"/>
                  </a:cubicBezTo>
                  <a:cubicBezTo>
                    <a:pt x="10960" y="148"/>
                    <a:pt x="10834" y="1"/>
                    <a:pt x="10370" y="1"/>
                  </a:cubicBezTo>
                  <a:cubicBezTo>
                    <a:pt x="8747" y="11"/>
                    <a:pt x="7119" y="16"/>
                    <a:pt x="5491" y="16"/>
                  </a:cubicBezTo>
                  <a:cubicBezTo>
                    <a:pt x="3863" y="16"/>
                    <a:pt x="2235" y="11"/>
                    <a:pt x="6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61"/>
            <p:cNvSpPr/>
            <p:nvPr/>
          </p:nvSpPr>
          <p:spPr>
            <a:xfrm rot="-970049">
              <a:off x="8044452" y="3789180"/>
              <a:ext cx="210612" cy="146410"/>
            </a:xfrm>
            <a:custGeom>
              <a:avLst/>
              <a:gdLst/>
              <a:ahLst/>
              <a:cxnLst/>
              <a:rect l="l" t="t" r="r" b="b"/>
              <a:pathLst>
                <a:path w="10855" h="7546" extrusionOk="0">
                  <a:moveTo>
                    <a:pt x="633" y="1"/>
                  </a:moveTo>
                  <a:cubicBezTo>
                    <a:pt x="169" y="1"/>
                    <a:pt x="22" y="127"/>
                    <a:pt x="22" y="612"/>
                  </a:cubicBezTo>
                  <a:cubicBezTo>
                    <a:pt x="43" y="2719"/>
                    <a:pt x="43" y="4827"/>
                    <a:pt x="22" y="6935"/>
                  </a:cubicBezTo>
                  <a:cubicBezTo>
                    <a:pt x="1" y="7440"/>
                    <a:pt x="190" y="7546"/>
                    <a:pt x="675" y="7546"/>
                  </a:cubicBezTo>
                  <a:cubicBezTo>
                    <a:pt x="2256" y="7535"/>
                    <a:pt x="3842" y="7530"/>
                    <a:pt x="5430" y="7530"/>
                  </a:cubicBezTo>
                  <a:cubicBezTo>
                    <a:pt x="7019" y="7530"/>
                    <a:pt x="8610" y="7535"/>
                    <a:pt x="10201" y="7546"/>
                  </a:cubicBezTo>
                  <a:cubicBezTo>
                    <a:pt x="10686" y="7546"/>
                    <a:pt x="10855" y="7419"/>
                    <a:pt x="10855" y="6914"/>
                  </a:cubicBezTo>
                  <a:cubicBezTo>
                    <a:pt x="10813" y="4827"/>
                    <a:pt x="10813" y="2762"/>
                    <a:pt x="10855" y="675"/>
                  </a:cubicBezTo>
                  <a:cubicBezTo>
                    <a:pt x="10855" y="127"/>
                    <a:pt x="10665" y="22"/>
                    <a:pt x="10159" y="22"/>
                  </a:cubicBezTo>
                  <a:cubicBezTo>
                    <a:pt x="9632" y="29"/>
                    <a:pt x="9105" y="31"/>
                    <a:pt x="8578" y="31"/>
                  </a:cubicBezTo>
                  <a:cubicBezTo>
                    <a:pt x="7525" y="31"/>
                    <a:pt x="6471" y="22"/>
                    <a:pt x="5417" y="22"/>
                  </a:cubicBezTo>
                  <a:cubicBezTo>
                    <a:pt x="3815" y="22"/>
                    <a:pt x="2213" y="22"/>
                    <a:pt x="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61"/>
            <p:cNvSpPr/>
            <p:nvPr/>
          </p:nvSpPr>
          <p:spPr>
            <a:xfrm rot="-970049">
              <a:off x="8589616" y="3810417"/>
              <a:ext cx="222875" cy="135836"/>
            </a:xfrm>
            <a:custGeom>
              <a:avLst/>
              <a:gdLst/>
              <a:ahLst/>
              <a:cxnLst/>
              <a:rect l="l" t="t" r="r" b="b"/>
              <a:pathLst>
                <a:path w="11487" h="7001" extrusionOk="0">
                  <a:moveTo>
                    <a:pt x="525" y="1"/>
                  </a:moveTo>
                  <a:cubicBezTo>
                    <a:pt x="147" y="1"/>
                    <a:pt x="0" y="141"/>
                    <a:pt x="0" y="593"/>
                  </a:cubicBezTo>
                  <a:cubicBezTo>
                    <a:pt x="21" y="2532"/>
                    <a:pt x="21" y="4492"/>
                    <a:pt x="0" y="6431"/>
                  </a:cubicBezTo>
                  <a:cubicBezTo>
                    <a:pt x="0" y="6874"/>
                    <a:pt x="148" y="7000"/>
                    <a:pt x="569" y="7000"/>
                  </a:cubicBezTo>
                  <a:cubicBezTo>
                    <a:pt x="2287" y="6990"/>
                    <a:pt x="4005" y="6984"/>
                    <a:pt x="5725" y="6984"/>
                  </a:cubicBezTo>
                  <a:cubicBezTo>
                    <a:pt x="7445" y="6984"/>
                    <a:pt x="9168" y="6990"/>
                    <a:pt x="10896" y="7000"/>
                  </a:cubicBezTo>
                  <a:cubicBezTo>
                    <a:pt x="11318" y="7000"/>
                    <a:pt x="11466" y="6874"/>
                    <a:pt x="11466" y="6431"/>
                  </a:cubicBezTo>
                  <a:cubicBezTo>
                    <a:pt x="11444" y="4492"/>
                    <a:pt x="11444" y="2532"/>
                    <a:pt x="11466" y="593"/>
                  </a:cubicBezTo>
                  <a:cubicBezTo>
                    <a:pt x="11487" y="129"/>
                    <a:pt x="11318" y="3"/>
                    <a:pt x="10854" y="3"/>
                  </a:cubicBezTo>
                  <a:lnTo>
                    <a:pt x="611" y="3"/>
                  </a:lnTo>
                  <a:cubicBezTo>
                    <a:pt x="581" y="2"/>
                    <a:pt x="552" y="1"/>
                    <a:pt x="5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61"/>
            <p:cNvSpPr/>
            <p:nvPr/>
          </p:nvSpPr>
          <p:spPr>
            <a:xfrm rot="-970049">
              <a:off x="9595882" y="3519366"/>
              <a:ext cx="215114" cy="136204"/>
            </a:xfrm>
            <a:custGeom>
              <a:avLst/>
              <a:gdLst/>
              <a:ahLst/>
              <a:cxnLst/>
              <a:rect l="l" t="t" r="r" b="b"/>
              <a:pathLst>
                <a:path w="11087" h="7020" extrusionOk="0">
                  <a:moveTo>
                    <a:pt x="653" y="1"/>
                  </a:moveTo>
                  <a:cubicBezTo>
                    <a:pt x="190" y="1"/>
                    <a:pt x="0" y="106"/>
                    <a:pt x="0" y="633"/>
                  </a:cubicBezTo>
                  <a:cubicBezTo>
                    <a:pt x="21" y="2572"/>
                    <a:pt x="21" y="4490"/>
                    <a:pt x="0" y="6429"/>
                  </a:cubicBezTo>
                  <a:cubicBezTo>
                    <a:pt x="0" y="6893"/>
                    <a:pt x="148" y="7019"/>
                    <a:pt x="611" y="7019"/>
                  </a:cubicBezTo>
                  <a:cubicBezTo>
                    <a:pt x="2255" y="7009"/>
                    <a:pt x="3899" y="7003"/>
                    <a:pt x="5543" y="7003"/>
                  </a:cubicBezTo>
                  <a:cubicBezTo>
                    <a:pt x="7187" y="7003"/>
                    <a:pt x="8831" y="7009"/>
                    <a:pt x="10475" y="7019"/>
                  </a:cubicBezTo>
                  <a:cubicBezTo>
                    <a:pt x="10981" y="7019"/>
                    <a:pt x="11086" y="6851"/>
                    <a:pt x="11086" y="6366"/>
                  </a:cubicBezTo>
                  <a:cubicBezTo>
                    <a:pt x="11065" y="4469"/>
                    <a:pt x="11065" y="2551"/>
                    <a:pt x="11086" y="654"/>
                  </a:cubicBezTo>
                  <a:cubicBezTo>
                    <a:pt x="11086" y="148"/>
                    <a:pt x="10939" y="22"/>
                    <a:pt x="10454" y="22"/>
                  </a:cubicBezTo>
                  <a:lnTo>
                    <a:pt x="5585" y="22"/>
                  </a:lnTo>
                  <a:cubicBezTo>
                    <a:pt x="3941" y="22"/>
                    <a:pt x="2297" y="22"/>
                    <a:pt x="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61"/>
            <p:cNvSpPr/>
            <p:nvPr/>
          </p:nvSpPr>
          <p:spPr>
            <a:xfrm rot="-970049">
              <a:off x="9097607" y="3664608"/>
              <a:ext cx="212669" cy="135816"/>
            </a:xfrm>
            <a:custGeom>
              <a:avLst/>
              <a:gdLst/>
              <a:ahLst/>
              <a:cxnLst/>
              <a:rect l="l" t="t" r="r" b="b"/>
              <a:pathLst>
                <a:path w="10961" h="7000" extrusionOk="0">
                  <a:moveTo>
                    <a:pt x="534" y="0"/>
                  </a:moveTo>
                  <a:cubicBezTo>
                    <a:pt x="149" y="0"/>
                    <a:pt x="1" y="157"/>
                    <a:pt x="1" y="592"/>
                  </a:cubicBezTo>
                  <a:cubicBezTo>
                    <a:pt x="22" y="2531"/>
                    <a:pt x="22" y="4491"/>
                    <a:pt x="1" y="6430"/>
                  </a:cubicBezTo>
                  <a:cubicBezTo>
                    <a:pt x="1" y="6873"/>
                    <a:pt x="169" y="6999"/>
                    <a:pt x="591" y="6999"/>
                  </a:cubicBezTo>
                  <a:cubicBezTo>
                    <a:pt x="2224" y="6989"/>
                    <a:pt x="3857" y="6983"/>
                    <a:pt x="5491" y="6983"/>
                  </a:cubicBezTo>
                  <a:cubicBezTo>
                    <a:pt x="7124" y="6983"/>
                    <a:pt x="8758" y="6989"/>
                    <a:pt x="10391" y="6999"/>
                  </a:cubicBezTo>
                  <a:cubicBezTo>
                    <a:pt x="10791" y="6999"/>
                    <a:pt x="10960" y="6873"/>
                    <a:pt x="10960" y="6430"/>
                  </a:cubicBezTo>
                  <a:cubicBezTo>
                    <a:pt x="10939" y="4491"/>
                    <a:pt x="10939" y="2531"/>
                    <a:pt x="10960" y="592"/>
                  </a:cubicBezTo>
                  <a:cubicBezTo>
                    <a:pt x="10960" y="107"/>
                    <a:pt x="10791" y="2"/>
                    <a:pt x="10349" y="2"/>
                  </a:cubicBezTo>
                  <a:lnTo>
                    <a:pt x="612" y="2"/>
                  </a:lnTo>
                  <a:cubicBezTo>
                    <a:pt x="585" y="1"/>
                    <a:pt x="559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61"/>
            <p:cNvSpPr/>
            <p:nvPr/>
          </p:nvSpPr>
          <p:spPr>
            <a:xfrm rot="-970049">
              <a:off x="8090987" y="3956405"/>
              <a:ext cx="210612" cy="135836"/>
            </a:xfrm>
            <a:custGeom>
              <a:avLst/>
              <a:gdLst/>
              <a:ahLst/>
              <a:cxnLst/>
              <a:rect l="l" t="t" r="r" b="b"/>
              <a:pathLst>
                <a:path w="10855" h="7001" extrusionOk="0">
                  <a:moveTo>
                    <a:pt x="654" y="1"/>
                  </a:moveTo>
                  <a:cubicBezTo>
                    <a:pt x="169" y="1"/>
                    <a:pt x="22" y="127"/>
                    <a:pt x="22" y="633"/>
                  </a:cubicBezTo>
                  <a:cubicBezTo>
                    <a:pt x="43" y="2530"/>
                    <a:pt x="43" y="4448"/>
                    <a:pt x="22" y="6345"/>
                  </a:cubicBezTo>
                  <a:cubicBezTo>
                    <a:pt x="0" y="6893"/>
                    <a:pt x="211" y="6998"/>
                    <a:pt x="717" y="6998"/>
                  </a:cubicBezTo>
                  <a:cubicBezTo>
                    <a:pt x="1230" y="6991"/>
                    <a:pt x="1745" y="6989"/>
                    <a:pt x="2262" y="6989"/>
                  </a:cubicBezTo>
                  <a:cubicBezTo>
                    <a:pt x="3295" y="6989"/>
                    <a:pt x="4335" y="6998"/>
                    <a:pt x="5375" y="6998"/>
                  </a:cubicBezTo>
                  <a:cubicBezTo>
                    <a:pt x="6443" y="6998"/>
                    <a:pt x="7511" y="6989"/>
                    <a:pt x="8572" y="6989"/>
                  </a:cubicBezTo>
                  <a:cubicBezTo>
                    <a:pt x="9103" y="6989"/>
                    <a:pt x="9632" y="6991"/>
                    <a:pt x="10159" y="6998"/>
                  </a:cubicBezTo>
                  <a:cubicBezTo>
                    <a:pt x="10191" y="6999"/>
                    <a:pt x="10221" y="7000"/>
                    <a:pt x="10250" y="7000"/>
                  </a:cubicBezTo>
                  <a:cubicBezTo>
                    <a:pt x="10706" y="7000"/>
                    <a:pt x="10855" y="6840"/>
                    <a:pt x="10855" y="6345"/>
                  </a:cubicBezTo>
                  <a:cubicBezTo>
                    <a:pt x="10812" y="4448"/>
                    <a:pt x="10812" y="2572"/>
                    <a:pt x="10855" y="675"/>
                  </a:cubicBezTo>
                  <a:cubicBezTo>
                    <a:pt x="10855" y="191"/>
                    <a:pt x="10728" y="1"/>
                    <a:pt x="10180" y="1"/>
                  </a:cubicBezTo>
                  <a:cubicBezTo>
                    <a:pt x="8599" y="11"/>
                    <a:pt x="7014" y="17"/>
                    <a:pt x="5425" y="17"/>
                  </a:cubicBezTo>
                  <a:cubicBezTo>
                    <a:pt x="3836" y="17"/>
                    <a:pt x="2245" y="1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61"/>
            <p:cNvSpPr/>
            <p:nvPr/>
          </p:nvSpPr>
          <p:spPr>
            <a:xfrm rot="-970049">
              <a:off x="7574270" y="3471541"/>
              <a:ext cx="2381597" cy="596854"/>
            </a:xfrm>
            <a:custGeom>
              <a:avLst/>
              <a:gdLst/>
              <a:ahLst/>
              <a:cxnLst/>
              <a:rect l="l" t="t" r="r" b="b"/>
              <a:pathLst>
                <a:path w="122748" h="30762" extrusionOk="0">
                  <a:moveTo>
                    <a:pt x="22318" y="7534"/>
                  </a:moveTo>
                  <a:cubicBezTo>
                    <a:pt x="22778" y="7534"/>
                    <a:pt x="22910" y="7712"/>
                    <a:pt x="22910" y="8210"/>
                  </a:cubicBezTo>
                  <a:cubicBezTo>
                    <a:pt x="22868" y="10254"/>
                    <a:pt x="22868" y="12320"/>
                    <a:pt x="22910" y="14385"/>
                  </a:cubicBezTo>
                  <a:cubicBezTo>
                    <a:pt x="22910" y="14912"/>
                    <a:pt x="22762" y="15060"/>
                    <a:pt x="22235" y="15060"/>
                  </a:cubicBezTo>
                  <a:cubicBezTo>
                    <a:pt x="21561" y="15053"/>
                    <a:pt x="20887" y="15050"/>
                    <a:pt x="20212" y="15050"/>
                  </a:cubicBezTo>
                  <a:cubicBezTo>
                    <a:pt x="18863" y="15050"/>
                    <a:pt x="17514" y="15060"/>
                    <a:pt x="16166" y="15060"/>
                  </a:cubicBezTo>
                  <a:cubicBezTo>
                    <a:pt x="14859" y="15060"/>
                    <a:pt x="13543" y="15050"/>
                    <a:pt x="12223" y="15050"/>
                  </a:cubicBezTo>
                  <a:cubicBezTo>
                    <a:pt x="11564" y="15050"/>
                    <a:pt x="10903" y="15053"/>
                    <a:pt x="10243" y="15060"/>
                  </a:cubicBezTo>
                  <a:cubicBezTo>
                    <a:pt x="9716" y="15060"/>
                    <a:pt x="9590" y="14912"/>
                    <a:pt x="9590" y="14385"/>
                  </a:cubicBezTo>
                  <a:cubicBezTo>
                    <a:pt x="9611" y="12320"/>
                    <a:pt x="9611" y="10254"/>
                    <a:pt x="9590" y="8189"/>
                  </a:cubicBezTo>
                  <a:cubicBezTo>
                    <a:pt x="9569" y="7683"/>
                    <a:pt x="9737" y="7536"/>
                    <a:pt x="10264" y="7536"/>
                  </a:cubicBezTo>
                  <a:cubicBezTo>
                    <a:pt x="12256" y="7546"/>
                    <a:pt x="14253" y="7551"/>
                    <a:pt x="16250" y="7551"/>
                  </a:cubicBezTo>
                  <a:cubicBezTo>
                    <a:pt x="18247" y="7551"/>
                    <a:pt x="20244" y="7546"/>
                    <a:pt x="22235" y="7536"/>
                  </a:cubicBezTo>
                  <a:cubicBezTo>
                    <a:pt x="22264" y="7534"/>
                    <a:pt x="22291" y="7534"/>
                    <a:pt x="22318" y="7534"/>
                  </a:cubicBezTo>
                  <a:close/>
                  <a:moveTo>
                    <a:pt x="49023" y="7536"/>
                  </a:moveTo>
                  <a:cubicBezTo>
                    <a:pt x="49466" y="7536"/>
                    <a:pt x="49634" y="7641"/>
                    <a:pt x="49634" y="8126"/>
                  </a:cubicBezTo>
                  <a:cubicBezTo>
                    <a:pt x="49613" y="10233"/>
                    <a:pt x="49613" y="12341"/>
                    <a:pt x="49634" y="14449"/>
                  </a:cubicBezTo>
                  <a:cubicBezTo>
                    <a:pt x="49655" y="14954"/>
                    <a:pt x="49445" y="15060"/>
                    <a:pt x="48981" y="15060"/>
                  </a:cubicBezTo>
                  <a:lnTo>
                    <a:pt x="42995" y="15060"/>
                  </a:lnTo>
                  <a:cubicBezTo>
                    <a:pt x="41661" y="15060"/>
                    <a:pt x="40326" y="15050"/>
                    <a:pt x="38997" y="15050"/>
                  </a:cubicBezTo>
                  <a:cubicBezTo>
                    <a:pt x="38333" y="15050"/>
                    <a:pt x="37670" y="15053"/>
                    <a:pt x="37010" y="15060"/>
                  </a:cubicBezTo>
                  <a:cubicBezTo>
                    <a:pt x="36504" y="15060"/>
                    <a:pt x="36314" y="14933"/>
                    <a:pt x="36314" y="14406"/>
                  </a:cubicBezTo>
                  <a:cubicBezTo>
                    <a:pt x="36335" y="12320"/>
                    <a:pt x="36335" y="10233"/>
                    <a:pt x="36314" y="8147"/>
                  </a:cubicBezTo>
                  <a:cubicBezTo>
                    <a:pt x="36314" y="7704"/>
                    <a:pt x="36441" y="7536"/>
                    <a:pt x="36904" y="7536"/>
                  </a:cubicBezTo>
                  <a:close/>
                  <a:moveTo>
                    <a:pt x="76317" y="7515"/>
                  </a:moveTo>
                  <a:cubicBezTo>
                    <a:pt x="76780" y="7515"/>
                    <a:pt x="76907" y="7683"/>
                    <a:pt x="76907" y="8126"/>
                  </a:cubicBezTo>
                  <a:cubicBezTo>
                    <a:pt x="76886" y="10233"/>
                    <a:pt x="76886" y="12341"/>
                    <a:pt x="76907" y="14449"/>
                  </a:cubicBezTo>
                  <a:cubicBezTo>
                    <a:pt x="76907" y="14975"/>
                    <a:pt x="76696" y="15060"/>
                    <a:pt x="76254" y="15060"/>
                  </a:cubicBezTo>
                  <a:lnTo>
                    <a:pt x="64409" y="15060"/>
                  </a:lnTo>
                  <a:cubicBezTo>
                    <a:pt x="63924" y="15060"/>
                    <a:pt x="63713" y="14975"/>
                    <a:pt x="63713" y="14406"/>
                  </a:cubicBezTo>
                  <a:cubicBezTo>
                    <a:pt x="63734" y="12320"/>
                    <a:pt x="63734" y="10254"/>
                    <a:pt x="63713" y="8168"/>
                  </a:cubicBezTo>
                  <a:cubicBezTo>
                    <a:pt x="63713" y="7683"/>
                    <a:pt x="63840" y="7515"/>
                    <a:pt x="64346" y="7515"/>
                  </a:cubicBezTo>
                  <a:cubicBezTo>
                    <a:pt x="66337" y="7525"/>
                    <a:pt x="68334" y="7530"/>
                    <a:pt x="70331" y="7530"/>
                  </a:cubicBezTo>
                  <a:cubicBezTo>
                    <a:pt x="72328" y="7530"/>
                    <a:pt x="74325" y="7525"/>
                    <a:pt x="76317" y="7515"/>
                  </a:cubicBezTo>
                  <a:close/>
                  <a:moveTo>
                    <a:pt x="88562" y="7515"/>
                  </a:moveTo>
                  <a:cubicBezTo>
                    <a:pt x="89026" y="7515"/>
                    <a:pt x="89152" y="7683"/>
                    <a:pt x="89152" y="8126"/>
                  </a:cubicBezTo>
                  <a:cubicBezTo>
                    <a:pt x="89131" y="10233"/>
                    <a:pt x="89131" y="12341"/>
                    <a:pt x="89152" y="14449"/>
                  </a:cubicBezTo>
                  <a:cubicBezTo>
                    <a:pt x="89152" y="14912"/>
                    <a:pt x="89005" y="15060"/>
                    <a:pt x="88541" y="15060"/>
                  </a:cubicBezTo>
                  <a:cubicBezTo>
                    <a:pt x="88000" y="15053"/>
                    <a:pt x="87459" y="15050"/>
                    <a:pt x="86918" y="15050"/>
                  </a:cubicBezTo>
                  <a:cubicBezTo>
                    <a:pt x="85836" y="15050"/>
                    <a:pt x="84754" y="15060"/>
                    <a:pt x="83672" y="15060"/>
                  </a:cubicBezTo>
                  <a:cubicBezTo>
                    <a:pt x="82576" y="15060"/>
                    <a:pt x="81499" y="15050"/>
                    <a:pt x="80422" y="15050"/>
                  </a:cubicBezTo>
                  <a:cubicBezTo>
                    <a:pt x="79883" y="15050"/>
                    <a:pt x="79345" y="15053"/>
                    <a:pt x="78804" y="15060"/>
                  </a:cubicBezTo>
                  <a:cubicBezTo>
                    <a:pt x="78340" y="15060"/>
                    <a:pt x="78193" y="14891"/>
                    <a:pt x="78193" y="14449"/>
                  </a:cubicBezTo>
                  <a:cubicBezTo>
                    <a:pt x="78214" y="12341"/>
                    <a:pt x="78214" y="10233"/>
                    <a:pt x="78193" y="8126"/>
                  </a:cubicBezTo>
                  <a:cubicBezTo>
                    <a:pt x="78193" y="7662"/>
                    <a:pt x="78340" y="7515"/>
                    <a:pt x="78804" y="7515"/>
                  </a:cubicBezTo>
                  <a:cubicBezTo>
                    <a:pt x="80427" y="7525"/>
                    <a:pt x="82049" y="7530"/>
                    <a:pt x="83675" y="7530"/>
                  </a:cubicBezTo>
                  <a:cubicBezTo>
                    <a:pt x="85300" y="7530"/>
                    <a:pt x="86929" y="7525"/>
                    <a:pt x="88562" y="7515"/>
                  </a:cubicBezTo>
                  <a:close/>
                  <a:moveTo>
                    <a:pt x="103041" y="7515"/>
                  </a:moveTo>
                  <a:cubicBezTo>
                    <a:pt x="103505" y="7515"/>
                    <a:pt x="103652" y="7683"/>
                    <a:pt x="103652" y="8126"/>
                  </a:cubicBezTo>
                  <a:cubicBezTo>
                    <a:pt x="103631" y="10233"/>
                    <a:pt x="103610" y="12341"/>
                    <a:pt x="103652" y="14449"/>
                  </a:cubicBezTo>
                  <a:cubicBezTo>
                    <a:pt x="103652" y="14975"/>
                    <a:pt x="103442" y="15060"/>
                    <a:pt x="102978" y="15060"/>
                  </a:cubicBezTo>
                  <a:lnTo>
                    <a:pt x="97056" y="15060"/>
                  </a:lnTo>
                  <a:cubicBezTo>
                    <a:pt x="95735" y="15060"/>
                    <a:pt x="94405" y="15050"/>
                    <a:pt x="93078" y="15050"/>
                  </a:cubicBezTo>
                  <a:cubicBezTo>
                    <a:pt x="92414" y="15050"/>
                    <a:pt x="91751" y="15053"/>
                    <a:pt x="91091" y="15060"/>
                  </a:cubicBezTo>
                  <a:cubicBezTo>
                    <a:pt x="90585" y="15060"/>
                    <a:pt x="90459" y="14891"/>
                    <a:pt x="90459" y="14406"/>
                  </a:cubicBezTo>
                  <a:cubicBezTo>
                    <a:pt x="90480" y="12341"/>
                    <a:pt x="90480" y="10254"/>
                    <a:pt x="90459" y="8168"/>
                  </a:cubicBezTo>
                  <a:cubicBezTo>
                    <a:pt x="90438" y="7683"/>
                    <a:pt x="90585" y="7515"/>
                    <a:pt x="91070" y="7515"/>
                  </a:cubicBezTo>
                  <a:cubicBezTo>
                    <a:pt x="93072" y="7525"/>
                    <a:pt x="95069" y="7530"/>
                    <a:pt x="97064" y="7530"/>
                  </a:cubicBezTo>
                  <a:cubicBezTo>
                    <a:pt x="99058" y="7530"/>
                    <a:pt x="101050" y="7525"/>
                    <a:pt x="103041" y="7515"/>
                  </a:cubicBezTo>
                  <a:close/>
                  <a:moveTo>
                    <a:pt x="115371" y="7515"/>
                  </a:moveTo>
                  <a:cubicBezTo>
                    <a:pt x="115856" y="7515"/>
                    <a:pt x="116024" y="7641"/>
                    <a:pt x="116024" y="8147"/>
                  </a:cubicBezTo>
                  <a:cubicBezTo>
                    <a:pt x="116003" y="10254"/>
                    <a:pt x="116003" y="12362"/>
                    <a:pt x="116024" y="14470"/>
                  </a:cubicBezTo>
                  <a:cubicBezTo>
                    <a:pt x="116024" y="14933"/>
                    <a:pt x="115877" y="15060"/>
                    <a:pt x="115413" y="15060"/>
                  </a:cubicBezTo>
                  <a:cubicBezTo>
                    <a:pt x="114865" y="15053"/>
                    <a:pt x="114317" y="15050"/>
                    <a:pt x="113769" y="15050"/>
                  </a:cubicBezTo>
                  <a:cubicBezTo>
                    <a:pt x="112673" y="15050"/>
                    <a:pt x="111577" y="15060"/>
                    <a:pt x="110481" y="15060"/>
                  </a:cubicBezTo>
                  <a:cubicBezTo>
                    <a:pt x="109399" y="15060"/>
                    <a:pt x="108317" y="15050"/>
                    <a:pt x="107235" y="15050"/>
                  </a:cubicBezTo>
                  <a:cubicBezTo>
                    <a:pt x="106694" y="15050"/>
                    <a:pt x="106154" y="15053"/>
                    <a:pt x="105613" y="15060"/>
                  </a:cubicBezTo>
                  <a:cubicBezTo>
                    <a:pt x="105128" y="15060"/>
                    <a:pt x="104938" y="14933"/>
                    <a:pt x="104938" y="14385"/>
                  </a:cubicBezTo>
                  <a:cubicBezTo>
                    <a:pt x="104959" y="12320"/>
                    <a:pt x="104959" y="10233"/>
                    <a:pt x="104938" y="8147"/>
                  </a:cubicBezTo>
                  <a:cubicBezTo>
                    <a:pt x="104917" y="7662"/>
                    <a:pt x="105086" y="7515"/>
                    <a:pt x="105570" y="7515"/>
                  </a:cubicBezTo>
                  <a:cubicBezTo>
                    <a:pt x="107204" y="7525"/>
                    <a:pt x="108837" y="7530"/>
                    <a:pt x="110471" y="7530"/>
                  </a:cubicBezTo>
                  <a:cubicBezTo>
                    <a:pt x="112104" y="7530"/>
                    <a:pt x="113737" y="7525"/>
                    <a:pt x="115371" y="7515"/>
                  </a:cubicBezTo>
                  <a:close/>
                  <a:moveTo>
                    <a:pt x="61795" y="7536"/>
                  </a:moveTo>
                  <a:cubicBezTo>
                    <a:pt x="62259" y="7536"/>
                    <a:pt x="62407" y="7662"/>
                    <a:pt x="62407" y="8126"/>
                  </a:cubicBezTo>
                  <a:cubicBezTo>
                    <a:pt x="62385" y="10233"/>
                    <a:pt x="62385" y="12341"/>
                    <a:pt x="62407" y="14449"/>
                  </a:cubicBezTo>
                  <a:cubicBezTo>
                    <a:pt x="62407" y="14891"/>
                    <a:pt x="62322" y="15081"/>
                    <a:pt x="61837" y="15081"/>
                  </a:cubicBezTo>
                  <a:cubicBezTo>
                    <a:pt x="60109" y="15070"/>
                    <a:pt x="58386" y="15065"/>
                    <a:pt x="56666" y="15065"/>
                  </a:cubicBezTo>
                  <a:cubicBezTo>
                    <a:pt x="54946" y="15065"/>
                    <a:pt x="53228" y="15070"/>
                    <a:pt x="51510" y="15081"/>
                  </a:cubicBezTo>
                  <a:cubicBezTo>
                    <a:pt x="51089" y="15081"/>
                    <a:pt x="50941" y="14954"/>
                    <a:pt x="50941" y="14512"/>
                  </a:cubicBezTo>
                  <a:cubicBezTo>
                    <a:pt x="50941" y="12383"/>
                    <a:pt x="50941" y="10254"/>
                    <a:pt x="50941" y="8147"/>
                  </a:cubicBezTo>
                  <a:cubicBezTo>
                    <a:pt x="50920" y="7662"/>
                    <a:pt x="51110" y="7557"/>
                    <a:pt x="51552" y="7557"/>
                  </a:cubicBezTo>
                  <a:lnTo>
                    <a:pt x="56737" y="7557"/>
                  </a:lnTo>
                  <a:cubicBezTo>
                    <a:pt x="58423" y="7557"/>
                    <a:pt x="60109" y="7557"/>
                    <a:pt x="61795" y="7536"/>
                  </a:cubicBezTo>
                  <a:close/>
                  <a:moveTo>
                    <a:pt x="34354" y="7557"/>
                  </a:moveTo>
                  <a:cubicBezTo>
                    <a:pt x="34839" y="7557"/>
                    <a:pt x="35029" y="7683"/>
                    <a:pt x="35029" y="8210"/>
                  </a:cubicBezTo>
                  <a:cubicBezTo>
                    <a:pt x="35008" y="10297"/>
                    <a:pt x="35008" y="12383"/>
                    <a:pt x="35029" y="14470"/>
                  </a:cubicBezTo>
                  <a:cubicBezTo>
                    <a:pt x="35029" y="14954"/>
                    <a:pt x="34881" y="15102"/>
                    <a:pt x="34396" y="15102"/>
                  </a:cubicBezTo>
                  <a:cubicBezTo>
                    <a:pt x="32805" y="15091"/>
                    <a:pt x="31214" y="15086"/>
                    <a:pt x="29623" y="15086"/>
                  </a:cubicBezTo>
                  <a:cubicBezTo>
                    <a:pt x="28031" y="15086"/>
                    <a:pt x="26440" y="15091"/>
                    <a:pt x="24849" y="15102"/>
                  </a:cubicBezTo>
                  <a:cubicBezTo>
                    <a:pt x="24385" y="15102"/>
                    <a:pt x="24196" y="14975"/>
                    <a:pt x="24196" y="14470"/>
                  </a:cubicBezTo>
                  <a:cubicBezTo>
                    <a:pt x="24217" y="12362"/>
                    <a:pt x="24217" y="10254"/>
                    <a:pt x="24196" y="8147"/>
                  </a:cubicBezTo>
                  <a:cubicBezTo>
                    <a:pt x="24196" y="7683"/>
                    <a:pt x="24364" y="7557"/>
                    <a:pt x="24807" y="7557"/>
                  </a:cubicBezTo>
                  <a:lnTo>
                    <a:pt x="29612" y="7557"/>
                  </a:lnTo>
                  <a:cubicBezTo>
                    <a:pt x="30666" y="7557"/>
                    <a:pt x="31720" y="7566"/>
                    <a:pt x="32773" y="7566"/>
                  </a:cubicBezTo>
                  <a:cubicBezTo>
                    <a:pt x="33300" y="7566"/>
                    <a:pt x="33827" y="7564"/>
                    <a:pt x="34354" y="7557"/>
                  </a:cubicBezTo>
                  <a:close/>
                  <a:moveTo>
                    <a:pt x="34375" y="16472"/>
                  </a:moveTo>
                  <a:cubicBezTo>
                    <a:pt x="34923" y="16472"/>
                    <a:pt x="35029" y="16683"/>
                    <a:pt x="35029" y="17167"/>
                  </a:cubicBezTo>
                  <a:cubicBezTo>
                    <a:pt x="35008" y="19043"/>
                    <a:pt x="34986" y="20940"/>
                    <a:pt x="35029" y="22816"/>
                  </a:cubicBezTo>
                  <a:cubicBezTo>
                    <a:pt x="35029" y="23343"/>
                    <a:pt x="34881" y="23490"/>
                    <a:pt x="34354" y="23490"/>
                  </a:cubicBezTo>
                  <a:cubicBezTo>
                    <a:pt x="33820" y="23483"/>
                    <a:pt x="33286" y="23481"/>
                    <a:pt x="32752" y="23481"/>
                  </a:cubicBezTo>
                  <a:cubicBezTo>
                    <a:pt x="31685" y="23481"/>
                    <a:pt x="30617" y="23490"/>
                    <a:pt x="29549" y="23490"/>
                  </a:cubicBezTo>
                  <a:cubicBezTo>
                    <a:pt x="28509" y="23490"/>
                    <a:pt x="27479" y="23481"/>
                    <a:pt x="26445" y="23481"/>
                  </a:cubicBezTo>
                  <a:cubicBezTo>
                    <a:pt x="25928" y="23481"/>
                    <a:pt x="25411" y="23483"/>
                    <a:pt x="24891" y="23490"/>
                  </a:cubicBezTo>
                  <a:cubicBezTo>
                    <a:pt x="24385" y="23490"/>
                    <a:pt x="24196" y="23385"/>
                    <a:pt x="24196" y="22837"/>
                  </a:cubicBezTo>
                  <a:cubicBezTo>
                    <a:pt x="24217" y="20940"/>
                    <a:pt x="24217" y="19022"/>
                    <a:pt x="24196" y="17125"/>
                  </a:cubicBezTo>
                  <a:cubicBezTo>
                    <a:pt x="24196" y="16619"/>
                    <a:pt x="24343" y="16472"/>
                    <a:pt x="24828" y="16472"/>
                  </a:cubicBezTo>
                  <a:cubicBezTo>
                    <a:pt x="26665" y="16484"/>
                    <a:pt x="28503" y="16496"/>
                    <a:pt x="30340" y="16496"/>
                  </a:cubicBezTo>
                  <a:cubicBezTo>
                    <a:pt x="31685" y="16496"/>
                    <a:pt x="33030" y="16490"/>
                    <a:pt x="34375" y="16472"/>
                  </a:cubicBezTo>
                  <a:close/>
                  <a:moveTo>
                    <a:pt x="102999" y="16493"/>
                  </a:moveTo>
                  <a:cubicBezTo>
                    <a:pt x="103484" y="16493"/>
                    <a:pt x="103652" y="16619"/>
                    <a:pt x="103652" y="17125"/>
                  </a:cubicBezTo>
                  <a:cubicBezTo>
                    <a:pt x="103610" y="19022"/>
                    <a:pt x="103610" y="20940"/>
                    <a:pt x="103652" y="22837"/>
                  </a:cubicBezTo>
                  <a:cubicBezTo>
                    <a:pt x="103652" y="23385"/>
                    <a:pt x="103463" y="23490"/>
                    <a:pt x="102957" y="23490"/>
                  </a:cubicBezTo>
                  <a:lnTo>
                    <a:pt x="96971" y="23490"/>
                  </a:lnTo>
                  <a:cubicBezTo>
                    <a:pt x="95679" y="23490"/>
                    <a:pt x="94377" y="23481"/>
                    <a:pt x="93078" y="23481"/>
                  </a:cubicBezTo>
                  <a:cubicBezTo>
                    <a:pt x="92428" y="23481"/>
                    <a:pt x="91780" y="23483"/>
                    <a:pt x="91133" y="23490"/>
                  </a:cubicBezTo>
                  <a:cubicBezTo>
                    <a:pt x="91103" y="23491"/>
                    <a:pt x="91074" y="23492"/>
                    <a:pt x="91045" y="23492"/>
                  </a:cubicBezTo>
                  <a:cubicBezTo>
                    <a:pt x="90608" y="23492"/>
                    <a:pt x="90459" y="23332"/>
                    <a:pt x="90459" y="22837"/>
                  </a:cubicBezTo>
                  <a:cubicBezTo>
                    <a:pt x="90480" y="20940"/>
                    <a:pt x="90480" y="19064"/>
                    <a:pt x="90459" y="17188"/>
                  </a:cubicBezTo>
                  <a:cubicBezTo>
                    <a:pt x="90438" y="16683"/>
                    <a:pt x="90543" y="16493"/>
                    <a:pt x="91091" y="16493"/>
                  </a:cubicBezTo>
                  <a:cubicBezTo>
                    <a:pt x="93083" y="16503"/>
                    <a:pt x="95069" y="16509"/>
                    <a:pt x="97053" y="16509"/>
                  </a:cubicBezTo>
                  <a:cubicBezTo>
                    <a:pt x="99037" y="16509"/>
                    <a:pt x="101018" y="16503"/>
                    <a:pt x="102999" y="16493"/>
                  </a:cubicBezTo>
                  <a:close/>
                  <a:moveTo>
                    <a:pt x="22172" y="16493"/>
                  </a:moveTo>
                  <a:cubicBezTo>
                    <a:pt x="22762" y="16493"/>
                    <a:pt x="22910" y="16683"/>
                    <a:pt x="22910" y="17252"/>
                  </a:cubicBezTo>
                  <a:cubicBezTo>
                    <a:pt x="22868" y="19127"/>
                    <a:pt x="22868" y="20982"/>
                    <a:pt x="22910" y="22858"/>
                  </a:cubicBezTo>
                  <a:cubicBezTo>
                    <a:pt x="22910" y="23385"/>
                    <a:pt x="22741" y="23511"/>
                    <a:pt x="22214" y="23511"/>
                  </a:cubicBezTo>
                  <a:cubicBezTo>
                    <a:pt x="20223" y="23501"/>
                    <a:pt x="18226" y="23495"/>
                    <a:pt x="16229" y="23495"/>
                  </a:cubicBezTo>
                  <a:cubicBezTo>
                    <a:pt x="14232" y="23495"/>
                    <a:pt x="12235" y="23501"/>
                    <a:pt x="10243" y="23511"/>
                  </a:cubicBezTo>
                  <a:cubicBezTo>
                    <a:pt x="9716" y="23511"/>
                    <a:pt x="9590" y="23343"/>
                    <a:pt x="9590" y="22837"/>
                  </a:cubicBezTo>
                  <a:cubicBezTo>
                    <a:pt x="9611" y="20940"/>
                    <a:pt x="9611" y="19064"/>
                    <a:pt x="9590" y="17167"/>
                  </a:cubicBezTo>
                  <a:cubicBezTo>
                    <a:pt x="9569" y="16640"/>
                    <a:pt x="9737" y="16514"/>
                    <a:pt x="10264" y="16514"/>
                  </a:cubicBezTo>
                  <a:lnTo>
                    <a:pt x="16250" y="16514"/>
                  </a:lnTo>
                  <a:cubicBezTo>
                    <a:pt x="17240" y="16514"/>
                    <a:pt x="18226" y="16519"/>
                    <a:pt x="19211" y="16519"/>
                  </a:cubicBezTo>
                  <a:cubicBezTo>
                    <a:pt x="20196" y="16519"/>
                    <a:pt x="21182" y="16514"/>
                    <a:pt x="22172" y="16493"/>
                  </a:cubicBezTo>
                  <a:close/>
                  <a:moveTo>
                    <a:pt x="49051" y="16512"/>
                  </a:moveTo>
                  <a:cubicBezTo>
                    <a:pt x="49504" y="16512"/>
                    <a:pt x="49634" y="16672"/>
                    <a:pt x="49634" y="17167"/>
                  </a:cubicBezTo>
                  <a:cubicBezTo>
                    <a:pt x="49613" y="19085"/>
                    <a:pt x="49613" y="21003"/>
                    <a:pt x="49634" y="22900"/>
                  </a:cubicBezTo>
                  <a:cubicBezTo>
                    <a:pt x="49634" y="23364"/>
                    <a:pt x="49508" y="23511"/>
                    <a:pt x="49044" y="23511"/>
                  </a:cubicBezTo>
                  <a:cubicBezTo>
                    <a:pt x="47021" y="23501"/>
                    <a:pt x="44998" y="23495"/>
                    <a:pt x="42977" y="23495"/>
                  </a:cubicBezTo>
                  <a:cubicBezTo>
                    <a:pt x="40956" y="23495"/>
                    <a:pt x="38938" y="23501"/>
                    <a:pt x="36925" y="23511"/>
                  </a:cubicBezTo>
                  <a:cubicBezTo>
                    <a:pt x="36462" y="23511"/>
                    <a:pt x="36314" y="23364"/>
                    <a:pt x="36314" y="22900"/>
                  </a:cubicBezTo>
                  <a:cubicBezTo>
                    <a:pt x="36335" y="20982"/>
                    <a:pt x="36335" y="19043"/>
                    <a:pt x="36314" y="17104"/>
                  </a:cubicBezTo>
                  <a:cubicBezTo>
                    <a:pt x="36314" y="16662"/>
                    <a:pt x="36462" y="16514"/>
                    <a:pt x="36925" y="16514"/>
                  </a:cubicBezTo>
                  <a:lnTo>
                    <a:pt x="48960" y="16514"/>
                  </a:lnTo>
                  <a:cubicBezTo>
                    <a:pt x="48992" y="16513"/>
                    <a:pt x="49022" y="16512"/>
                    <a:pt x="49051" y="16512"/>
                  </a:cubicBezTo>
                  <a:close/>
                  <a:moveTo>
                    <a:pt x="61816" y="16514"/>
                  </a:moveTo>
                  <a:cubicBezTo>
                    <a:pt x="62259" y="16514"/>
                    <a:pt x="62428" y="16640"/>
                    <a:pt x="62428" y="17104"/>
                  </a:cubicBezTo>
                  <a:cubicBezTo>
                    <a:pt x="62407" y="19043"/>
                    <a:pt x="62407" y="21003"/>
                    <a:pt x="62428" y="22963"/>
                  </a:cubicBezTo>
                  <a:cubicBezTo>
                    <a:pt x="62428" y="23385"/>
                    <a:pt x="62259" y="23511"/>
                    <a:pt x="61837" y="23511"/>
                  </a:cubicBezTo>
                  <a:cubicBezTo>
                    <a:pt x="60120" y="23501"/>
                    <a:pt x="58397" y="23495"/>
                    <a:pt x="56674" y="23495"/>
                  </a:cubicBezTo>
                  <a:cubicBezTo>
                    <a:pt x="54951" y="23495"/>
                    <a:pt x="53228" y="23501"/>
                    <a:pt x="51510" y="23511"/>
                  </a:cubicBezTo>
                  <a:cubicBezTo>
                    <a:pt x="51089" y="23511"/>
                    <a:pt x="50941" y="23385"/>
                    <a:pt x="50941" y="22942"/>
                  </a:cubicBezTo>
                  <a:cubicBezTo>
                    <a:pt x="50962" y="21003"/>
                    <a:pt x="50962" y="19043"/>
                    <a:pt x="50941" y="17104"/>
                  </a:cubicBezTo>
                  <a:cubicBezTo>
                    <a:pt x="50941" y="16619"/>
                    <a:pt x="51110" y="16514"/>
                    <a:pt x="51552" y="16514"/>
                  </a:cubicBezTo>
                  <a:close/>
                  <a:moveTo>
                    <a:pt x="76232" y="16514"/>
                  </a:moveTo>
                  <a:cubicBezTo>
                    <a:pt x="76717" y="16514"/>
                    <a:pt x="76907" y="16640"/>
                    <a:pt x="76907" y="17167"/>
                  </a:cubicBezTo>
                  <a:cubicBezTo>
                    <a:pt x="76886" y="19085"/>
                    <a:pt x="76886" y="20982"/>
                    <a:pt x="76907" y="22900"/>
                  </a:cubicBezTo>
                  <a:cubicBezTo>
                    <a:pt x="76907" y="23406"/>
                    <a:pt x="76738" y="23511"/>
                    <a:pt x="76254" y="23511"/>
                  </a:cubicBezTo>
                  <a:lnTo>
                    <a:pt x="64367" y="23511"/>
                  </a:lnTo>
                  <a:cubicBezTo>
                    <a:pt x="63882" y="23511"/>
                    <a:pt x="63713" y="23406"/>
                    <a:pt x="63713" y="22900"/>
                  </a:cubicBezTo>
                  <a:cubicBezTo>
                    <a:pt x="63734" y="20961"/>
                    <a:pt x="63734" y="19022"/>
                    <a:pt x="63713" y="17104"/>
                  </a:cubicBezTo>
                  <a:cubicBezTo>
                    <a:pt x="63713" y="16619"/>
                    <a:pt x="63882" y="16514"/>
                    <a:pt x="64324" y="16514"/>
                  </a:cubicBezTo>
                  <a:close/>
                  <a:moveTo>
                    <a:pt x="88541" y="16514"/>
                  </a:moveTo>
                  <a:cubicBezTo>
                    <a:pt x="88983" y="16514"/>
                    <a:pt x="89152" y="16619"/>
                    <a:pt x="89152" y="17104"/>
                  </a:cubicBezTo>
                  <a:cubicBezTo>
                    <a:pt x="89131" y="19043"/>
                    <a:pt x="89131" y="21003"/>
                    <a:pt x="89152" y="22942"/>
                  </a:cubicBezTo>
                  <a:cubicBezTo>
                    <a:pt x="89152" y="23385"/>
                    <a:pt x="89005" y="23511"/>
                    <a:pt x="88583" y="23511"/>
                  </a:cubicBezTo>
                  <a:cubicBezTo>
                    <a:pt x="86950" y="23501"/>
                    <a:pt x="85316" y="23495"/>
                    <a:pt x="83683" y="23495"/>
                  </a:cubicBezTo>
                  <a:cubicBezTo>
                    <a:pt x="82049" y="23495"/>
                    <a:pt x="80416" y="23501"/>
                    <a:pt x="78783" y="23511"/>
                  </a:cubicBezTo>
                  <a:cubicBezTo>
                    <a:pt x="78361" y="23511"/>
                    <a:pt x="78214" y="23385"/>
                    <a:pt x="78214" y="22942"/>
                  </a:cubicBezTo>
                  <a:cubicBezTo>
                    <a:pt x="78235" y="21003"/>
                    <a:pt x="78235" y="19043"/>
                    <a:pt x="78214" y="17104"/>
                  </a:cubicBezTo>
                  <a:cubicBezTo>
                    <a:pt x="78193" y="16640"/>
                    <a:pt x="78361" y="16514"/>
                    <a:pt x="78825" y="16514"/>
                  </a:cubicBezTo>
                  <a:close/>
                  <a:moveTo>
                    <a:pt x="115392" y="16514"/>
                  </a:moveTo>
                  <a:cubicBezTo>
                    <a:pt x="115877" y="16514"/>
                    <a:pt x="116024" y="16662"/>
                    <a:pt x="116024" y="17146"/>
                  </a:cubicBezTo>
                  <a:cubicBezTo>
                    <a:pt x="116003" y="19064"/>
                    <a:pt x="116003" y="20961"/>
                    <a:pt x="116024" y="22879"/>
                  </a:cubicBezTo>
                  <a:cubicBezTo>
                    <a:pt x="116045" y="23343"/>
                    <a:pt x="115919" y="23532"/>
                    <a:pt x="115413" y="23532"/>
                  </a:cubicBezTo>
                  <a:cubicBezTo>
                    <a:pt x="113769" y="23522"/>
                    <a:pt x="112125" y="23516"/>
                    <a:pt x="110481" y="23516"/>
                  </a:cubicBezTo>
                  <a:cubicBezTo>
                    <a:pt x="108837" y="23516"/>
                    <a:pt x="107193" y="23522"/>
                    <a:pt x="105549" y="23532"/>
                  </a:cubicBezTo>
                  <a:cubicBezTo>
                    <a:pt x="105086" y="23532"/>
                    <a:pt x="104938" y="23385"/>
                    <a:pt x="104938" y="22921"/>
                  </a:cubicBezTo>
                  <a:cubicBezTo>
                    <a:pt x="104959" y="20982"/>
                    <a:pt x="104959" y="19064"/>
                    <a:pt x="104938" y="17125"/>
                  </a:cubicBezTo>
                  <a:cubicBezTo>
                    <a:pt x="104938" y="16619"/>
                    <a:pt x="105128" y="16514"/>
                    <a:pt x="105591" y="16514"/>
                  </a:cubicBezTo>
                  <a:close/>
                  <a:moveTo>
                    <a:pt x="8968" y="1"/>
                  </a:moveTo>
                  <a:cubicBezTo>
                    <a:pt x="8763" y="1"/>
                    <a:pt x="8557" y="54"/>
                    <a:pt x="8367" y="159"/>
                  </a:cubicBezTo>
                  <a:cubicBezTo>
                    <a:pt x="8367" y="1887"/>
                    <a:pt x="8346" y="3615"/>
                    <a:pt x="8367" y="5344"/>
                  </a:cubicBezTo>
                  <a:cubicBezTo>
                    <a:pt x="8388" y="5892"/>
                    <a:pt x="8283" y="6102"/>
                    <a:pt x="7672" y="6102"/>
                  </a:cubicBezTo>
                  <a:cubicBezTo>
                    <a:pt x="5164" y="6081"/>
                    <a:pt x="2677" y="6081"/>
                    <a:pt x="190" y="6081"/>
                  </a:cubicBezTo>
                  <a:cubicBezTo>
                    <a:pt x="0" y="6566"/>
                    <a:pt x="0" y="7072"/>
                    <a:pt x="190" y="7536"/>
                  </a:cubicBezTo>
                  <a:cubicBezTo>
                    <a:pt x="1848" y="7536"/>
                    <a:pt x="3515" y="7545"/>
                    <a:pt x="5179" y="7545"/>
                  </a:cubicBezTo>
                  <a:cubicBezTo>
                    <a:pt x="6011" y="7545"/>
                    <a:pt x="6843" y="7543"/>
                    <a:pt x="7672" y="7536"/>
                  </a:cubicBezTo>
                  <a:cubicBezTo>
                    <a:pt x="7700" y="7535"/>
                    <a:pt x="7727" y="7534"/>
                    <a:pt x="7753" y="7534"/>
                  </a:cubicBezTo>
                  <a:cubicBezTo>
                    <a:pt x="8253" y="7534"/>
                    <a:pt x="8367" y="7730"/>
                    <a:pt x="8367" y="8231"/>
                  </a:cubicBezTo>
                  <a:cubicBezTo>
                    <a:pt x="8346" y="10275"/>
                    <a:pt x="8346" y="12320"/>
                    <a:pt x="8367" y="14343"/>
                  </a:cubicBezTo>
                  <a:cubicBezTo>
                    <a:pt x="8388" y="14891"/>
                    <a:pt x="8241" y="15060"/>
                    <a:pt x="7672" y="15060"/>
                  </a:cubicBezTo>
                  <a:cubicBezTo>
                    <a:pt x="5185" y="15039"/>
                    <a:pt x="2677" y="15039"/>
                    <a:pt x="190" y="15039"/>
                  </a:cubicBezTo>
                  <a:cubicBezTo>
                    <a:pt x="0" y="15523"/>
                    <a:pt x="0" y="16029"/>
                    <a:pt x="190" y="16493"/>
                  </a:cubicBezTo>
                  <a:cubicBezTo>
                    <a:pt x="1433" y="16493"/>
                    <a:pt x="2682" y="16498"/>
                    <a:pt x="3931" y="16498"/>
                  </a:cubicBezTo>
                  <a:cubicBezTo>
                    <a:pt x="5180" y="16498"/>
                    <a:pt x="6428" y="16493"/>
                    <a:pt x="7672" y="16472"/>
                  </a:cubicBezTo>
                  <a:cubicBezTo>
                    <a:pt x="8241" y="16472"/>
                    <a:pt x="8367" y="16640"/>
                    <a:pt x="8367" y="17188"/>
                  </a:cubicBezTo>
                  <a:cubicBezTo>
                    <a:pt x="8346" y="19043"/>
                    <a:pt x="8346" y="20919"/>
                    <a:pt x="8367" y="22774"/>
                  </a:cubicBezTo>
                  <a:cubicBezTo>
                    <a:pt x="8388" y="23322"/>
                    <a:pt x="8241" y="23490"/>
                    <a:pt x="7672" y="23490"/>
                  </a:cubicBezTo>
                  <a:cubicBezTo>
                    <a:pt x="5185" y="23469"/>
                    <a:pt x="2677" y="23469"/>
                    <a:pt x="190" y="23469"/>
                  </a:cubicBezTo>
                  <a:cubicBezTo>
                    <a:pt x="0" y="23933"/>
                    <a:pt x="0" y="24460"/>
                    <a:pt x="190" y="24923"/>
                  </a:cubicBezTo>
                  <a:cubicBezTo>
                    <a:pt x="1433" y="24923"/>
                    <a:pt x="2682" y="24929"/>
                    <a:pt x="3933" y="24929"/>
                  </a:cubicBezTo>
                  <a:cubicBezTo>
                    <a:pt x="5185" y="24929"/>
                    <a:pt x="6439" y="24923"/>
                    <a:pt x="7693" y="24902"/>
                  </a:cubicBezTo>
                  <a:cubicBezTo>
                    <a:pt x="8262" y="24902"/>
                    <a:pt x="8367" y="25092"/>
                    <a:pt x="8367" y="25619"/>
                  </a:cubicBezTo>
                  <a:cubicBezTo>
                    <a:pt x="8346" y="27115"/>
                    <a:pt x="8367" y="28612"/>
                    <a:pt x="8346" y="30108"/>
                  </a:cubicBezTo>
                  <a:cubicBezTo>
                    <a:pt x="8346" y="30551"/>
                    <a:pt x="8431" y="30740"/>
                    <a:pt x="8936" y="30740"/>
                  </a:cubicBezTo>
                  <a:cubicBezTo>
                    <a:pt x="9442" y="30740"/>
                    <a:pt x="9569" y="30551"/>
                    <a:pt x="9569" y="30087"/>
                  </a:cubicBezTo>
                  <a:cubicBezTo>
                    <a:pt x="9548" y="28591"/>
                    <a:pt x="9569" y="27094"/>
                    <a:pt x="9548" y="25598"/>
                  </a:cubicBezTo>
                  <a:cubicBezTo>
                    <a:pt x="9527" y="25113"/>
                    <a:pt x="9632" y="24902"/>
                    <a:pt x="10180" y="24902"/>
                  </a:cubicBezTo>
                  <a:cubicBezTo>
                    <a:pt x="12193" y="24913"/>
                    <a:pt x="14205" y="24918"/>
                    <a:pt x="16216" y="24918"/>
                  </a:cubicBezTo>
                  <a:cubicBezTo>
                    <a:pt x="18226" y="24918"/>
                    <a:pt x="20233" y="24913"/>
                    <a:pt x="22235" y="24902"/>
                  </a:cubicBezTo>
                  <a:cubicBezTo>
                    <a:pt x="22741" y="24902"/>
                    <a:pt x="22868" y="25092"/>
                    <a:pt x="22868" y="25556"/>
                  </a:cubicBezTo>
                  <a:cubicBezTo>
                    <a:pt x="22847" y="27031"/>
                    <a:pt x="22868" y="28506"/>
                    <a:pt x="22847" y="29960"/>
                  </a:cubicBezTo>
                  <a:cubicBezTo>
                    <a:pt x="22847" y="30445"/>
                    <a:pt x="22847" y="30719"/>
                    <a:pt x="23500" y="30740"/>
                  </a:cubicBezTo>
                  <a:cubicBezTo>
                    <a:pt x="23521" y="30741"/>
                    <a:pt x="23541" y="30741"/>
                    <a:pt x="23560" y="30741"/>
                  </a:cubicBezTo>
                  <a:cubicBezTo>
                    <a:pt x="24155" y="30741"/>
                    <a:pt x="24174" y="30430"/>
                    <a:pt x="24174" y="29960"/>
                  </a:cubicBezTo>
                  <a:cubicBezTo>
                    <a:pt x="24153" y="28506"/>
                    <a:pt x="24174" y="27052"/>
                    <a:pt x="24153" y="25598"/>
                  </a:cubicBezTo>
                  <a:cubicBezTo>
                    <a:pt x="24153" y="25113"/>
                    <a:pt x="24259" y="24923"/>
                    <a:pt x="24807" y="24923"/>
                  </a:cubicBezTo>
                  <a:cubicBezTo>
                    <a:pt x="26398" y="24934"/>
                    <a:pt x="27989" y="24939"/>
                    <a:pt x="29580" y="24939"/>
                  </a:cubicBezTo>
                  <a:cubicBezTo>
                    <a:pt x="31172" y="24939"/>
                    <a:pt x="32763" y="24934"/>
                    <a:pt x="34354" y="24923"/>
                  </a:cubicBezTo>
                  <a:cubicBezTo>
                    <a:pt x="34860" y="24923"/>
                    <a:pt x="34986" y="25092"/>
                    <a:pt x="34986" y="25577"/>
                  </a:cubicBezTo>
                  <a:cubicBezTo>
                    <a:pt x="34965" y="27073"/>
                    <a:pt x="34986" y="28548"/>
                    <a:pt x="34965" y="30045"/>
                  </a:cubicBezTo>
                  <a:cubicBezTo>
                    <a:pt x="34965" y="30529"/>
                    <a:pt x="35050" y="30761"/>
                    <a:pt x="35619" y="30761"/>
                  </a:cubicBezTo>
                  <a:cubicBezTo>
                    <a:pt x="36188" y="30761"/>
                    <a:pt x="36293" y="30551"/>
                    <a:pt x="36293" y="30024"/>
                  </a:cubicBezTo>
                  <a:cubicBezTo>
                    <a:pt x="36272" y="28591"/>
                    <a:pt x="36314" y="27178"/>
                    <a:pt x="36272" y="25745"/>
                  </a:cubicBezTo>
                  <a:cubicBezTo>
                    <a:pt x="36272" y="25134"/>
                    <a:pt x="36420" y="24923"/>
                    <a:pt x="37073" y="24923"/>
                  </a:cubicBezTo>
                  <a:cubicBezTo>
                    <a:pt x="39033" y="24934"/>
                    <a:pt x="40998" y="24939"/>
                    <a:pt x="42964" y="24939"/>
                  </a:cubicBezTo>
                  <a:cubicBezTo>
                    <a:pt x="44929" y="24939"/>
                    <a:pt x="46894" y="24934"/>
                    <a:pt x="48855" y="24923"/>
                  </a:cubicBezTo>
                  <a:cubicBezTo>
                    <a:pt x="49487" y="24923"/>
                    <a:pt x="49634" y="25134"/>
                    <a:pt x="49613" y="25703"/>
                  </a:cubicBezTo>
                  <a:cubicBezTo>
                    <a:pt x="49592" y="27094"/>
                    <a:pt x="49613" y="28485"/>
                    <a:pt x="49613" y="29855"/>
                  </a:cubicBezTo>
                  <a:cubicBezTo>
                    <a:pt x="49613" y="30298"/>
                    <a:pt x="49466" y="30740"/>
                    <a:pt x="50246" y="30761"/>
                  </a:cubicBezTo>
                  <a:cubicBezTo>
                    <a:pt x="50263" y="30762"/>
                    <a:pt x="50280" y="30762"/>
                    <a:pt x="50296" y="30762"/>
                  </a:cubicBezTo>
                  <a:cubicBezTo>
                    <a:pt x="51061" y="30762"/>
                    <a:pt x="50920" y="30288"/>
                    <a:pt x="50920" y="29834"/>
                  </a:cubicBezTo>
                  <a:cubicBezTo>
                    <a:pt x="50920" y="28422"/>
                    <a:pt x="50941" y="27010"/>
                    <a:pt x="50920" y="25619"/>
                  </a:cubicBezTo>
                  <a:cubicBezTo>
                    <a:pt x="50920" y="25113"/>
                    <a:pt x="51025" y="24923"/>
                    <a:pt x="51573" y="24923"/>
                  </a:cubicBezTo>
                  <a:cubicBezTo>
                    <a:pt x="53270" y="24934"/>
                    <a:pt x="54961" y="24939"/>
                    <a:pt x="56650" y="24939"/>
                  </a:cubicBezTo>
                  <a:cubicBezTo>
                    <a:pt x="58339" y="24939"/>
                    <a:pt x="60025" y="24934"/>
                    <a:pt x="61711" y="24923"/>
                  </a:cubicBezTo>
                  <a:cubicBezTo>
                    <a:pt x="62280" y="24923"/>
                    <a:pt x="62407" y="25113"/>
                    <a:pt x="62407" y="25640"/>
                  </a:cubicBezTo>
                  <a:cubicBezTo>
                    <a:pt x="62385" y="27073"/>
                    <a:pt x="62407" y="28485"/>
                    <a:pt x="62407" y="29918"/>
                  </a:cubicBezTo>
                  <a:cubicBezTo>
                    <a:pt x="62407" y="30382"/>
                    <a:pt x="62343" y="30761"/>
                    <a:pt x="63039" y="30761"/>
                  </a:cubicBezTo>
                  <a:cubicBezTo>
                    <a:pt x="63798" y="30761"/>
                    <a:pt x="63734" y="30361"/>
                    <a:pt x="63734" y="29897"/>
                  </a:cubicBezTo>
                  <a:cubicBezTo>
                    <a:pt x="63713" y="28464"/>
                    <a:pt x="63734" y="27031"/>
                    <a:pt x="63713" y="25598"/>
                  </a:cubicBezTo>
                  <a:cubicBezTo>
                    <a:pt x="63713" y="25113"/>
                    <a:pt x="63819" y="24923"/>
                    <a:pt x="64367" y="24923"/>
                  </a:cubicBezTo>
                  <a:cubicBezTo>
                    <a:pt x="66348" y="24934"/>
                    <a:pt x="68324" y="24939"/>
                    <a:pt x="70300" y="24939"/>
                  </a:cubicBezTo>
                  <a:cubicBezTo>
                    <a:pt x="72275" y="24939"/>
                    <a:pt x="74251" y="24934"/>
                    <a:pt x="76232" y="24923"/>
                  </a:cubicBezTo>
                  <a:cubicBezTo>
                    <a:pt x="76801" y="24923"/>
                    <a:pt x="76928" y="25113"/>
                    <a:pt x="76907" y="25640"/>
                  </a:cubicBezTo>
                  <a:cubicBezTo>
                    <a:pt x="76886" y="27052"/>
                    <a:pt x="76907" y="28443"/>
                    <a:pt x="76907" y="29855"/>
                  </a:cubicBezTo>
                  <a:cubicBezTo>
                    <a:pt x="76907" y="30298"/>
                    <a:pt x="76780" y="30740"/>
                    <a:pt x="77560" y="30761"/>
                  </a:cubicBezTo>
                  <a:cubicBezTo>
                    <a:pt x="77578" y="30762"/>
                    <a:pt x="77594" y="30762"/>
                    <a:pt x="77611" y="30762"/>
                  </a:cubicBezTo>
                  <a:cubicBezTo>
                    <a:pt x="78375" y="30762"/>
                    <a:pt x="78214" y="30288"/>
                    <a:pt x="78214" y="29834"/>
                  </a:cubicBezTo>
                  <a:cubicBezTo>
                    <a:pt x="78214" y="28422"/>
                    <a:pt x="78256" y="27010"/>
                    <a:pt x="78214" y="25619"/>
                  </a:cubicBezTo>
                  <a:cubicBezTo>
                    <a:pt x="78214" y="25113"/>
                    <a:pt x="78340" y="24923"/>
                    <a:pt x="78888" y="24923"/>
                  </a:cubicBezTo>
                  <a:cubicBezTo>
                    <a:pt x="80490" y="24934"/>
                    <a:pt x="82092" y="24939"/>
                    <a:pt x="83693" y="24939"/>
                  </a:cubicBezTo>
                  <a:cubicBezTo>
                    <a:pt x="85295" y="24939"/>
                    <a:pt x="86897" y="24934"/>
                    <a:pt x="88499" y="24923"/>
                  </a:cubicBezTo>
                  <a:cubicBezTo>
                    <a:pt x="89068" y="24923"/>
                    <a:pt x="89173" y="25113"/>
                    <a:pt x="89173" y="25640"/>
                  </a:cubicBezTo>
                  <a:cubicBezTo>
                    <a:pt x="89152" y="27094"/>
                    <a:pt x="89173" y="28548"/>
                    <a:pt x="89152" y="29982"/>
                  </a:cubicBezTo>
                  <a:cubicBezTo>
                    <a:pt x="89152" y="30466"/>
                    <a:pt x="89194" y="30761"/>
                    <a:pt x="89805" y="30761"/>
                  </a:cubicBezTo>
                  <a:cubicBezTo>
                    <a:pt x="90396" y="30740"/>
                    <a:pt x="90480" y="30551"/>
                    <a:pt x="90480" y="30024"/>
                  </a:cubicBezTo>
                  <a:cubicBezTo>
                    <a:pt x="90480" y="28527"/>
                    <a:pt x="90501" y="27031"/>
                    <a:pt x="90480" y="25534"/>
                  </a:cubicBezTo>
                  <a:cubicBezTo>
                    <a:pt x="90459" y="25092"/>
                    <a:pt x="90585" y="24923"/>
                    <a:pt x="91070" y="24923"/>
                  </a:cubicBezTo>
                  <a:cubicBezTo>
                    <a:pt x="93062" y="24934"/>
                    <a:pt x="95059" y="24939"/>
                    <a:pt x="97056" y="24939"/>
                  </a:cubicBezTo>
                  <a:cubicBezTo>
                    <a:pt x="99053" y="24939"/>
                    <a:pt x="101050" y="24934"/>
                    <a:pt x="103041" y="24923"/>
                  </a:cubicBezTo>
                  <a:cubicBezTo>
                    <a:pt x="103568" y="24923"/>
                    <a:pt x="103674" y="25113"/>
                    <a:pt x="103674" y="25577"/>
                  </a:cubicBezTo>
                  <a:cubicBezTo>
                    <a:pt x="103652" y="27052"/>
                    <a:pt x="103674" y="28527"/>
                    <a:pt x="103652" y="29982"/>
                  </a:cubicBezTo>
                  <a:cubicBezTo>
                    <a:pt x="103631" y="30466"/>
                    <a:pt x="103674" y="30761"/>
                    <a:pt x="104306" y="30761"/>
                  </a:cubicBezTo>
                  <a:cubicBezTo>
                    <a:pt x="104875" y="30740"/>
                    <a:pt x="104980" y="30551"/>
                    <a:pt x="104980" y="30024"/>
                  </a:cubicBezTo>
                  <a:cubicBezTo>
                    <a:pt x="104959" y="28527"/>
                    <a:pt x="104980" y="27031"/>
                    <a:pt x="104959" y="25534"/>
                  </a:cubicBezTo>
                  <a:cubicBezTo>
                    <a:pt x="104959" y="25092"/>
                    <a:pt x="105086" y="24923"/>
                    <a:pt x="105549" y="24923"/>
                  </a:cubicBezTo>
                  <a:cubicBezTo>
                    <a:pt x="107193" y="24934"/>
                    <a:pt x="108837" y="24939"/>
                    <a:pt x="110484" y="24939"/>
                  </a:cubicBezTo>
                  <a:cubicBezTo>
                    <a:pt x="112130" y="24939"/>
                    <a:pt x="113780" y="24934"/>
                    <a:pt x="115434" y="24923"/>
                  </a:cubicBezTo>
                  <a:cubicBezTo>
                    <a:pt x="115940" y="24923"/>
                    <a:pt x="116045" y="25113"/>
                    <a:pt x="116045" y="25577"/>
                  </a:cubicBezTo>
                  <a:cubicBezTo>
                    <a:pt x="116024" y="27052"/>
                    <a:pt x="116045" y="28527"/>
                    <a:pt x="116024" y="29982"/>
                  </a:cubicBezTo>
                  <a:cubicBezTo>
                    <a:pt x="116024" y="30466"/>
                    <a:pt x="116066" y="30761"/>
                    <a:pt x="116678" y="30761"/>
                  </a:cubicBezTo>
                  <a:cubicBezTo>
                    <a:pt x="117268" y="30740"/>
                    <a:pt x="117373" y="30551"/>
                    <a:pt x="117373" y="30024"/>
                  </a:cubicBezTo>
                  <a:cubicBezTo>
                    <a:pt x="117352" y="28527"/>
                    <a:pt x="117373" y="27031"/>
                    <a:pt x="117352" y="25534"/>
                  </a:cubicBezTo>
                  <a:cubicBezTo>
                    <a:pt x="117331" y="25092"/>
                    <a:pt x="117457" y="24923"/>
                    <a:pt x="117942" y="24923"/>
                  </a:cubicBezTo>
                  <a:cubicBezTo>
                    <a:pt x="119544" y="24944"/>
                    <a:pt x="121146" y="24944"/>
                    <a:pt x="122747" y="24944"/>
                  </a:cubicBezTo>
                  <a:lnTo>
                    <a:pt x="122747" y="23469"/>
                  </a:lnTo>
                  <a:cubicBezTo>
                    <a:pt x="121947" y="23480"/>
                    <a:pt x="121146" y="23480"/>
                    <a:pt x="120345" y="23480"/>
                  </a:cubicBezTo>
                  <a:cubicBezTo>
                    <a:pt x="119544" y="23480"/>
                    <a:pt x="118743" y="23480"/>
                    <a:pt x="117942" y="23490"/>
                  </a:cubicBezTo>
                  <a:cubicBezTo>
                    <a:pt x="117917" y="23491"/>
                    <a:pt x="117892" y="23492"/>
                    <a:pt x="117869" y="23492"/>
                  </a:cubicBezTo>
                  <a:cubicBezTo>
                    <a:pt x="117465" y="23492"/>
                    <a:pt x="117352" y="23318"/>
                    <a:pt x="117352" y="22900"/>
                  </a:cubicBezTo>
                  <a:cubicBezTo>
                    <a:pt x="117373" y="20961"/>
                    <a:pt x="117373" y="19022"/>
                    <a:pt x="117352" y="17104"/>
                  </a:cubicBezTo>
                  <a:cubicBezTo>
                    <a:pt x="117331" y="16640"/>
                    <a:pt x="117478" y="16493"/>
                    <a:pt x="117942" y="16493"/>
                  </a:cubicBezTo>
                  <a:cubicBezTo>
                    <a:pt x="119544" y="16514"/>
                    <a:pt x="121146" y="16514"/>
                    <a:pt x="122747" y="16514"/>
                  </a:cubicBezTo>
                  <a:lnTo>
                    <a:pt x="122747" y="15039"/>
                  </a:lnTo>
                  <a:cubicBezTo>
                    <a:pt x="121146" y="15039"/>
                    <a:pt x="119544" y="15039"/>
                    <a:pt x="117942" y="15060"/>
                  </a:cubicBezTo>
                  <a:cubicBezTo>
                    <a:pt x="117542" y="15060"/>
                    <a:pt x="117352" y="14975"/>
                    <a:pt x="117352" y="14512"/>
                  </a:cubicBezTo>
                  <a:cubicBezTo>
                    <a:pt x="117373" y="12362"/>
                    <a:pt x="117373" y="10212"/>
                    <a:pt x="117352" y="8063"/>
                  </a:cubicBezTo>
                  <a:cubicBezTo>
                    <a:pt x="117352" y="7620"/>
                    <a:pt x="117542" y="7536"/>
                    <a:pt x="117942" y="7536"/>
                  </a:cubicBezTo>
                  <a:cubicBezTo>
                    <a:pt x="119544" y="7557"/>
                    <a:pt x="121146" y="7557"/>
                    <a:pt x="122747" y="7557"/>
                  </a:cubicBezTo>
                  <a:lnTo>
                    <a:pt x="122747" y="6102"/>
                  </a:lnTo>
                  <a:cubicBezTo>
                    <a:pt x="121947" y="6102"/>
                    <a:pt x="121146" y="6097"/>
                    <a:pt x="120345" y="6097"/>
                  </a:cubicBezTo>
                  <a:cubicBezTo>
                    <a:pt x="119544" y="6097"/>
                    <a:pt x="118743" y="6102"/>
                    <a:pt x="117942" y="6124"/>
                  </a:cubicBezTo>
                  <a:cubicBezTo>
                    <a:pt x="117478" y="6124"/>
                    <a:pt x="117352" y="5955"/>
                    <a:pt x="117352" y="5512"/>
                  </a:cubicBezTo>
                  <a:lnTo>
                    <a:pt x="117352" y="180"/>
                  </a:lnTo>
                  <a:cubicBezTo>
                    <a:pt x="117141" y="75"/>
                    <a:pt x="116915" y="22"/>
                    <a:pt x="116688" y="22"/>
                  </a:cubicBezTo>
                  <a:cubicBezTo>
                    <a:pt x="116461" y="22"/>
                    <a:pt x="116235" y="75"/>
                    <a:pt x="116024" y="180"/>
                  </a:cubicBezTo>
                  <a:cubicBezTo>
                    <a:pt x="116045" y="1929"/>
                    <a:pt x="116024" y="3679"/>
                    <a:pt x="116045" y="5428"/>
                  </a:cubicBezTo>
                  <a:cubicBezTo>
                    <a:pt x="116045" y="5934"/>
                    <a:pt x="115940" y="6124"/>
                    <a:pt x="115392" y="6124"/>
                  </a:cubicBezTo>
                  <a:cubicBezTo>
                    <a:pt x="113758" y="6113"/>
                    <a:pt x="112125" y="6108"/>
                    <a:pt x="110494" y="6108"/>
                  </a:cubicBezTo>
                  <a:cubicBezTo>
                    <a:pt x="108864" y="6108"/>
                    <a:pt x="107235" y="6113"/>
                    <a:pt x="105613" y="6124"/>
                  </a:cubicBezTo>
                  <a:cubicBezTo>
                    <a:pt x="105065" y="6124"/>
                    <a:pt x="104959" y="5934"/>
                    <a:pt x="104959" y="5428"/>
                  </a:cubicBezTo>
                  <a:cubicBezTo>
                    <a:pt x="104959" y="3679"/>
                    <a:pt x="104959" y="1929"/>
                    <a:pt x="104959" y="180"/>
                  </a:cubicBezTo>
                  <a:cubicBezTo>
                    <a:pt x="104759" y="75"/>
                    <a:pt x="104532" y="22"/>
                    <a:pt x="104306" y="22"/>
                  </a:cubicBezTo>
                  <a:cubicBezTo>
                    <a:pt x="104079" y="22"/>
                    <a:pt x="103853" y="75"/>
                    <a:pt x="103652" y="180"/>
                  </a:cubicBezTo>
                  <a:cubicBezTo>
                    <a:pt x="103652" y="1929"/>
                    <a:pt x="103631" y="3679"/>
                    <a:pt x="103652" y="5428"/>
                  </a:cubicBezTo>
                  <a:cubicBezTo>
                    <a:pt x="103652" y="5934"/>
                    <a:pt x="103547" y="6124"/>
                    <a:pt x="102999" y="6124"/>
                  </a:cubicBezTo>
                  <a:cubicBezTo>
                    <a:pt x="101018" y="6113"/>
                    <a:pt x="99037" y="6108"/>
                    <a:pt x="97056" y="6108"/>
                  </a:cubicBezTo>
                  <a:cubicBezTo>
                    <a:pt x="95074" y="6108"/>
                    <a:pt x="93093" y="6113"/>
                    <a:pt x="91112" y="6124"/>
                  </a:cubicBezTo>
                  <a:cubicBezTo>
                    <a:pt x="90564" y="6124"/>
                    <a:pt x="90459" y="5934"/>
                    <a:pt x="90459" y="5428"/>
                  </a:cubicBezTo>
                  <a:cubicBezTo>
                    <a:pt x="90459" y="3679"/>
                    <a:pt x="90459" y="1929"/>
                    <a:pt x="90459" y="180"/>
                  </a:cubicBezTo>
                  <a:cubicBezTo>
                    <a:pt x="90259" y="75"/>
                    <a:pt x="90037" y="22"/>
                    <a:pt x="89813" y="22"/>
                  </a:cubicBezTo>
                  <a:cubicBezTo>
                    <a:pt x="89589" y="22"/>
                    <a:pt x="89363" y="75"/>
                    <a:pt x="89152" y="180"/>
                  </a:cubicBezTo>
                  <a:cubicBezTo>
                    <a:pt x="89152" y="1929"/>
                    <a:pt x="89131" y="3679"/>
                    <a:pt x="89236" y="5428"/>
                  </a:cubicBezTo>
                  <a:cubicBezTo>
                    <a:pt x="89236" y="5913"/>
                    <a:pt x="89131" y="6102"/>
                    <a:pt x="88583" y="6102"/>
                  </a:cubicBezTo>
                  <a:cubicBezTo>
                    <a:pt x="86971" y="6092"/>
                    <a:pt x="85358" y="6087"/>
                    <a:pt x="83749" y="6087"/>
                  </a:cubicBezTo>
                  <a:cubicBezTo>
                    <a:pt x="82139" y="6087"/>
                    <a:pt x="80532" y="6092"/>
                    <a:pt x="78930" y="6102"/>
                  </a:cubicBezTo>
                  <a:cubicBezTo>
                    <a:pt x="78382" y="6102"/>
                    <a:pt x="78277" y="5913"/>
                    <a:pt x="78277" y="5428"/>
                  </a:cubicBezTo>
                  <a:lnTo>
                    <a:pt x="78277" y="159"/>
                  </a:lnTo>
                  <a:cubicBezTo>
                    <a:pt x="78066" y="54"/>
                    <a:pt x="77839" y="1"/>
                    <a:pt x="77613" y="1"/>
                  </a:cubicBezTo>
                  <a:cubicBezTo>
                    <a:pt x="77386" y="1"/>
                    <a:pt x="77160" y="54"/>
                    <a:pt x="76949" y="159"/>
                  </a:cubicBezTo>
                  <a:cubicBezTo>
                    <a:pt x="76949" y="1908"/>
                    <a:pt x="76928" y="3679"/>
                    <a:pt x="76949" y="5428"/>
                  </a:cubicBezTo>
                  <a:cubicBezTo>
                    <a:pt x="76970" y="5913"/>
                    <a:pt x="76844" y="6102"/>
                    <a:pt x="76296" y="6102"/>
                  </a:cubicBezTo>
                  <a:cubicBezTo>
                    <a:pt x="74315" y="6092"/>
                    <a:pt x="72333" y="6087"/>
                    <a:pt x="70352" y="6087"/>
                  </a:cubicBezTo>
                  <a:cubicBezTo>
                    <a:pt x="68371" y="6087"/>
                    <a:pt x="66390" y="6092"/>
                    <a:pt x="64409" y="6102"/>
                  </a:cubicBezTo>
                  <a:cubicBezTo>
                    <a:pt x="63861" y="6102"/>
                    <a:pt x="63755" y="5913"/>
                    <a:pt x="63755" y="5428"/>
                  </a:cubicBezTo>
                  <a:cubicBezTo>
                    <a:pt x="63776" y="3679"/>
                    <a:pt x="63776" y="1908"/>
                    <a:pt x="63776" y="159"/>
                  </a:cubicBezTo>
                  <a:cubicBezTo>
                    <a:pt x="63566" y="54"/>
                    <a:pt x="63339" y="1"/>
                    <a:pt x="63113" y="1"/>
                  </a:cubicBezTo>
                  <a:cubicBezTo>
                    <a:pt x="62886" y="1"/>
                    <a:pt x="62659" y="54"/>
                    <a:pt x="62449" y="159"/>
                  </a:cubicBezTo>
                  <a:cubicBezTo>
                    <a:pt x="62449" y="1908"/>
                    <a:pt x="62428" y="3658"/>
                    <a:pt x="62449" y="5428"/>
                  </a:cubicBezTo>
                  <a:cubicBezTo>
                    <a:pt x="62470" y="5913"/>
                    <a:pt x="62364" y="6102"/>
                    <a:pt x="61816" y="6102"/>
                  </a:cubicBezTo>
                  <a:cubicBezTo>
                    <a:pt x="60120" y="6092"/>
                    <a:pt x="58423" y="6087"/>
                    <a:pt x="56726" y="6087"/>
                  </a:cubicBezTo>
                  <a:cubicBezTo>
                    <a:pt x="55030" y="6087"/>
                    <a:pt x="53333" y="6092"/>
                    <a:pt x="51637" y="6102"/>
                  </a:cubicBezTo>
                  <a:cubicBezTo>
                    <a:pt x="51089" y="6102"/>
                    <a:pt x="50983" y="5913"/>
                    <a:pt x="50983" y="5428"/>
                  </a:cubicBezTo>
                  <a:cubicBezTo>
                    <a:pt x="50983" y="3679"/>
                    <a:pt x="50983" y="1908"/>
                    <a:pt x="50983" y="159"/>
                  </a:cubicBezTo>
                  <a:cubicBezTo>
                    <a:pt x="50783" y="54"/>
                    <a:pt x="50556" y="1"/>
                    <a:pt x="50330" y="1"/>
                  </a:cubicBezTo>
                  <a:cubicBezTo>
                    <a:pt x="50103" y="1"/>
                    <a:pt x="49877" y="54"/>
                    <a:pt x="49677" y="159"/>
                  </a:cubicBezTo>
                  <a:cubicBezTo>
                    <a:pt x="49677" y="1908"/>
                    <a:pt x="49655" y="3679"/>
                    <a:pt x="49677" y="5428"/>
                  </a:cubicBezTo>
                  <a:cubicBezTo>
                    <a:pt x="49677" y="5913"/>
                    <a:pt x="49571" y="6102"/>
                    <a:pt x="49023" y="6102"/>
                  </a:cubicBezTo>
                  <a:cubicBezTo>
                    <a:pt x="47021" y="6092"/>
                    <a:pt x="45019" y="6087"/>
                    <a:pt x="43014" y="6087"/>
                  </a:cubicBezTo>
                  <a:cubicBezTo>
                    <a:pt x="41009" y="6087"/>
                    <a:pt x="39001" y="6092"/>
                    <a:pt x="36989" y="6102"/>
                  </a:cubicBezTo>
                  <a:cubicBezTo>
                    <a:pt x="36441" y="6102"/>
                    <a:pt x="36356" y="5913"/>
                    <a:pt x="36356" y="5428"/>
                  </a:cubicBezTo>
                  <a:lnTo>
                    <a:pt x="36356" y="159"/>
                  </a:lnTo>
                  <a:cubicBezTo>
                    <a:pt x="36146" y="54"/>
                    <a:pt x="35919" y="1"/>
                    <a:pt x="35693" y="1"/>
                  </a:cubicBezTo>
                  <a:cubicBezTo>
                    <a:pt x="35466" y="1"/>
                    <a:pt x="35239" y="54"/>
                    <a:pt x="35029" y="159"/>
                  </a:cubicBezTo>
                  <a:cubicBezTo>
                    <a:pt x="35029" y="1908"/>
                    <a:pt x="35008" y="3679"/>
                    <a:pt x="35029" y="5428"/>
                  </a:cubicBezTo>
                  <a:cubicBezTo>
                    <a:pt x="35029" y="5913"/>
                    <a:pt x="34923" y="6102"/>
                    <a:pt x="34375" y="6102"/>
                  </a:cubicBezTo>
                  <a:cubicBezTo>
                    <a:pt x="32795" y="6092"/>
                    <a:pt x="31209" y="6087"/>
                    <a:pt x="29620" y="6087"/>
                  </a:cubicBezTo>
                  <a:cubicBezTo>
                    <a:pt x="28031" y="6087"/>
                    <a:pt x="26440" y="6092"/>
                    <a:pt x="24849" y="6102"/>
                  </a:cubicBezTo>
                  <a:cubicBezTo>
                    <a:pt x="24301" y="6102"/>
                    <a:pt x="24196" y="5913"/>
                    <a:pt x="24196" y="5428"/>
                  </a:cubicBezTo>
                  <a:lnTo>
                    <a:pt x="24196" y="159"/>
                  </a:lnTo>
                  <a:cubicBezTo>
                    <a:pt x="23995" y="54"/>
                    <a:pt x="23774" y="1"/>
                    <a:pt x="23550" y="1"/>
                  </a:cubicBezTo>
                  <a:cubicBezTo>
                    <a:pt x="23326" y="1"/>
                    <a:pt x="23100" y="54"/>
                    <a:pt x="22889" y="159"/>
                  </a:cubicBezTo>
                  <a:cubicBezTo>
                    <a:pt x="22889" y="1950"/>
                    <a:pt x="22868" y="3721"/>
                    <a:pt x="22889" y="5491"/>
                  </a:cubicBezTo>
                  <a:cubicBezTo>
                    <a:pt x="22889" y="5955"/>
                    <a:pt x="22741" y="6102"/>
                    <a:pt x="22278" y="6102"/>
                  </a:cubicBezTo>
                  <a:cubicBezTo>
                    <a:pt x="20265" y="6092"/>
                    <a:pt x="18247" y="6087"/>
                    <a:pt x="16226" y="6087"/>
                  </a:cubicBezTo>
                  <a:cubicBezTo>
                    <a:pt x="14205" y="6087"/>
                    <a:pt x="12182" y="6092"/>
                    <a:pt x="10159" y="6102"/>
                  </a:cubicBezTo>
                  <a:cubicBezTo>
                    <a:pt x="9695" y="6102"/>
                    <a:pt x="9569" y="5955"/>
                    <a:pt x="9569" y="5491"/>
                  </a:cubicBezTo>
                  <a:cubicBezTo>
                    <a:pt x="9569" y="3721"/>
                    <a:pt x="9569" y="1950"/>
                    <a:pt x="9569" y="159"/>
                  </a:cubicBezTo>
                  <a:cubicBezTo>
                    <a:pt x="9379" y="54"/>
                    <a:pt x="9173" y="1"/>
                    <a:pt x="896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5" name="Google Shape;2125;p52"/>
          <p:cNvSpPr txBox="1">
            <a:spLocks noGrp="1"/>
          </p:cNvSpPr>
          <p:nvPr>
            <p:ph type="title"/>
          </p:nvPr>
        </p:nvSpPr>
        <p:spPr>
          <a:xfrm>
            <a:off x="1527795" y="815138"/>
            <a:ext cx="4750678" cy="1195800"/>
          </a:xfrm>
          <a:prstGeom prst="rect">
            <a:avLst/>
          </a:prstGeom>
          <a:solidFill>
            <a:schemeClr val="bg2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26" name="Google Shape;2126;p52"/>
          <p:cNvSpPr txBox="1">
            <a:spLocks noGrp="1"/>
          </p:cNvSpPr>
          <p:nvPr>
            <p:ph type="subTitle" idx="1"/>
          </p:nvPr>
        </p:nvSpPr>
        <p:spPr>
          <a:xfrm>
            <a:off x="1377060" y="2283453"/>
            <a:ext cx="5321286" cy="1728133"/>
          </a:xfrm>
          <a:prstGeom prst="rect">
            <a:avLst/>
          </a:prstGeom>
        </p:spPr>
        <p:txBody>
          <a:bodyPr spcFirstLastPara="1" wrap="square" lIns="457200" tIns="91425" rIns="457200" bIns="91425" anchor="ctr" anchorCtr="0">
            <a:noAutofit/>
          </a:bodyPr>
          <a:lstStyle/>
          <a:p>
            <a:pPr marL="139700" indent="0" rtl="0" fontAlgn="base">
              <a:spcBef>
                <a:spcPts val="0"/>
              </a:spcBef>
              <a:spcAft>
                <a:spcPts val="0"/>
              </a:spcAft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Review the vocabulary and grammar of </a:t>
            </a:r>
            <a:r>
              <a:rPr lang="en-US" sz="36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 1</a:t>
            </a:r>
            <a:endParaRPr lang="en-US" sz="3600" b="1" i="0" u="none" strike="noStrike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</p:txBody>
      </p:sp>
      <p:grpSp>
        <p:nvGrpSpPr>
          <p:cNvPr id="2127" name="Google Shape;2127;p52"/>
          <p:cNvGrpSpPr/>
          <p:nvPr/>
        </p:nvGrpSpPr>
        <p:grpSpPr>
          <a:xfrm>
            <a:off x="7580996" y="3673505"/>
            <a:ext cx="1002623" cy="934476"/>
            <a:chOff x="6556651" y="3032093"/>
            <a:chExt cx="1672432" cy="1558759"/>
          </a:xfrm>
        </p:grpSpPr>
        <p:sp>
          <p:nvSpPr>
            <p:cNvPr id="2128" name="Google Shape;2128;p52"/>
            <p:cNvSpPr/>
            <p:nvPr/>
          </p:nvSpPr>
          <p:spPr>
            <a:xfrm>
              <a:off x="6556651" y="3032093"/>
              <a:ext cx="1672432" cy="1558759"/>
            </a:xfrm>
            <a:custGeom>
              <a:avLst/>
              <a:gdLst/>
              <a:ahLst/>
              <a:cxnLst/>
              <a:rect l="l" t="t" r="r" b="b"/>
              <a:pathLst>
                <a:path w="49258" h="45910" extrusionOk="0">
                  <a:moveTo>
                    <a:pt x="25421" y="1"/>
                  </a:moveTo>
                  <a:cubicBezTo>
                    <a:pt x="15700" y="433"/>
                    <a:pt x="7346" y="6878"/>
                    <a:pt x="4429" y="16132"/>
                  </a:cubicBezTo>
                  <a:cubicBezTo>
                    <a:pt x="4429" y="16204"/>
                    <a:pt x="4393" y="16276"/>
                    <a:pt x="4393" y="16384"/>
                  </a:cubicBezTo>
                  <a:cubicBezTo>
                    <a:pt x="1" y="31075"/>
                    <a:pt x="10983" y="45873"/>
                    <a:pt x="26358" y="45909"/>
                  </a:cubicBezTo>
                  <a:lnTo>
                    <a:pt x="26322" y="45873"/>
                  </a:lnTo>
                  <a:lnTo>
                    <a:pt x="26322" y="45873"/>
                  </a:lnTo>
                  <a:cubicBezTo>
                    <a:pt x="26354" y="45874"/>
                    <a:pt x="26387" y="45874"/>
                    <a:pt x="26420" y="45874"/>
                  </a:cubicBezTo>
                  <a:cubicBezTo>
                    <a:pt x="34699" y="45874"/>
                    <a:pt x="42325" y="41344"/>
                    <a:pt x="46377" y="34099"/>
                  </a:cubicBezTo>
                  <a:cubicBezTo>
                    <a:pt x="46485" y="33955"/>
                    <a:pt x="46593" y="33811"/>
                    <a:pt x="46665" y="33667"/>
                  </a:cubicBezTo>
                  <a:cubicBezTo>
                    <a:pt x="48358" y="30355"/>
                    <a:pt x="49258" y="26718"/>
                    <a:pt x="49258" y="23045"/>
                  </a:cubicBezTo>
                  <a:lnTo>
                    <a:pt x="49258" y="22973"/>
                  </a:lnTo>
                  <a:cubicBezTo>
                    <a:pt x="49258" y="16780"/>
                    <a:pt x="46773" y="10875"/>
                    <a:pt x="42381" y="6590"/>
                  </a:cubicBezTo>
                  <a:lnTo>
                    <a:pt x="42237" y="6446"/>
                  </a:lnTo>
                  <a:cubicBezTo>
                    <a:pt x="42165" y="6374"/>
                    <a:pt x="42093" y="6338"/>
                    <a:pt x="42021" y="6266"/>
                  </a:cubicBezTo>
                  <a:cubicBezTo>
                    <a:pt x="41300" y="5582"/>
                    <a:pt x="40544" y="4970"/>
                    <a:pt x="39788" y="4358"/>
                  </a:cubicBezTo>
                  <a:cubicBezTo>
                    <a:pt x="39680" y="4322"/>
                    <a:pt x="39608" y="4250"/>
                    <a:pt x="39536" y="4214"/>
                  </a:cubicBezTo>
                  <a:cubicBezTo>
                    <a:pt x="35683" y="1477"/>
                    <a:pt x="31074" y="37"/>
                    <a:pt x="26322" y="37"/>
                  </a:cubicBezTo>
                  <a:lnTo>
                    <a:pt x="25961" y="37"/>
                  </a:lnTo>
                  <a:cubicBezTo>
                    <a:pt x="25817" y="1"/>
                    <a:pt x="25673" y="1"/>
                    <a:pt x="255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288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52"/>
            <p:cNvSpPr/>
            <p:nvPr/>
          </p:nvSpPr>
          <p:spPr>
            <a:xfrm>
              <a:off x="6583542" y="3112797"/>
              <a:ext cx="1556315" cy="1379117"/>
            </a:xfrm>
            <a:custGeom>
              <a:avLst/>
              <a:gdLst/>
              <a:ahLst/>
              <a:cxnLst/>
              <a:rect l="l" t="t" r="r" b="b"/>
              <a:pathLst>
                <a:path w="45838" h="40619" extrusionOk="0">
                  <a:moveTo>
                    <a:pt x="24665" y="0"/>
                  </a:moveTo>
                  <a:cubicBezTo>
                    <a:pt x="9038" y="649"/>
                    <a:pt x="1" y="17932"/>
                    <a:pt x="8354" y="31146"/>
                  </a:cubicBezTo>
                  <a:cubicBezTo>
                    <a:pt x="12350" y="37494"/>
                    <a:pt x="18929" y="40618"/>
                    <a:pt x="25499" y="40618"/>
                  </a:cubicBezTo>
                  <a:cubicBezTo>
                    <a:pt x="32605" y="40618"/>
                    <a:pt x="39699" y="36963"/>
                    <a:pt x="43497" y="29778"/>
                  </a:cubicBezTo>
                  <a:cubicBezTo>
                    <a:pt x="43533" y="29706"/>
                    <a:pt x="43569" y="29634"/>
                    <a:pt x="43605" y="29562"/>
                  </a:cubicBezTo>
                  <a:cubicBezTo>
                    <a:pt x="43641" y="29454"/>
                    <a:pt x="43713" y="29346"/>
                    <a:pt x="43749" y="29238"/>
                  </a:cubicBezTo>
                  <a:cubicBezTo>
                    <a:pt x="45117" y="26465"/>
                    <a:pt x="45837" y="23405"/>
                    <a:pt x="45837" y="20308"/>
                  </a:cubicBezTo>
                  <a:cubicBezTo>
                    <a:pt x="45837" y="9074"/>
                    <a:pt x="36728" y="0"/>
                    <a:pt x="255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52"/>
            <p:cNvSpPr/>
            <p:nvPr/>
          </p:nvSpPr>
          <p:spPr>
            <a:xfrm>
              <a:off x="6791364" y="3111575"/>
              <a:ext cx="784914" cy="1307409"/>
            </a:xfrm>
            <a:custGeom>
              <a:avLst/>
              <a:gdLst/>
              <a:ahLst/>
              <a:cxnLst/>
              <a:rect l="l" t="t" r="r" b="b"/>
              <a:pathLst>
                <a:path w="23118" h="38507" extrusionOk="0">
                  <a:moveTo>
                    <a:pt x="18580" y="0"/>
                  </a:moveTo>
                  <a:cubicBezTo>
                    <a:pt x="9975" y="360"/>
                    <a:pt x="2557" y="6086"/>
                    <a:pt x="1" y="14295"/>
                  </a:cubicBezTo>
                  <a:lnTo>
                    <a:pt x="3962" y="17212"/>
                  </a:lnTo>
                  <a:cubicBezTo>
                    <a:pt x="5078" y="18040"/>
                    <a:pt x="6302" y="18904"/>
                    <a:pt x="7670" y="18940"/>
                  </a:cubicBezTo>
                  <a:cubicBezTo>
                    <a:pt x="8270" y="18940"/>
                    <a:pt x="8903" y="18796"/>
                    <a:pt x="9503" y="18796"/>
                  </a:cubicBezTo>
                  <a:cubicBezTo>
                    <a:pt x="9803" y="18796"/>
                    <a:pt x="10095" y="18832"/>
                    <a:pt x="10371" y="18940"/>
                  </a:cubicBezTo>
                  <a:cubicBezTo>
                    <a:pt x="11415" y="19336"/>
                    <a:pt x="11883" y="20668"/>
                    <a:pt x="11739" y="21784"/>
                  </a:cubicBezTo>
                  <a:cubicBezTo>
                    <a:pt x="11595" y="22901"/>
                    <a:pt x="11019" y="23909"/>
                    <a:pt x="10659" y="24989"/>
                  </a:cubicBezTo>
                  <a:cubicBezTo>
                    <a:pt x="9903" y="27149"/>
                    <a:pt x="9903" y="29634"/>
                    <a:pt x="11055" y="31614"/>
                  </a:cubicBezTo>
                  <a:cubicBezTo>
                    <a:pt x="12495" y="34027"/>
                    <a:pt x="15268" y="35179"/>
                    <a:pt x="17896" y="36187"/>
                  </a:cubicBezTo>
                  <a:cubicBezTo>
                    <a:pt x="18652" y="36403"/>
                    <a:pt x="19337" y="36763"/>
                    <a:pt x="19877" y="37303"/>
                  </a:cubicBezTo>
                  <a:cubicBezTo>
                    <a:pt x="20201" y="37663"/>
                    <a:pt x="20417" y="38131"/>
                    <a:pt x="20849" y="38383"/>
                  </a:cubicBezTo>
                  <a:cubicBezTo>
                    <a:pt x="20979" y="38466"/>
                    <a:pt x="21143" y="38506"/>
                    <a:pt x="21308" y="38506"/>
                  </a:cubicBezTo>
                  <a:cubicBezTo>
                    <a:pt x="21644" y="38506"/>
                    <a:pt x="21977" y="38338"/>
                    <a:pt x="22001" y="38023"/>
                  </a:cubicBezTo>
                  <a:cubicBezTo>
                    <a:pt x="20957" y="36691"/>
                    <a:pt x="20849" y="34855"/>
                    <a:pt x="21209" y="33199"/>
                  </a:cubicBezTo>
                  <a:cubicBezTo>
                    <a:pt x="21569" y="31542"/>
                    <a:pt x="22361" y="30030"/>
                    <a:pt x="22937" y="28446"/>
                  </a:cubicBezTo>
                  <a:cubicBezTo>
                    <a:pt x="23045" y="28158"/>
                    <a:pt x="23117" y="27834"/>
                    <a:pt x="23081" y="27509"/>
                  </a:cubicBezTo>
                  <a:cubicBezTo>
                    <a:pt x="23009" y="27185"/>
                    <a:pt x="22865" y="26897"/>
                    <a:pt x="22649" y="26681"/>
                  </a:cubicBezTo>
                  <a:cubicBezTo>
                    <a:pt x="21965" y="25925"/>
                    <a:pt x="21137" y="25313"/>
                    <a:pt x="20201" y="24953"/>
                  </a:cubicBezTo>
                  <a:cubicBezTo>
                    <a:pt x="20813" y="23837"/>
                    <a:pt x="19769" y="22433"/>
                    <a:pt x="18544" y="21964"/>
                  </a:cubicBezTo>
                  <a:cubicBezTo>
                    <a:pt x="17356" y="21496"/>
                    <a:pt x="15988" y="21496"/>
                    <a:pt x="14872" y="20848"/>
                  </a:cubicBezTo>
                  <a:cubicBezTo>
                    <a:pt x="14692" y="20776"/>
                    <a:pt x="14512" y="20632"/>
                    <a:pt x="14404" y="20452"/>
                  </a:cubicBezTo>
                  <a:cubicBezTo>
                    <a:pt x="14260" y="20092"/>
                    <a:pt x="14296" y="19696"/>
                    <a:pt x="14512" y="19372"/>
                  </a:cubicBezTo>
                  <a:cubicBezTo>
                    <a:pt x="15520" y="17284"/>
                    <a:pt x="17752" y="16095"/>
                    <a:pt x="19949" y="15375"/>
                  </a:cubicBezTo>
                  <a:cubicBezTo>
                    <a:pt x="20417" y="15267"/>
                    <a:pt x="20885" y="15051"/>
                    <a:pt x="21281" y="14727"/>
                  </a:cubicBezTo>
                  <a:cubicBezTo>
                    <a:pt x="21821" y="14259"/>
                    <a:pt x="21929" y="13467"/>
                    <a:pt x="21965" y="12747"/>
                  </a:cubicBezTo>
                  <a:cubicBezTo>
                    <a:pt x="22073" y="11342"/>
                    <a:pt x="22001" y="9974"/>
                    <a:pt x="21821" y="8570"/>
                  </a:cubicBezTo>
                  <a:cubicBezTo>
                    <a:pt x="21461" y="6122"/>
                    <a:pt x="20669" y="3745"/>
                    <a:pt x="19517" y="1585"/>
                  </a:cubicBezTo>
                  <a:cubicBezTo>
                    <a:pt x="19229" y="1045"/>
                    <a:pt x="18904" y="504"/>
                    <a:pt x="185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52"/>
            <p:cNvSpPr/>
            <p:nvPr/>
          </p:nvSpPr>
          <p:spPr>
            <a:xfrm>
              <a:off x="7688693" y="3242392"/>
              <a:ext cx="451161" cy="1025399"/>
            </a:xfrm>
            <a:custGeom>
              <a:avLst/>
              <a:gdLst/>
              <a:ahLst/>
              <a:cxnLst/>
              <a:rect l="l" t="t" r="r" b="b"/>
              <a:pathLst>
                <a:path w="13288" h="30201" extrusionOk="0">
                  <a:moveTo>
                    <a:pt x="4898" y="0"/>
                  </a:moveTo>
                  <a:lnTo>
                    <a:pt x="4466" y="288"/>
                  </a:lnTo>
                  <a:cubicBezTo>
                    <a:pt x="3638" y="828"/>
                    <a:pt x="2845" y="1404"/>
                    <a:pt x="2161" y="2052"/>
                  </a:cubicBezTo>
                  <a:cubicBezTo>
                    <a:pt x="793" y="3385"/>
                    <a:pt x="1" y="5761"/>
                    <a:pt x="1333" y="7093"/>
                  </a:cubicBezTo>
                  <a:cubicBezTo>
                    <a:pt x="2485" y="8282"/>
                    <a:pt x="4790" y="8318"/>
                    <a:pt x="5186" y="9902"/>
                  </a:cubicBezTo>
                  <a:cubicBezTo>
                    <a:pt x="5402" y="10838"/>
                    <a:pt x="4754" y="11738"/>
                    <a:pt x="4214" y="12566"/>
                  </a:cubicBezTo>
                  <a:cubicBezTo>
                    <a:pt x="3674" y="13359"/>
                    <a:pt x="3241" y="14475"/>
                    <a:pt x="3818" y="15267"/>
                  </a:cubicBezTo>
                  <a:cubicBezTo>
                    <a:pt x="3998" y="15483"/>
                    <a:pt x="4250" y="15699"/>
                    <a:pt x="4466" y="15879"/>
                  </a:cubicBezTo>
                  <a:cubicBezTo>
                    <a:pt x="5690" y="16959"/>
                    <a:pt x="5942" y="18868"/>
                    <a:pt x="5474" y="20452"/>
                  </a:cubicBezTo>
                  <a:cubicBezTo>
                    <a:pt x="5042" y="22036"/>
                    <a:pt x="4070" y="23368"/>
                    <a:pt x="3169" y="24773"/>
                  </a:cubicBezTo>
                  <a:cubicBezTo>
                    <a:pt x="2305" y="26177"/>
                    <a:pt x="1513" y="27689"/>
                    <a:pt x="1477" y="29346"/>
                  </a:cubicBezTo>
                  <a:cubicBezTo>
                    <a:pt x="1441" y="29562"/>
                    <a:pt x="1513" y="29778"/>
                    <a:pt x="1621" y="29958"/>
                  </a:cubicBezTo>
                  <a:cubicBezTo>
                    <a:pt x="1747" y="30138"/>
                    <a:pt x="1945" y="30201"/>
                    <a:pt x="2161" y="30201"/>
                  </a:cubicBezTo>
                  <a:cubicBezTo>
                    <a:pt x="2377" y="30201"/>
                    <a:pt x="2611" y="30138"/>
                    <a:pt x="2809" y="30066"/>
                  </a:cubicBezTo>
                  <a:cubicBezTo>
                    <a:pt x="4034" y="29598"/>
                    <a:pt x="5150" y="28877"/>
                    <a:pt x="6050" y="27941"/>
                  </a:cubicBezTo>
                  <a:cubicBezTo>
                    <a:pt x="6518" y="27401"/>
                    <a:pt x="7058" y="26933"/>
                    <a:pt x="7634" y="26573"/>
                  </a:cubicBezTo>
                  <a:cubicBezTo>
                    <a:pt x="8246" y="26285"/>
                    <a:pt x="8895" y="26141"/>
                    <a:pt x="9579" y="26105"/>
                  </a:cubicBezTo>
                  <a:cubicBezTo>
                    <a:pt x="10047" y="26069"/>
                    <a:pt x="10515" y="26033"/>
                    <a:pt x="11019" y="25961"/>
                  </a:cubicBezTo>
                  <a:cubicBezTo>
                    <a:pt x="12531" y="23044"/>
                    <a:pt x="13287" y="19804"/>
                    <a:pt x="13287" y="16527"/>
                  </a:cubicBezTo>
                  <a:cubicBezTo>
                    <a:pt x="13287" y="10010"/>
                    <a:pt x="10191" y="3853"/>
                    <a:pt x="48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2" name="Google Shape;2132;p52"/>
          <p:cNvGrpSpPr/>
          <p:nvPr/>
        </p:nvGrpSpPr>
        <p:grpSpPr>
          <a:xfrm rot="1283121">
            <a:off x="-525011" y="4120817"/>
            <a:ext cx="1490322" cy="486577"/>
            <a:chOff x="2564525" y="5223525"/>
            <a:chExt cx="2556110" cy="834547"/>
          </a:xfrm>
        </p:grpSpPr>
        <p:sp>
          <p:nvSpPr>
            <p:cNvPr id="2133" name="Google Shape;2133;p52"/>
            <p:cNvSpPr/>
            <p:nvPr/>
          </p:nvSpPr>
          <p:spPr>
            <a:xfrm>
              <a:off x="2564525" y="5223525"/>
              <a:ext cx="2556110" cy="834547"/>
            </a:xfrm>
            <a:custGeom>
              <a:avLst/>
              <a:gdLst/>
              <a:ahLst/>
              <a:cxnLst/>
              <a:rect l="l" t="t" r="r" b="b"/>
              <a:pathLst>
                <a:path w="137333" h="44838" extrusionOk="0">
                  <a:moveTo>
                    <a:pt x="132358" y="3182"/>
                  </a:moveTo>
                  <a:lnTo>
                    <a:pt x="129681" y="5395"/>
                  </a:lnTo>
                  <a:cubicBezTo>
                    <a:pt x="128986" y="5986"/>
                    <a:pt x="128290" y="6555"/>
                    <a:pt x="127595" y="7124"/>
                  </a:cubicBezTo>
                  <a:cubicBezTo>
                    <a:pt x="127258" y="7398"/>
                    <a:pt x="127300" y="7566"/>
                    <a:pt x="127637" y="7798"/>
                  </a:cubicBezTo>
                  <a:cubicBezTo>
                    <a:pt x="129155" y="8810"/>
                    <a:pt x="130651" y="9864"/>
                    <a:pt x="132168" y="10875"/>
                  </a:cubicBezTo>
                  <a:cubicBezTo>
                    <a:pt x="132632" y="11170"/>
                    <a:pt x="132716" y="11339"/>
                    <a:pt x="132211" y="11718"/>
                  </a:cubicBezTo>
                  <a:cubicBezTo>
                    <a:pt x="130841" y="12793"/>
                    <a:pt x="129492" y="13910"/>
                    <a:pt x="128143" y="15048"/>
                  </a:cubicBezTo>
                  <a:cubicBezTo>
                    <a:pt x="127532" y="15554"/>
                    <a:pt x="127553" y="15554"/>
                    <a:pt x="128185" y="15997"/>
                  </a:cubicBezTo>
                  <a:lnTo>
                    <a:pt x="132463" y="18905"/>
                  </a:lnTo>
                  <a:cubicBezTo>
                    <a:pt x="133075" y="19327"/>
                    <a:pt x="133075" y="19369"/>
                    <a:pt x="132506" y="19854"/>
                  </a:cubicBezTo>
                  <a:cubicBezTo>
                    <a:pt x="131157" y="20971"/>
                    <a:pt x="129766" y="22109"/>
                    <a:pt x="128396" y="23226"/>
                  </a:cubicBezTo>
                  <a:cubicBezTo>
                    <a:pt x="128248" y="23352"/>
                    <a:pt x="128122" y="23500"/>
                    <a:pt x="127932" y="23668"/>
                  </a:cubicBezTo>
                  <a:cubicBezTo>
                    <a:pt x="129618" y="24806"/>
                    <a:pt x="131262" y="25945"/>
                    <a:pt x="132927" y="27040"/>
                  </a:cubicBezTo>
                  <a:cubicBezTo>
                    <a:pt x="133370" y="27336"/>
                    <a:pt x="133517" y="27462"/>
                    <a:pt x="132990" y="27884"/>
                  </a:cubicBezTo>
                  <a:cubicBezTo>
                    <a:pt x="131515" y="29022"/>
                    <a:pt x="130103" y="30244"/>
                    <a:pt x="128649" y="31403"/>
                  </a:cubicBezTo>
                  <a:cubicBezTo>
                    <a:pt x="128290" y="31698"/>
                    <a:pt x="128438" y="31825"/>
                    <a:pt x="128733" y="32014"/>
                  </a:cubicBezTo>
                  <a:cubicBezTo>
                    <a:pt x="130229" y="33026"/>
                    <a:pt x="131726" y="34017"/>
                    <a:pt x="133201" y="35028"/>
                  </a:cubicBezTo>
                  <a:cubicBezTo>
                    <a:pt x="133391" y="35176"/>
                    <a:pt x="133644" y="35239"/>
                    <a:pt x="133770" y="35534"/>
                  </a:cubicBezTo>
                  <a:cubicBezTo>
                    <a:pt x="132737" y="35597"/>
                    <a:pt x="131747" y="35618"/>
                    <a:pt x="130756" y="35661"/>
                  </a:cubicBezTo>
                  <a:cubicBezTo>
                    <a:pt x="128269" y="35808"/>
                    <a:pt x="125761" y="35850"/>
                    <a:pt x="123274" y="35998"/>
                  </a:cubicBezTo>
                  <a:cubicBezTo>
                    <a:pt x="122410" y="36040"/>
                    <a:pt x="121567" y="36082"/>
                    <a:pt x="120703" y="36082"/>
                  </a:cubicBezTo>
                  <a:cubicBezTo>
                    <a:pt x="117816" y="36272"/>
                    <a:pt x="114886" y="36398"/>
                    <a:pt x="111999" y="36525"/>
                  </a:cubicBezTo>
                  <a:cubicBezTo>
                    <a:pt x="110017" y="36588"/>
                    <a:pt x="108057" y="36756"/>
                    <a:pt x="106097" y="36756"/>
                  </a:cubicBezTo>
                  <a:cubicBezTo>
                    <a:pt x="105971" y="36862"/>
                    <a:pt x="105802" y="36883"/>
                    <a:pt x="105655" y="36883"/>
                  </a:cubicBezTo>
                  <a:cubicBezTo>
                    <a:pt x="103210" y="36967"/>
                    <a:pt x="100765" y="37052"/>
                    <a:pt x="98341" y="37157"/>
                  </a:cubicBezTo>
                  <a:cubicBezTo>
                    <a:pt x="96065" y="37262"/>
                    <a:pt x="93810" y="37410"/>
                    <a:pt x="91491" y="37515"/>
                  </a:cubicBezTo>
                  <a:cubicBezTo>
                    <a:pt x="89173" y="37621"/>
                    <a:pt x="86855" y="37684"/>
                    <a:pt x="84536" y="37831"/>
                  </a:cubicBezTo>
                  <a:cubicBezTo>
                    <a:pt x="81965" y="37979"/>
                    <a:pt x="79415" y="38148"/>
                    <a:pt x="76865" y="38211"/>
                  </a:cubicBezTo>
                  <a:lnTo>
                    <a:pt x="76865" y="38190"/>
                  </a:lnTo>
                  <a:cubicBezTo>
                    <a:pt x="74083" y="38379"/>
                    <a:pt x="71322" y="38506"/>
                    <a:pt x="68540" y="38590"/>
                  </a:cubicBezTo>
                  <a:cubicBezTo>
                    <a:pt x="67022" y="38632"/>
                    <a:pt x="65484" y="38738"/>
                    <a:pt x="63966" y="38801"/>
                  </a:cubicBezTo>
                  <a:cubicBezTo>
                    <a:pt x="61774" y="38948"/>
                    <a:pt x="59582" y="39012"/>
                    <a:pt x="57411" y="39117"/>
                  </a:cubicBezTo>
                  <a:cubicBezTo>
                    <a:pt x="54714" y="39243"/>
                    <a:pt x="52037" y="39412"/>
                    <a:pt x="49339" y="39475"/>
                  </a:cubicBezTo>
                  <a:cubicBezTo>
                    <a:pt x="46452" y="39686"/>
                    <a:pt x="43564" y="39791"/>
                    <a:pt x="40677" y="39897"/>
                  </a:cubicBezTo>
                  <a:cubicBezTo>
                    <a:pt x="38851" y="39992"/>
                    <a:pt x="37024" y="40156"/>
                    <a:pt x="35183" y="40156"/>
                  </a:cubicBezTo>
                  <a:cubicBezTo>
                    <a:pt x="34984" y="40156"/>
                    <a:pt x="34785" y="40154"/>
                    <a:pt x="34586" y="40150"/>
                  </a:cubicBezTo>
                  <a:cubicBezTo>
                    <a:pt x="34453" y="40259"/>
                    <a:pt x="34312" y="40277"/>
                    <a:pt x="34165" y="40277"/>
                  </a:cubicBezTo>
                  <a:cubicBezTo>
                    <a:pt x="34090" y="40277"/>
                    <a:pt x="34013" y="40272"/>
                    <a:pt x="33934" y="40272"/>
                  </a:cubicBezTo>
                  <a:cubicBezTo>
                    <a:pt x="33899" y="40272"/>
                    <a:pt x="33863" y="40273"/>
                    <a:pt x="33827" y="40276"/>
                  </a:cubicBezTo>
                  <a:cubicBezTo>
                    <a:pt x="31593" y="40360"/>
                    <a:pt x="29338" y="40445"/>
                    <a:pt x="27083" y="40571"/>
                  </a:cubicBezTo>
                  <a:cubicBezTo>
                    <a:pt x="24975" y="40656"/>
                    <a:pt x="22868" y="40803"/>
                    <a:pt x="20760" y="40930"/>
                  </a:cubicBezTo>
                  <a:cubicBezTo>
                    <a:pt x="20669" y="40937"/>
                    <a:pt x="20580" y="40939"/>
                    <a:pt x="20491" y="40939"/>
                  </a:cubicBezTo>
                  <a:cubicBezTo>
                    <a:pt x="20315" y="40939"/>
                    <a:pt x="20142" y="40930"/>
                    <a:pt x="19959" y="40930"/>
                  </a:cubicBezTo>
                  <a:lnTo>
                    <a:pt x="5290" y="41667"/>
                  </a:lnTo>
                  <a:cubicBezTo>
                    <a:pt x="5269" y="41604"/>
                    <a:pt x="5269" y="41541"/>
                    <a:pt x="5248" y="41499"/>
                  </a:cubicBezTo>
                  <a:cubicBezTo>
                    <a:pt x="5944" y="40740"/>
                    <a:pt x="6787" y="40171"/>
                    <a:pt x="7545" y="39517"/>
                  </a:cubicBezTo>
                  <a:cubicBezTo>
                    <a:pt x="8262" y="38885"/>
                    <a:pt x="8978" y="38274"/>
                    <a:pt x="9716" y="37705"/>
                  </a:cubicBezTo>
                  <a:cubicBezTo>
                    <a:pt x="10138" y="37389"/>
                    <a:pt x="10011" y="37241"/>
                    <a:pt x="9653" y="37030"/>
                  </a:cubicBezTo>
                  <a:cubicBezTo>
                    <a:pt x="8135" y="36019"/>
                    <a:pt x="6639" y="34986"/>
                    <a:pt x="5100" y="33996"/>
                  </a:cubicBezTo>
                  <a:cubicBezTo>
                    <a:pt x="4637" y="33679"/>
                    <a:pt x="4616" y="33511"/>
                    <a:pt x="5079" y="33152"/>
                  </a:cubicBezTo>
                  <a:cubicBezTo>
                    <a:pt x="6513" y="32014"/>
                    <a:pt x="7883" y="30834"/>
                    <a:pt x="9295" y="29696"/>
                  </a:cubicBezTo>
                  <a:cubicBezTo>
                    <a:pt x="9653" y="29380"/>
                    <a:pt x="9695" y="29211"/>
                    <a:pt x="9252" y="28937"/>
                  </a:cubicBezTo>
                  <a:cubicBezTo>
                    <a:pt x="7735" y="27947"/>
                    <a:pt x="6260" y="26914"/>
                    <a:pt x="4784" y="25902"/>
                  </a:cubicBezTo>
                  <a:cubicBezTo>
                    <a:pt x="4574" y="25776"/>
                    <a:pt x="4384" y="25649"/>
                    <a:pt x="4152" y="25481"/>
                  </a:cubicBezTo>
                  <a:lnTo>
                    <a:pt x="8178" y="22172"/>
                  </a:lnTo>
                  <a:cubicBezTo>
                    <a:pt x="8367" y="22003"/>
                    <a:pt x="8557" y="21856"/>
                    <a:pt x="8747" y="21708"/>
                  </a:cubicBezTo>
                  <a:cubicBezTo>
                    <a:pt x="9316" y="21202"/>
                    <a:pt x="9316" y="21202"/>
                    <a:pt x="8641" y="20760"/>
                  </a:cubicBezTo>
                  <a:cubicBezTo>
                    <a:pt x="7187" y="19769"/>
                    <a:pt x="5754" y="18779"/>
                    <a:pt x="4278" y="17809"/>
                  </a:cubicBezTo>
                  <a:cubicBezTo>
                    <a:pt x="3857" y="17535"/>
                    <a:pt x="3815" y="17346"/>
                    <a:pt x="4236" y="17008"/>
                  </a:cubicBezTo>
                  <a:cubicBezTo>
                    <a:pt x="5691" y="15828"/>
                    <a:pt x="7124" y="14627"/>
                    <a:pt x="8557" y="13468"/>
                  </a:cubicBezTo>
                  <a:cubicBezTo>
                    <a:pt x="8894" y="13194"/>
                    <a:pt x="8852" y="13088"/>
                    <a:pt x="8536" y="12856"/>
                  </a:cubicBezTo>
                  <a:cubicBezTo>
                    <a:pt x="6850" y="11760"/>
                    <a:pt x="5227" y="10643"/>
                    <a:pt x="3435" y="9442"/>
                  </a:cubicBezTo>
                  <a:cubicBezTo>
                    <a:pt x="4321" y="9295"/>
                    <a:pt x="5079" y="9316"/>
                    <a:pt x="5817" y="9273"/>
                  </a:cubicBezTo>
                  <a:cubicBezTo>
                    <a:pt x="8157" y="9126"/>
                    <a:pt x="10517" y="9084"/>
                    <a:pt x="12856" y="8957"/>
                  </a:cubicBezTo>
                  <a:cubicBezTo>
                    <a:pt x="14664" y="8858"/>
                    <a:pt x="16471" y="8703"/>
                    <a:pt x="18295" y="8703"/>
                  </a:cubicBezTo>
                  <a:cubicBezTo>
                    <a:pt x="18407" y="8703"/>
                    <a:pt x="18519" y="8703"/>
                    <a:pt x="18631" y="8704"/>
                  </a:cubicBezTo>
                  <a:cubicBezTo>
                    <a:pt x="18737" y="8617"/>
                    <a:pt x="18857" y="8573"/>
                    <a:pt x="18979" y="8573"/>
                  </a:cubicBezTo>
                  <a:cubicBezTo>
                    <a:pt x="19004" y="8573"/>
                    <a:pt x="19028" y="8574"/>
                    <a:pt x="19053" y="8578"/>
                  </a:cubicBezTo>
                  <a:cubicBezTo>
                    <a:pt x="21540" y="8494"/>
                    <a:pt x="24048" y="8409"/>
                    <a:pt x="26535" y="8304"/>
                  </a:cubicBezTo>
                  <a:cubicBezTo>
                    <a:pt x="28642" y="8199"/>
                    <a:pt x="30750" y="8051"/>
                    <a:pt x="32858" y="7925"/>
                  </a:cubicBezTo>
                  <a:cubicBezTo>
                    <a:pt x="33005" y="7925"/>
                    <a:pt x="33132" y="7946"/>
                    <a:pt x="33258" y="7946"/>
                  </a:cubicBezTo>
                  <a:cubicBezTo>
                    <a:pt x="35408" y="7840"/>
                    <a:pt x="37537" y="7756"/>
                    <a:pt x="39686" y="7651"/>
                  </a:cubicBezTo>
                  <a:cubicBezTo>
                    <a:pt x="42068" y="7545"/>
                    <a:pt x="44471" y="7398"/>
                    <a:pt x="46831" y="7271"/>
                  </a:cubicBezTo>
                  <a:cubicBezTo>
                    <a:pt x="46937" y="7264"/>
                    <a:pt x="47040" y="7262"/>
                    <a:pt x="47142" y="7262"/>
                  </a:cubicBezTo>
                  <a:cubicBezTo>
                    <a:pt x="47346" y="7262"/>
                    <a:pt x="47548" y="7271"/>
                    <a:pt x="47759" y="7271"/>
                  </a:cubicBezTo>
                  <a:cubicBezTo>
                    <a:pt x="49993" y="7166"/>
                    <a:pt x="52206" y="7082"/>
                    <a:pt x="54440" y="6955"/>
                  </a:cubicBezTo>
                  <a:cubicBezTo>
                    <a:pt x="57095" y="6808"/>
                    <a:pt x="59730" y="6597"/>
                    <a:pt x="62385" y="6597"/>
                  </a:cubicBezTo>
                  <a:cubicBezTo>
                    <a:pt x="62533" y="6534"/>
                    <a:pt x="62701" y="6491"/>
                    <a:pt x="62891" y="6470"/>
                  </a:cubicBezTo>
                  <a:cubicBezTo>
                    <a:pt x="65462" y="6386"/>
                    <a:pt x="68055" y="6281"/>
                    <a:pt x="70626" y="6175"/>
                  </a:cubicBezTo>
                  <a:cubicBezTo>
                    <a:pt x="72186" y="6112"/>
                    <a:pt x="73724" y="6028"/>
                    <a:pt x="75284" y="5965"/>
                  </a:cubicBezTo>
                  <a:cubicBezTo>
                    <a:pt x="77518" y="5859"/>
                    <a:pt x="79731" y="5775"/>
                    <a:pt x="81965" y="5648"/>
                  </a:cubicBezTo>
                  <a:cubicBezTo>
                    <a:pt x="84621" y="5501"/>
                    <a:pt x="87255" y="5290"/>
                    <a:pt x="89911" y="5269"/>
                  </a:cubicBezTo>
                  <a:cubicBezTo>
                    <a:pt x="90058" y="5227"/>
                    <a:pt x="90227" y="5185"/>
                    <a:pt x="90417" y="5164"/>
                  </a:cubicBezTo>
                  <a:cubicBezTo>
                    <a:pt x="92882" y="5058"/>
                    <a:pt x="95348" y="4974"/>
                    <a:pt x="97814" y="4869"/>
                  </a:cubicBezTo>
                  <a:cubicBezTo>
                    <a:pt x="100006" y="4784"/>
                    <a:pt x="102177" y="4637"/>
                    <a:pt x="104369" y="4510"/>
                  </a:cubicBezTo>
                  <a:cubicBezTo>
                    <a:pt x="106708" y="4426"/>
                    <a:pt x="109069" y="4321"/>
                    <a:pt x="111429" y="4215"/>
                  </a:cubicBezTo>
                  <a:cubicBezTo>
                    <a:pt x="113600" y="4110"/>
                    <a:pt x="115771" y="3962"/>
                    <a:pt x="117963" y="3857"/>
                  </a:cubicBezTo>
                  <a:cubicBezTo>
                    <a:pt x="118083" y="3843"/>
                    <a:pt x="118200" y="3838"/>
                    <a:pt x="118316" y="3838"/>
                  </a:cubicBezTo>
                  <a:cubicBezTo>
                    <a:pt x="118549" y="3838"/>
                    <a:pt x="118778" y="3857"/>
                    <a:pt x="119017" y="3857"/>
                  </a:cubicBezTo>
                  <a:lnTo>
                    <a:pt x="132358" y="3182"/>
                  </a:lnTo>
                  <a:close/>
                  <a:moveTo>
                    <a:pt x="131831" y="0"/>
                  </a:moveTo>
                  <a:cubicBezTo>
                    <a:pt x="129787" y="253"/>
                    <a:pt x="127468" y="211"/>
                    <a:pt x="125150" y="337"/>
                  </a:cubicBezTo>
                  <a:cubicBezTo>
                    <a:pt x="123232" y="464"/>
                    <a:pt x="121314" y="506"/>
                    <a:pt x="119396" y="590"/>
                  </a:cubicBezTo>
                  <a:cubicBezTo>
                    <a:pt x="117647" y="674"/>
                    <a:pt x="115898" y="780"/>
                    <a:pt x="114148" y="864"/>
                  </a:cubicBezTo>
                  <a:cubicBezTo>
                    <a:pt x="112357" y="948"/>
                    <a:pt x="110565" y="1033"/>
                    <a:pt x="108774" y="1117"/>
                  </a:cubicBezTo>
                  <a:cubicBezTo>
                    <a:pt x="107004" y="1201"/>
                    <a:pt x="105212" y="1307"/>
                    <a:pt x="103421" y="1391"/>
                  </a:cubicBezTo>
                  <a:lnTo>
                    <a:pt x="97646" y="1644"/>
                  </a:lnTo>
                  <a:lnTo>
                    <a:pt x="91744" y="1918"/>
                  </a:lnTo>
                  <a:cubicBezTo>
                    <a:pt x="89995" y="2002"/>
                    <a:pt x="88267" y="2108"/>
                    <a:pt x="86518" y="2171"/>
                  </a:cubicBezTo>
                  <a:cubicBezTo>
                    <a:pt x="83757" y="2297"/>
                    <a:pt x="81017" y="2445"/>
                    <a:pt x="78256" y="2571"/>
                  </a:cubicBezTo>
                  <a:cubicBezTo>
                    <a:pt x="76527" y="2677"/>
                    <a:pt x="74820" y="2761"/>
                    <a:pt x="73092" y="2845"/>
                  </a:cubicBezTo>
                  <a:cubicBezTo>
                    <a:pt x="70289" y="2972"/>
                    <a:pt x="67486" y="3098"/>
                    <a:pt x="64704" y="3246"/>
                  </a:cubicBezTo>
                  <a:cubicBezTo>
                    <a:pt x="62975" y="3330"/>
                    <a:pt x="61247" y="3435"/>
                    <a:pt x="59519" y="3499"/>
                  </a:cubicBezTo>
                  <a:cubicBezTo>
                    <a:pt x="56674" y="3625"/>
                    <a:pt x="53807" y="3773"/>
                    <a:pt x="50941" y="3899"/>
                  </a:cubicBezTo>
                  <a:cubicBezTo>
                    <a:pt x="49150" y="4004"/>
                    <a:pt x="47358" y="4089"/>
                    <a:pt x="45567" y="4173"/>
                  </a:cubicBezTo>
                  <a:cubicBezTo>
                    <a:pt x="42700" y="4300"/>
                    <a:pt x="39813" y="4447"/>
                    <a:pt x="36925" y="4573"/>
                  </a:cubicBezTo>
                  <a:cubicBezTo>
                    <a:pt x="35197" y="4658"/>
                    <a:pt x="33469" y="4763"/>
                    <a:pt x="31762" y="4847"/>
                  </a:cubicBezTo>
                  <a:cubicBezTo>
                    <a:pt x="28769" y="4953"/>
                    <a:pt x="25818" y="5100"/>
                    <a:pt x="22847" y="5248"/>
                  </a:cubicBezTo>
                  <a:cubicBezTo>
                    <a:pt x="21160" y="5332"/>
                    <a:pt x="19474" y="5438"/>
                    <a:pt x="17788" y="5501"/>
                  </a:cubicBezTo>
                  <a:cubicBezTo>
                    <a:pt x="14985" y="5627"/>
                    <a:pt x="12161" y="5796"/>
                    <a:pt x="9358" y="5901"/>
                  </a:cubicBezTo>
                  <a:cubicBezTo>
                    <a:pt x="7967" y="5965"/>
                    <a:pt x="6597" y="6028"/>
                    <a:pt x="5206" y="6091"/>
                  </a:cubicBezTo>
                  <a:cubicBezTo>
                    <a:pt x="4321" y="6154"/>
                    <a:pt x="3414" y="6049"/>
                    <a:pt x="2550" y="6323"/>
                  </a:cubicBezTo>
                  <a:cubicBezTo>
                    <a:pt x="1433" y="6681"/>
                    <a:pt x="632" y="7377"/>
                    <a:pt x="337" y="8536"/>
                  </a:cubicBezTo>
                  <a:cubicBezTo>
                    <a:pt x="0" y="9611"/>
                    <a:pt x="316" y="10770"/>
                    <a:pt x="1117" y="11550"/>
                  </a:cubicBezTo>
                  <a:cubicBezTo>
                    <a:pt x="1749" y="12182"/>
                    <a:pt x="2529" y="12603"/>
                    <a:pt x="3246" y="13088"/>
                  </a:cubicBezTo>
                  <a:cubicBezTo>
                    <a:pt x="3625" y="13320"/>
                    <a:pt x="3562" y="13489"/>
                    <a:pt x="3288" y="13699"/>
                  </a:cubicBezTo>
                  <a:cubicBezTo>
                    <a:pt x="2909" y="14016"/>
                    <a:pt x="2550" y="14332"/>
                    <a:pt x="2171" y="14627"/>
                  </a:cubicBezTo>
                  <a:cubicBezTo>
                    <a:pt x="127" y="16081"/>
                    <a:pt x="42" y="18779"/>
                    <a:pt x="2087" y="20128"/>
                  </a:cubicBezTo>
                  <a:cubicBezTo>
                    <a:pt x="2550" y="20444"/>
                    <a:pt x="3014" y="20781"/>
                    <a:pt x="3457" y="21055"/>
                  </a:cubicBezTo>
                  <a:cubicBezTo>
                    <a:pt x="3899" y="21308"/>
                    <a:pt x="3920" y="21582"/>
                    <a:pt x="3541" y="21877"/>
                  </a:cubicBezTo>
                  <a:cubicBezTo>
                    <a:pt x="3161" y="22172"/>
                    <a:pt x="2803" y="22509"/>
                    <a:pt x="2424" y="22783"/>
                  </a:cubicBezTo>
                  <a:cubicBezTo>
                    <a:pt x="485" y="24216"/>
                    <a:pt x="527" y="26872"/>
                    <a:pt x="2508" y="28221"/>
                  </a:cubicBezTo>
                  <a:cubicBezTo>
                    <a:pt x="2993" y="28558"/>
                    <a:pt x="3457" y="28937"/>
                    <a:pt x="3962" y="29232"/>
                  </a:cubicBezTo>
                  <a:cubicBezTo>
                    <a:pt x="4531" y="29549"/>
                    <a:pt x="4278" y="29759"/>
                    <a:pt x="3920" y="30012"/>
                  </a:cubicBezTo>
                  <a:cubicBezTo>
                    <a:pt x="3309" y="30476"/>
                    <a:pt x="2740" y="30982"/>
                    <a:pt x="2192" y="31509"/>
                  </a:cubicBezTo>
                  <a:cubicBezTo>
                    <a:pt x="948" y="32794"/>
                    <a:pt x="1244" y="35028"/>
                    <a:pt x="2466" y="35956"/>
                  </a:cubicBezTo>
                  <a:cubicBezTo>
                    <a:pt x="3098" y="36461"/>
                    <a:pt x="3773" y="36925"/>
                    <a:pt x="4447" y="37368"/>
                  </a:cubicBezTo>
                  <a:cubicBezTo>
                    <a:pt x="4742" y="37578"/>
                    <a:pt x="4763" y="37726"/>
                    <a:pt x="4489" y="37937"/>
                  </a:cubicBezTo>
                  <a:cubicBezTo>
                    <a:pt x="4026" y="38295"/>
                    <a:pt x="3625" y="38695"/>
                    <a:pt x="3161" y="39033"/>
                  </a:cubicBezTo>
                  <a:cubicBezTo>
                    <a:pt x="1665" y="40150"/>
                    <a:pt x="1286" y="42194"/>
                    <a:pt x="2382" y="43564"/>
                  </a:cubicBezTo>
                  <a:cubicBezTo>
                    <a:pt x="3127" y="44539"/>
                    <a:pt x="4133" y="44838"/>
                    <a:pt x="5320" y="44838"/>
                  </a:cubicBezTo>
                  <a:cubicBezTo>
                    <a:pt x="5441" y="44838"/>
                    <a:pt x="5565" y="44834"/>
                    <a:pt x="5691" y="44829"/>
                  </a:cubicBezTo>
                  <a:cubicBezTo>
                    <a:pt x="8409" y="44681"/>
                    <a:pt x="11149" y="44555"/>
                    <a:pt x="13868" y="44407"/>
                  </a:cubicBezTo>
                  <a:cubicBezTo>
                    <a:pt x="15596" y="44323"/>
                    <a:pt x="17325" y="44217"/>
                    <a:pt x="19053" y="44154"/>
                  </a:cubicBezTo>
                  <a:cubicBezTo>
                    <a:pt x="20908" y="44070"/>
                    <a:pt x="22762" y="43964"/>
                    <a:pt x="24617" y="43880"/>
                  </a:cubicBezTo>
                  <a:cubicBezTo>
                    <a:pt x="26451" y="43796"/>
                    <a:pt x="28284" y="43712"/>
                    <a:pt x="30118" y="43627"/>
                  </a:cubicBezTo>
                  <a:cubicBezTo>
                    <a:pt x="32015" y="43522"/>
                    <a:pt x="33912" y="43438"/>
                    <a:pt x="35829" y="43353"/>
                  </a:cubicBezTo>
                  <a:cubicBezTo>
                    <a:pt x="37663" y="43269"/>
                    <a:pt x="39476" y="43185"/>
                    <a:pt x="41330" y="43100"/>
                  </a:cubicBezTo>
                  <a:cubicBezTo>
                    <a:pt x="43227" y="42995"/>
                    <a:pt x="45124" y="42890"/>
                    <a:pt x="47021" y="42826"/>
                  </a:cubicBezTo>
                  <a:cubicBezTo>
                    <a:pt x="49698" y="42742"/>
                    <a:pt x="52332" y="42552"/>
                    <a:pt x="55009" y="42426"/>
                  </a:cubicBezTo>
                  <a:cubicBezTo>
                    <a:pt x="57706" y="42321"/>
                    <a:pt x="60383" y="42173"/>
                    <a:pt x="63081" y="42047"/>
                  </a:cubicBezTo>
                  <a:cubicBezTo>
                    <a:pt x="64914" y="41941"/>
                    <a:pt x="66727" y="41857"/>
                    <a:pt x="68582" y="41773"/>
                  </a:cubicBezTo>
                  <a:cubicBezTo>
                    <a:pt x="70521" y="41688"/>
                    <a:pt x="72460" y="41562"/>
                    <a:pt x="74399" y="41520"/>
                  </a:cubicBezTo>
                  <a:cubicBezTo>
                    <a:pt x="77118" y="41435"/>
                    <a:pt x="79815" y="41246"/>
                    <a:pt x="82534" y="41119"/>
                  </a:cubicBezTo>
                  <a:lnTo>
                    <a:pt x="87972" y="40845"/>
                  </a:lnTo>
                  <a:cubicBezTo>
                    <a:pt x="89700" y="40761"/>
                    <a:pt x="91449" y="40656"/>
                    <a:pt x="93199" y="40592"/>
                  </a:cubicBezTo>
                  <a:cubicBezTo>
                    <a:pt x="96002" y="40445"/>
                    <a:pt x="98784" y="40318"/>
                    <a:pt x="101587" y="40192"/>
                  </a:cubicBezTo>
                  <a:lnTo>
                    <a:pt x="107151" y="39918"/>
                  </a:lnTo>
                  <a:lnTo>
                    <a:pt x="112715" y="39665"/>
                  </a:lnTo>
                  <a:cubicBezTo>
                    <a:pt x="114549" y="39581"/>
                    <a:pt x="116382" y="39454"/>
                    <a:pt x="118216" y="39391"/>
                  </a:cubicBezTo>
                  <a:cubicBezTo>
                    <a:pt x="121019" y="39307"/>
                    <a:pt x="123822" y="39138"/>
                    <a:pt x="126604" y="38991"/>
                  </a:cubicBezTo>
                  <a:cubicBezTo>
                    <a:pt x="128965" y="38864"/>
                    <a:pt x="131325" y="38822"/>
                    <a:pt x="133686" y="38717"/>
                  </a:cubicBezTo>
                  <a:cubicBezTo>
                    <a:pt x="135372" y="38653"/>
                    <a:pt x="136510" y="37810"/>
                    <a:pt x="136953" y="36272"/>
                  </a:cubicBezTo>
                  <a:cubicBezTo>
                    <a:pt x="137332" y="34986"/>
                    <a:pt x="136721" y="33574"/>
                    <a:pt x="135414" y="32668"/>
                  </a:cubicBezTo>
                  <a:cubicBezTo>
                    <a:pt x="134972" y="32373"/>
                    <a:pt x="134550" y="32057"/>
                    <a:pt x="134086" y="31804"/>
                  </a:cubicBezTo>
                  <a:cubicBezTo>
                    <a:pt x="133749" y="31593"/>
                    <a:pt x="133707" y="31424"/>
                    <a:pt x="134002" y="31150"/>
                  </a:cubicBezTo>
                  <a:cubicBezTo>
                    <a:pt x="134487" y="30771"/>
                    <a:pt x="134929" y="30349"/>
                    <a:pt x="135414" y="29991"/>
                  </a:cubicBezTo>
                  <a:cubicBezTo>
                    <a:pt x="136953" y="28832"/>
                    <a:pt x="137100" y="26598"/>
                    <a:pt x="135751" y="25249"/>
                  </a:cubicBezTo>
                  <a:cubicBezTo>
                    <a:pt x="135119" y="24596"/>
                    <a:pt x="134339" y="24174"/>
                    <a:pt x="133602" y="23668"/>
                  </a:cubicBezTo>
                  <a:cubicBezTo>
                    <a:pt x="133222" y="23415"/>
                    <a:pt x="133285" y="23289"/>
                    <a:pt x="133602" y="23057"/>
                  </a:cubicBezTo>
                  <a:cubicBezTo>
                    <a:pt x="134002" y="22762"/>
                    <a:pt x="134360" y="22425"/>
                    <a:pt x="134761" y="22109"/>
                  </a:cubicBezTo>
                  <a:cubicBezTo>
                    <a:pt x="137100" y="20296"/>
                    <a:pt x="136573" y="17598"/>
                    <a:pt x="134445" y="16355"/>
                  </a:cubicBezTo>
                  <a:cubicBezTo>
                    <a:pt x="134065" y="16144"/>
                    <a:pt x="133749" y="15870"/>
                    <a:pt x="133391" y="15659"/>
                  </a:cubicBezTo>
                  <a:cubicBezTo>
                    <a:pt x="132822" y="15364"/>
                    <a:pt x="132990" y="15111"/>
                    <a:pt x="133391" y="14816"/>
                  </a:cubicBezTo>
                  <a:cubicBezTo>
                    <a:pt x="133981" y="14374"/>
                    <a:pt x="134550" y="13889"/>
                    <a:pt x="135077" y="13362"/>
                  </a:cubicBezTo>
                  <a:cubicBezTo>
                    <a:pt x="136236" y="12245"/>
                    <a:pt x="136067" y="9969"/>
                    <a:pt x="135014" y="9084"/>
                  </a:cubicBezTo>
                  <a:cubicBezTo>
                    <a:pt x="134360" y="8536"/>
                    <a:pt x="133665" y="8030"/>
                    <a:pt x="132948" y="7566"/>
                  </a:cubicBezTo>
                  <a:cubicBezTo>
                    <a:pt x="132548" y="7313"/>
                    <a:pt x="132569" y="7124"/>
                    <a:pt x="132906" y="6850"/>
                  </a:cubicBezTo>
                  <a:cubicBezTo>
                    <a:pt x="133264" y="6555"/>
                    <a:pt x="133602" y="6302"/>
                    <a:pt x="133939" y="6028"/>
                  </a:cubicBezTo>
                  <a:cubicBezTo>
                    <a:pt x="135309" y="5016"/>
                    <a:pt x="135793" y="3583"/>
                    <a:pt x="135309" y="2108"/>
                  </a:cubicBezTo>
                  <a:cubicBezTo>
                    <a:pt x="134866" y="759"/>
                    <a:pt x="133707" y="0"/>
                    <a:pt x="131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66675" dir="288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52"/>
            <p:cNvSpPr/>
            <p:nvPr/>
          </p:nvSpPr>
          <p:spPr>
            <a:xfrm>
              <a:off x="2851254" y="5371002"/>
              <a:ext cx="356988" cy="614883"/>
            </a:xfrm>
            <a:custGeom>
              <a:avLst/>
              <a:gdLst/>
              <a:ahLst/>
              <a:cxnLst/>
              <a:rect l="l" t="t" r="r" b="b"/>
              <a:pathLst>
                <a:path w="19180" h="33036" extrusionOk="0">
                  <a:moveTo>
                    <a:pt x="17473" y="1"/>
                  </a:moveTo>
                  <a:cubicBezTo>
                    <a:pt x="15344" y="127"/>
                    <a:pt x="13236" y="275"/>
                    <a:pt x="11129" y="380"/>
                  </a:cubicBezTo>
                  <a:cubicBezTo>
                    <a:pt x="8642" y="485"/>
                    <a:pt x="6134" y="570"/>
                    <a:pt x="3647" y="654"/>
                  </a:cubicBezTo>
                  <a:cubicBezTo>
                    <a:pt x="3622" y="650"/>
                    <a:pt x="3598" y="649"/>
                    <a:pt x="3573" y="649"/>
                  </a:cubicBezTo>
                  <a:cubicBezTo>
                    <a:pt x="3451" y="649"/>
                    <a:pt x="3331" y="693"/>
                    <a:pt x="3225" y="780"/>
                  </a:cubicBezTo>
                  <a:cubicBezTo>
                    <a:pt x="2720" y="1961"/>
                    <a:pt x="1961" y="3014"/>
                    <a:pt x="1328" y="4131"/>
                  </a:cubicBezTo>
                  <a:cubicBezTo>
                    <a:pt x="991" y="4764"/>
                    <a:pt x="612" y="5396"/>
                    <a:pt x="211" y="6007"/>
                  </a:cubicBezTo>
                  <a:cubicBezTo>
                    <a:pt x="1" y="6281"/>
                    <a:pt x="1" y="6682"/>
                    <a:pt x="254" y="6935"/>
                  </a:cubicBezTo>
                  <a:cubicBezTo>
                    <a:pt x="1328" y="8410"/>
                    <a:pt x="2382" y="9885"/>
                    <a:pt x="3478" y="11339"/>
                  </a:cubicBezTo>
                  <a:cubicBezTo>
                    <a:pt x="3689" y="11529"/>
                    <a:pt x="3710" y="11845"/>
                    <a:pt x="3520" y="12077"/>
                  </a:cubicBezTo>
                  <a:cubicBezTo>
                    <a:pt x="2572" y="13637"/>
                    <a:pt x="1666" y="15196"/>
                    <a:pt x="717" y="16756"/>
                  </a:cubicBezTo>
                  <a:cubicBezTo>
                    <a:pt x="528" y="17030"/>
                    <a:pt x="549" y="17388"/>
                    <a:pt x="781" y="17641"/>
                  </a:cubicBezTo>
                  <a:cubicBezTo>
                    <a:pt x="1834" y="19074"/>
                    <a:pt x="2867" y="20550"/>
                    <a:pt x="3942" y="21983"/>
                  </a:cubicBezTo>
                  <a:cubicBezTo>
                    <a:pt x="4195" y="22257"/>
                    <a:pt x="4216" y="22678"/>
                    <a:pt x="3984" y="22973"/>
                  </a:cubicBezTo>
                  <a:cubicBezTo>
                    <a:pt x="3036" y="24512"/>
                    <a:pt x="2150" y="26072"/>
                    <a:pt x="1223" y="27610"/>
                  </a:cubicBezTo>
                  <a:cubicBezTo>
                    <a:pt x="1033" y="27863"/>
                    <a:pt x="1076" y="28200"/>
                    <a:pt x="1286" y="28432"/>
                  </a:cubicBezTo>
                  <a:cubicBezTo>
                    <a:pt x="2277" y="29760"/>
                    <a:pt x="3267" y="31109"/>
                    <a:pt x="4237" y="32458"/>
                  </a:cubicBezTo>
                  <a:cubicBezTo>
                    <a:pt x="4342" y="32647"/>
                    <a:pt x="4469" y="32837"/>
                    <a:pt x="4553" y="33027"/>
                  </a:cubicBezTo>
                  <a:cubicBezTo>
                    <a:pt x="4736" y="33027"/>
                    <a:pt x="4909" y="33036"/>
                    <a:pt x="5085" y="33036"/>
                  </a:cubicBezTo>
                  <a:cubicBezTo>
                    <a:pt x="5174" y="33036"/>
                    <a:pt x="5263" y="33034"/>
                    <a:pt x="5354" y="33027"/>
                  </a:cubicBezTo>
                  <a:cubicBezTo>
                    <a:pt x="7462" y="32900"/>
                    <a:pt x="9569" y="32774"/>
                    <a:pt x="11677" y="32668"/>
                  </a:cubicBezTo>
                  <a:cubicBezTo>
                    <a:pt x="13932" y="32542"/>
                    <a:pt x="16187" y="32458"/>
                    <a:pt x="18421" y="32373"/>
                  </a:cubicBezTo>
                  <a:cubicBezTo>
                    <a:pt x="18454" y="32370"/>
                    <a:pt x="18488" y="32370"/>
                    <a:pt x="18521" y="32370"/>
                  </a:cubicBezTo>
                  <a:cubicBezTo>
                    <a:pt x="18597" y="32370"/>
                    <a:pt x="18674" y="32374"/>
                    <a:pt x="18750" y="32374"/>
                  </a:cubicBezTo>
                  <a:cubicBezTo>
                    <a:pt x="18899" y="32374"/>
                    <a:pt x="19047" y="32356"/>
                    <a:pt x="19180" y="32247"/>
                  </a:cubicBezTo>
                  <a:cubicBezTo>
                    <a:pt x="18147" y="30793"/>
                    <a:pt x="17093" y="29317"/>
                    <a:pt x="16040" y="27884"/>
                  </a:cubicBezTo>
                  <a:cubicBezTo>
                    <a:pt x="15745" y="27505"/>
                    <a:pt x="15660" y="27231"/>
                    <a:pt x="15955" y="26746"/>
                  </a:cubicBezTo>
                  <a:cubicBezTo>
                    <a:pt x="16904" y="25250"/>
                    <a:pt x="17768" y="23690"/>
                    <a:pt x="18695" y="22194"/>
                  </a:cubicBezTo>
                  <a:cubicBezTo>
                    <a:pt x="18906" y="21920"/>
                    <a:pt x="18885" y="21561"/>
                    <a:pt x="18653" y="21329"/>
                  </a:cubicBezTo>
                  <a:cubicBezTo>
                    <a:pt x="17620" y="19938"/>
                    <a:pt x="16630" y="18526"/>
                    <a:pt x="15576" y="17156"/>
                  </a:cubicBezTo>
                  <a:cubicBezTo>
                    <a:pt x="15239" y="16735"/>
                    <a:pt x="15112" y="16440"/>
                    <a:pt x="15471" y="15913"/>
                  </a:cubicBezTo>
                  <a:cubicBezTo>
                    <a:pt x="16335" y="14564"/>
                    <a:pt x="17093" y="13152"/>
                    <a:pt x="17979" y="11824"/>
                  </a:cubicBezTo>
                  <a:cubicBezTo>
                    <a:pt x="18379" y="11213"/>
                    <a:pt x="18316" y="10791"/>
                    <a:pt x="17915" y="10265"/>
                  </a:cubicBezTo>
                  <a:cubicBezTo>
                    <a:pt x="16883" y="8937"/>
                    <a:pt x="15913" y="7546"/>
                    <a:pt x="14880" y="6218"/>
                  </a:cubicBezTo>
                  <a:cubicBezTo>
                    <a:pt x="14649" y="5902"/>
                    <a:pt x="14606" y="5712"/>
                    <a:pt x="14817" y="5375"/>
                  </a:cubicBezTo>
                  <a:cubicBezTo>
                    <a:pt x="15702" y="3921"/>
                    <a:pt x="16567" y="2445"/>
                    <a:pt x="17452" y="970"/>
                  </a:cubicBezTo>
                  <a:cubicBezTo>
                    <a:pt x="17620" y="675"/>
                    <a:pt x="17852" y="401"/>
                    <a:pt x="17852" y="22"/>
                  </a:cubicBezTo>
                  <a:cubicBezTo>
                    <a:pt x="17726" y="1"/>
                    <a:pt x="17599" y="1"/>
                    <a:pt x="174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52"/>
            <p:cNvSpPr/>
            <p:nvPr/>
          </p:nvSpPr>
          <p:spPr>
            <a:xfrm>
              <a:off x="4449313" y="5294732"/>
              <a:ext cx="362106" cy="612965"/>
            </a:xfrm>
            <a:custGeom>
              <a:avLst/>
              <a:gdLst/>
              <a:ahLst/>
              <a:cxnLst/>
              <a:rect l="l" t="t" r="r" b="b"/>
              <a:pathLst>
                <a:path w="19455" h="32933" extrusionOk="0">
                  <a:moveTo>
                    <a:pt x="17037" y="0"/>
                  </a:moveTo>
                  <a:cubicBezTo>
                    <a:pt x="16920" y="0"/>
                    <a:pt x="16805" y="3"/>
                    <a:pt x="16693" y="10"/>
                  </a:cubicBezTo>
                  <a:cubicBezTo>
                    <a:pt x="14501" y="115"/>
                    <a:pt x="12330" y="263"/>
                    <a:pt x="10159" y="368"/>
                  </a:cubicBezTo>
                  <a:cubicBezTo>
                    <a:pt x="7799" y="474"/>
                    <a:pt x="5438" y="579"/>
                    <a:pt x="3099" y="663"/>
                  </a:cubicBezTo>
                  <a:cubicBezTo>
                    <a:pt x="2129" y="2349"/>
                    <a:pt x="1181" y="4014"/>
                    <a:pt x="190" y="5679"/>
                  </a:cubicBezTo>
                  <a:cubicBezTo>
                    <a:pt x="1" y="5890"/>
                    <a:pt x="22" y="6206"/>
                    <a:pt x="212" y="6417"/>
                  </a:cubicBezTo>
                  <a:cubicBezTo>
                    <a:pt x="1329" y="7871"/>
                    <a:pt x="2403" y="9368"/>
                    <a:pt x="3499" y="10843"/>
                  </a:cubicBezTo>
                  <a:cubicBezTo>
                    <a:pt x="3731" y="11075"/>
                    <a:pt x="3773" y="11454"/>
                    <a:pt x="3563" y="11728"/>
                  </a:cubicBezTo>
                  <a:cubicBezTo>
                    <a:pt x="2614" y="13246"/>
                    <a:pt x="1729" y="14805"/>
                    <a:pt x="781" y="16323"/>
                  </a:cubicBezTo>
                  <a:cubicBezTo>
                    <a:pt x="549" y="16576"/>
                    <a:pt x="549" y="16955"/>
                    <a:pt x="781" y="17187"/>
                  </a:cubicBezTo>
                  <a:cubicBezTo>
                    <a:pt x="1834" y="18620"/>
                    <a:pt x="2846" y="20074"/>
                    <a:pt x="3942" y="21465"/>
                  </a:cubicBezTo>
                  <a:cubicBezTo>
                    <a:pt x="4258" y="21908"/>
                    <a:pt x="4237" y="22203"/>
                    <a:pt x="3963" y="22624"/>
                  </a:cubicBezTo>
                  <a:cubicBezTo>
                    <a:pt x="3057" y="24121"/>
                    <a:pt x="2172" y="25638"/>
                    <a:pt x="1244" y="27114"/>
                  </a:cubicBezTo>
                  <a:cubicBezTo>
                    <a:pt x="1012" y="27493"/>
                    <a:pt x="1076" y="27725"/>
                    <a:pt x="1329" y="28041"/>
                  </a:cubicBezTo>
                  <a:cubicBezTo>
                    <a:pt x="2467" y="29558"/>
                    <a:pt x="3584" y="31097"/>
                    <a:pt x="4722" y="32635"/>
                  </a:cubicBezTo>
                  <a:cubicBezTo>
                    <a:pt x="4764" y="32720"/>
                    <a:pt x="4806" y="32825"/>
                    <a:pt x="4827" y="32930"/>
                  </a:cubicBezTo>
                  <a:cubicBezTo>
                    <a:pt x="4930" y="32932"/>
                    <a:pt x="5033" y="32932"/>
                    <a:pt x="5136" y="32932"/>
                  </a:cubicBezTo>
                  <a:cubicBezTo>
                    <a:pt x="7012" y="32932"/>
                    <a:pt x="8870" y="32757"/>
                    <a:pt x="10729" y="32678"/>
                  </a:cubicBezTo>
                  <a:cubicBezTo>
                    <a:pt x="13637" y="32572"/>
                    <a:pt x="16546" y="32446"/>
                    <a:pt x="19454" y="32256"/>
                  </a:cubicBezTo>
                  <a:cubicBezTo>
                    <a:pt x="18822" y="30991"/>
                    <a:pt x="17873" y="29959"/>
                    <a:pt x="17072" y="28779"/>
                  </a:cubicBezTo>
                  <a:cubicBezTo>
                    <a:pt x="16735" y="28252"/>
                    <a:pt x="16356" y="27746"/>
                    <a:pt x="15955" y="27240"/>
                  </a:cubicBezTo>
                  <a:cubicBezTo>
                    <a:pt x="15724" y="27029"/>
                    <a:pt x="15703" y="26671"/>
                    <a:pt x="15913" y="26418"/>
                  </a:cubicBezTo>
                  <a:cubicBezTo>
                    <a:pt x="16820" y="24858"/>
                    <a:pt x="17726" y="23320"/>
                    <a:pt x="18653" y="21781"/>
                  </a:cubicBezTo>
                  <a:cubicBezTo>
                    <a:pt x="18885" y="21486"/>
                    <a:pt x="18864" y="21065"/>
                    <a:pt x="18590" y="20791"/>
                  </a:cubicBezTo>
                  <a:cubicBezTo>
                    <a:pt x="17557" y="19400"/>
                    <a:pt x="16546" y="18009"/>
                    <a:pt x="15513" y="16618"/>
                  </a:cubicBezTo>
                  <a:cubicBezTo>
                    <a:pt x="15218" y="16302"/>
                    <a:pt x="15197" y="15838"/>
                    <a:pt x="15471" y="15501"/>
                  </a:cubicBezTo>
                  <a:cubicBezTo>
                    <a:pt x="16377" y="14046"/>
                    <a:pt x="17220" y="12571"/>
                    <a:pt x="18084" y="11096"/>
                  </a:cubicBezTo>
                  <a:cubicBezTo>
                    <a:pt x="18316" y="10737"/>
                    <a:pt x="18379" y="10464"/>
                    <a:pt x="18063" y="10063"/>
                  </a:cubicBezTo>
                  <a:cubicBezTo>
                    <a:pt x="16988" y="8672"/>
                    <a:pt x="15998" y="7239"/>
                    <a:pt x="14944" y="5827"/>
                  </a:cubicBezTo>
                  <a:cubicBezTo>
                    <a:pt x="14712" y="5532"/>
                    <a:pt x="14691" y="5110"/>
                    <a:pt x="14923" y="4815"/>
                  </a:cubicBezTo>
                  <a:cubicBezTo>
                    <a:pt x="15871" y="3213"/>
                    <a:pt x="16798" y="1612"/>
                    <a:pt x="17747" y="10"/>
                  </a:cubicBezTo>
                  <a:cubicBezTo>
                    <a:pt x="17508" y="10"/>
                    <a:pt x="17269" y="0"/>
                    <a:pt x="170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52"/>
            <p:cNvSpPr/>
            <p:nvPr/>
          </p:nvSpPr>
          <p:spPr>
            <a:xfrm>
              <a:off x="3392570" y="5346286"/>
              <a:ext cx="362088" cy="612370"/>
            </a:xfrm>
            <a:custGeom>
              <a:avLst/>
              <a:gdLst/>
              <a:ahLst/>
              <a:cxnLst/>
              <a:rect l="l" t="t" r="r" b="b"/>
              <a:pathLst>
                <a:path w="19454" h="32901" extrusionOk="0">
                  <a:moveTo>
                    <a:pt x="17894" y="1"/>
                  </a:moveTo>
                  <a:cubicBezTo>
                    <a:pt x="15239" y="1"/>
                    <a:pt x="12604" y="212"/>
                    <a:pt x="9970" y="359"/>
                  </a:cubicBezTo>
                  <a:cubicBezTo>
                    <a:pt x="7736" y="486"/>
                    <a:pt x="5502" y="570"/>
                    <a:pt x="3268" y="675"/>
                  </a:cubicBezTo>
                  <a:cubicBezTo>
                    <a:pt x="2614" y="2129"/>
                    <a:pt x="1687" y="3415"/>
                    <a:pt x="907" y="4764"/>
                  </a:cubicBezTo>
                  <a:cubicBezTo>
                    <a:pt x="22" y="6239"/>
                    <a:pt x="1" y="6218"/>
                    <a:pt x="1055" y="7609"/>
                  </a:cubicBezTo>
                  <a:cubicBezTo>
                    <a:pt x="1898" y="8726"/>
                    <a:pt x="2698" y="9885"/>
                    <a:pt x="3563" y="10981"/>
                  </a:cubicBezTo>
                  <a:cubicBezTo>
                    <a:pt x="3858" y="11361"/>
                    <a:pt x="3794" y="11593"/>
                    <a:pt x="3584" y="11951"/>
                  </a:cubicBezTo>
                  <a:cubicBezTo>
                    <a:pt x="2677" y="13447"/>
                    <a:pt x="1813" y="14965"/>
                    <a:pt x="865" y="16440"/>
                  </a:cubicBezTo>
                  <a:cubicBezTo>
                    <a:pt x="591" y="16862"/>
                    <a:pt x="675" y="17136"/>
                    <a:pt x="949" y="17473"/>
                  </a:cubicBezTo>
                  <a:cubicBezTo>
                    <a:pt x="1982" y="18864"/>
                    <a:pt x="3036" y="20297"/>
                    <a:pt x="4089" y="21667"/>
                  </a:cubicBezTo>
                  <a:cubicBezTo>
                    <a:pt x="4342" y="21941"/>
                    <a:pt x="4385" y="22362"/>
                    <a:pt x="4132" y="22636"/>
                  </a:cubicBezTo>
                  <a:cubicBezTo>
                    <a:pt x="3204" y="24175"/>
                    <a:pt x="2277" y="25713"/>
                    <a:pt x="1350" y="27252"/>
                  </a:cubicBezTo>
                  <a:cubicBezTo>
                    <a:pt x="1139" y="27505"/>
                    <a:pt x="1160" y="27884"/>
                    <a:pt x="1392" y="28116"/>
                  </a:cubicBezTo>
                  <a:cubicBezTo>
                    <a:pt x="2572" y="29697"/>
                    <a:pt x="3689" y="31320"/>
                    <a:pt x="4848" y="32900"/>
                  </a:cubicBezTo>
                  <a:cubicBezTo>
                    <a:pt x="7525" y="32837"/>
                    <a:pt x="10223" y="32669"/>
                    <a:pt x="12899" y="32542"/>
                  </a:cubicBezTo>
                  <a:cubicBezTo>
                    <a:pt x="15091" y="32437"/>
                    <a:pt x="17283" y="32373"/>
                    <a:pt x="19454" y="32226"/>
                  </a:cubicBezTo>
                  <a:cubicBezTo>
                    <a:pt x="18484" y="30835"/>
                    <a:pt x="17515" y="29444"/>
                    <a:pt x="16524" y="28074"/>
                  </a:cubicBezTo>
                  <a:cubicBezTo>
                    <a:pt x="15745" y="27020"/>
                    <a:pt x="15724" y="27041"/>
                    <a:pt x="16398" y="25945"/>
                  </a:cubicBezTo>
                  <a:cubicBezTo>
                    <a:pt x="17178" y="24618"/>
                    <a:pt x="17979" y="23248"/>
                    <a:pt x="18758" y="21941"/>
                  </a:cubicBezTo>
                  <a:cubicBezTo>
                    <a:pt x="18969" y="21646"/>
                    <a:pt x="18927" y="21245"/>
                    <a:pt x="18674" y="20992"/>
                  </a:cubicBezTo>
                  <a:cubicBezTo>
                    <a:pt x="17620" y="19559"/>
                    <a:pt x="16609" y="18105"/>
                    <a:pt x="15555" y="16693"/>
                  </a:cubicBezTo>
                  <a:cubicBezTo>
                    <a:pt x="15302" y="16440"/>
                    <a:pt x="15281" y="16040"/>
                    <a:pt x="15513" y="15766"/>
                  </a:cubicBezTo>
                  <a:cubicBezTo>
                    <a:pt x="16419" y="14290"/>
                    <a:pt x="17283" y="12794"/>
                    <a:pt x="18189" y="11340"/>
                  </a:cubicBezTo>
                  <a:cubicBezTo>
                    <a:pt x="18463" y="11002"/>
                    <a:pt x="18463" y="10539"/>
                    <a:pt x="18168" y="10223"/>
                  </a:cubicBezTo>
                  <a:cubicBezTo>
                    <a:pt x="17115" y="8832"/>
                    <a:pt x="16124" y="7377"/>
                    <a:pt x="15070" y="5986"/>
                  </a:cubicBezTo>
                  <a:cubicBezTo>
                    <a:pt x="14817" y="5712"/>
                    <a:pt x="14775" y="5291"/>
                    <a:pt x="15007" y="4996"/>
                  </a:cubicBezTo>
                  <a:cubicBezTo>
                    <a:pt x="15998" y="3352"/>
                    <a:pt x="17030" y="1708"/>
                    <a:pt x="1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52"/>
            <p:cNvSpPr/>
            <p:nvPr/>
          </p:nvSpPr>
          <p:spPr>
            <a:xfrm>
              <a:off x="3904870" y="5321570"/>
              <a:ext cx="362088" cy="612761"/>
            </a:xfrm>
            <a:custGeom>
              <a:avLst/>
              <a:gdLst/>
              <a:ahLst/>
              <a:cxnLst/>
              <a:rect l="l" t="t" r="r" b="b"/>
              <a:pathLst>
                <a:path w="19454" h="32922" extrusionOk="0">
                  <a:moveTo>
                    <a:pt x="17894" y="1"/>
                  </a:moveTo>
                  <a:cubicBezTo>
                    <a:pt x="15238" y="22"/>
                    <a:pt x="12583" y="212"/>
                    <a:pt x="9948" y="380"/>
                  </a:cubicBezTo>
                  <a:cubicBezTo>
                    <a:pt x="7735" y="507"/>
                    <a:pt x="5501" y="591"/>
                    <a:pt x="3267" y="675"/>
                  </a:cubicBezTo>
                  <a:cubicBezTo>
                    <a:pt x="2614" y="2130"/>
                    <a:pt x="1686" y="3415"/>
                    <a:pt x="885" y="4764"/>
                  </a:cubicBezTo>
                  <a:cubicBezTo>
                    <a:pt x="21" y="6239"/>
                    <a:pt x="0" y="6218"/>
                    <a:pt x="1012" y="7567"/>
                  </a:cubicBezTo>
                  <a:cubicBezTo>
                    <a:pt x="1855" y="8684"/>
                    <a:pt x="2656" y="9843"/>
                    <a:pt x="3541" y="10939"/>
                  </a:cubicBezTo>
                  <a:cubicBezTo>
                    <a:pt x="3836" y="11340"/>
                    <a:pt x="3815" y="11593"/>
                    <a:pt x="3583" y="11972"/>
                  </a:cubicBezTo>
                  <a:cubicBezTo>
                    <a:pt x="2656" y="13469"/>
                    <a:pt x="1792" y="14986"/>
                    <a:pt x="843" y="16461"/>
                  </a:cubicBezTo>
                  <a:cubicBezTo>
                    <a:pt x="590" y="16883"/>
                    <a:pt x="675" y="17136"/>
                    <a:pt x="906" y="17452"/>
                  </a:cubicBezTo>
                  <a:cubicBezTo>
                    <a:pt x="1939" y="18822"/>
                    <a:pt x="2909" y="20213"/>
                    <a:pt x="3962" y="21562"/>
                  </a:cubicBezTo>
                  <a:cubicBezTo>
                    <a:pt x="4300" y="22004"/>
                    <a:pt x="4300" y="22320"/>
                    <a:pt x="4005" y="22784"/>
                  </a:cubicBezTo>
                  <a:cubicBezTo>
                    <a:pt x="3098" y="24259"/>
                    <a:pt x="2255" y="25777"/>
                    <a:pt x="1328" y="27231"/>
                  </a:cubicBezTo>
                  <a:cubicBezTo>
                    <a:pt x="1096" y="27632"/>
                    <a:pt x="1138" y="27863"/>
                    <a:pt x="1391" y="28201"/>
                  </a:cubicBezTo>
                  <a:cubicBezTo>
                    <a:pt x="2571" y="29760"/>
                    <a:pt x="3688" y="31341"/>
                    <a:pt x="4848" y="32922"/>
                  </a:cubicBezTo>
                  <a:cubicBezTo>
                    <a:pt x="7398" y="32858"/>
                    <a:pt x="9948" y="32711"/>
                    <a:pt x="12498" y="32563"/>
                  </a:cubicBezTo>
                  <a:cubicBezTo>
                    <a:pt x="14817" y="32416"/>
                    <a:pt x="17135" y="32332"/>
                    <a:pt x="19453" y="32226"/>
                  </a:cubicBezTo>
                  <a:cubicBezTo>
                    <a:pt x="18442" y="30582"/>
                    <a:pt x="17177" y="29107"/>
                    <a:pt x="16039" y="27505"/>
                  </a:cubicBezTo>
                  <a:cubicBezTo>
                    <a:pt x="15786" y="27147"/>
                    <a:pt x="15744" y="26915"/>
                    <a:pt x="15976" y="26536"/>
                  </a:cubicBezTo>
                  <a:cubicBezTo>
                    <a:pt x="16903" y="25039"/>
                    <a:pt x="17767" y="23522"/>
                    <a:pt x="18695" y="22025"/>
                  </a:cubicBezTo>
                  <a:cubicBezTo>
                    <a:pt x="18948" y="21709"/>
                    <a:pt x="18926" y="21224"/>
                    <a:pt x="18631" y="20929"/>
                  </a:cubicBezTo>
                  <a:cubicBezTo>
                    <a:pt x="17599" y="19581"/>
                    <a:pt x="16608" y="18168"/>
                    <a:pt x="15596" y="16799"/>
                  </a:cubicBezTo>
                  <a:cubicBezTo>
                    <a:pt x="15280" y="16482"/>
                    <a:pt x="15259" y="15998"/>
                    <a:pt x="15533" y="15639"/>
                  </a:cubicBezTo>
                  <a:cubicBezTo>
                    <a:pt x="16482" y="14143"/>
                    <a:pt x="17346" y="12604"/>
                    <a:pt x="18273" y="11087"/>
                  </a:cubicBezTo>
                  <a:cubicBezTo>
                    <a:pt x="18442" y="10876"/>
                    <a:pt x="18421" y="10581"/>
                    <a:pt x="18252" y="10413"/>
                  </a:cubicBezTo>
                  <a:cubicBezTo>
                    <a:pt x="17177" y="8958"/>
                    <a:pt x="16144" y="7504"/>
                    <a:pt x="15070" y="6071"/>
                  </a:cubicBezTo>
                  <a:cubicBezTo>
                    <a:pt x="14774" y="5670"/>
                    <a:pt x="14711" y="5375"/>
                    <a:pt x="15006" y="4912"/>
                  </a:cubicBezTo>
                  <a:cubicBezTo>
                    <a:pt x="15892" y="3479"/>
                    <a:pt x="16735" y="2045"/>
                    <a:pt x="17599" y="591"/>
                  </a:cubicBezTo>
                  <a:cubicBezTo>
                    <a:pt x="17725" y="401"/>
                    <a:pt x="17788" y="191"/>
                    <a:pt x="1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52"/>
            <p:cNvSpPr/>
            <p:nvPr/>
          </p:nvSpPr>
          <p:spPr>
            <a:xfrm>
              <a:off x="4178274" y="5307463"/>
              <a:ext cx="360915" cy="613933"/>
            </a:xfrm>
            <a:custGeom>
              <a:avLst/>
              <a:gdLst/>
              <a:ahLst/>
              <a:cxnLst/>
              <a:rect l="l" t="t" r="r" b="b"/>
              <a:pathLst>
                <a:path w="19391" h="32985" extrusionOk="0">
                  <a:moveTo>
                    <a:pt x="17641" y="0"/>
                  </a:moveTo>
                  <a:lnTo>
                    <a:pt x="17641" y="0"/>
                  </a:lnTo>
                  <a:cubicBezTo>
                    <a:pt x="15470" y="127"/>
                    <a:pt x="13278" y="253"/>
                    <a:pt x="11107" y="359"/>
                  </a:cubicBezTo>
                  <a:cubicBezTo>
                    <a:pt x="8641" y="464"/>
                    <a:pt x="6175" y="548"/>
                    <a:pt x="3689" y="654"/>
                  </a:cubicBezTo>
                  <a:cubicBezTo>
                    <a:pt x="3520" y="675"/>
                    <a:pt x="3351" y="696"/>
                    <a:pt x="3183" y="759"/>
                  </a:cubicBezTo>
                  <a:cubicBezTo>
                    <a:pt x="3098" y="949"/>
                    <a:pt x="3014" y="1159"/>
                    <a:pt x="2909" y="1349"/>
                  </a:cubicBezTo>
                  <a:cubicBezTo>
                    <a:pt x="2045" y="2803"/>
                    <a:pt x="1202" y="4258"/>
                    <a:pt x="295" y="5670"/>
                  </a:cubicBezTo>
                  <a:cubicBezTo>
                    <a:pt x="0" y="6133"/>
                    <a:pt x="63" y="6428"/>
                    <a:pt x="358" y="6829"/>
                  </a:cubicBezTo>
                  <a:cubicBezTo>
                    <a:pt x="1433" y="8262"/>
                    <a:pt x="2466" y="9737"/>
                    <a:pt x="3541" y="11171"/>
                  </a:cubicBezTo>
                  <a:cubicBezTo>
                    <a:pt x="3731" y="11339"/>
                    <a:pt x="3752" y="11634"/>
                    <a:pt x="3562" y="11845"/>
                  </a:cubicBezTo>
                  <a:cubicBezTo>
                    <a:pt x="2656" y="13362"/>
                    <a:pt x="1792" y="14901"/>
                    <a:pt x="843" y="16397"/>
                  </a:cubicBezTo>
                  <a:cubicBezTo>
                    <a:pt x="569" y="16756"/>
                    <a:pt x="590" y="17240"/>
                    <a:pt x="906" y="17557"/>
                  </a:cubicBezTo>
                  <a:cubicBezTo>
                    <a:pt x="1918" y="18926"/>
                    <a:pt x="2888" y="20339"/>
                    <a:pt x="3941" y="21687"/>
                  </a:cubicBezTo>
                  <a:cubicBezTo>
                    <a:pt x="4236" y="21982"/>
                    <a:pt x="4258" y="22467"/>
                    <a:pt x="4005" y="22783"/>
                  </a:cubicBezTo>
                  <a:cubicBezTo>
                    <a:pt x="3077" y="24280"/>
                    <a:pt x="2213" y="25797"/>
                    <a:pt x="1286" y="27294"/>
                  </a:cubicBezTo>
                  <a:cubicBezTo>
                    <a:pt x="1033" y="27673"/>
                    <a:pt x="1075" y="27905"/>
                    <a:pt x="1349" y="28263"/>
                  </a:cubicBezTo>
                  <a:cubicBezTo>
                    <a:pt x="2466" y="29865"/>
                    <a:pt x="3731" y="31340"/>
                    <a:pt x="4763" y="32984"/>
                  </a:cubicBezTo>
                  <a:cubicBezTo>
                    <a:pt x="7061" y="32879"/>
                    <a:pt x="9358" y="32752"/>
                    <a:pt x="11634" y="32647"/>
                  </a:cubicBezTo>
                  <a:cubicBezTo>
                    <a:pt x="14079" y="32542"/>
                    <a:pt x="16524" y="32457"/>
                    <a:pt x="18969" y="32373"/>
                  </a:cubicBezTo>
                  <a:cubicBezTo>
                    <a:pt x="19116" y="32373"/>
                    <a:pt x="19264" y="32352"/>
                    <a:pt x="19390" y="32246"/>
                  </a:cubicBezTo>
                  <a:cubicBezTo>
                    <a:pt x="19369" y="32141"/>
                    <a:pt x="19327" y="32057"/>
                    <a:pt x="19285" y="31951"/>
                  </a:cubicBezTo>
                  <a:cubicBezTo>
                    <a:pt x="18147" y="30413"/>
                    <a:pt x="17030" y="28895"/>
                    <a:pt x="15871" y="27357"/>
                  </a:cubicBezTo>
                  <a:cubicBezTo>
                    <a:pt x="15639" y="27041"/>
                    <a:pt x="15575" y="26830"/>
                    <a:pt x="15807" y="26451"/>
                  </a:cubicBezTo>
                  <a:cubicBezTo>
                    <a:pt x="16735" y="24954"/>
                    <a:pt x="17620" y="23437"/>
                    <a:pt x="18526" y="21961"/>
                  </a:cubicBezTo>
                  <a:cubicBezTo>
                    <a:pt x="18779" y="21540"/>
                    <a:pt x="18821" y="21245"/>
                    <a:pt x="18484" y="20802"/>
                  </a:cubicBezTo>
                  <a:cubicBezTo>
                    <a:pt x="17409" y="19411"/>
                    <a:pt x="16376" y="17957"/>
                    <a:pt x="15323" y="16524"/>
                  </a:cubicBezTo>
                  <a:cubicBezTo>
                    <a:pt x="15112" y="16271"/>
                    <a:pt x="15112" y="15892"/>
                    <a:pt x="15323" y="15660"/>
                  </a:cubicBezTo>
                  <a:cubicBezTo>
                    <a:pt x="16292" y="14142"/>
                    <a:pt x="17177" y="12583"/>
                    <a:pt x="18126" y="11044"/>
                  </a:cubicBezTo>
                  <a:cubicBezTo>
                    <a:pt x="18336" y="10770"/>
                    <a:pt x="18294" y="10412"/>
                    <a:pt x="18062" y="10159"/>
                  </a:cubicBezTo>
                  <a:cubicBezTo>
                    <a:pt x="16966" y="8705"/>
                    <a:pt x="15892" y="7208"/>
                    <a:pt x="14775" y="5733"/>
                  </a:cubicBezTo>
                  <a:cubicBezTo>
                    <a:pt x="14585" y="5543"/>
                    <a:pt x="14564" y="5227"/>
                    <a:pt x="14753" y="4995"/>
                  </a:cubicBezTo>
                  <a:cubicBezTo>
                    <a:pt x="15723" y="3330"/>
                    <a:pt x="16692" y="1665"/>
                    <a:pt x="17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52"/>
            <p:cNvSpPr/>
            <p:nvPr/>
          </p:nvSpPr>
          <p:spPr>
            <a:xfrm>
              <a:off x="3122703" y="5358458"/>
              <a:ext cx="359742" cy="612779"/>
            </a:xfrm>
            <a:custGeom>
              <a:avLst/>
              <a:gdLst/>
              <a:ahLst/>
              <a:cxnLst/>
              <a:rect l="l" t="t" r="r" b="b"/>
              <a:pathLst>
                <a:path w="19328" h="32923" extrusionOk="0">
                  <a:moveTo>
                    <a:pt x="16819" y="0"/>
                  </a:moveTo>
                  <a:cubicBezTo>
                    <a:pt x="14438" y="127"/>
                    <a:pt x="12056" y="253"/>
                    <a:pt x="9674" y="380"/>
                  </a:cubicBezTo>
                  <a:cubicBezTo>
                    <a:pt x="7546" y="485"/>
                    <a:pt x="5396" y="590"/>
                    <a:pt x="3246" y="675"/>
                  </a:cubicBezTo>
                  <a:cubicBezTo>
                    <a:pt x="3246" y="1054"/>
                    <a:pt x="3014" y="1328"/>
                    <a:pt x="2846" y="1644"/>
                  </a:cubicBezTo>
                  <a:cubicBezTo>
                    <a:pt x="1982" y="3098"/>
                    <a:pt x="1117" y="4574"/>
                    <a:pt x="211" y="6028"/>
                  </a:cubicBezTo>
                  <a:cubicBezTo>
                    <a:pt x="0" y="6365"/>
                    <a:pt x="43" y="6555"/>
                    <a:pt x="274" y="6871"/>
                  </a:cubicBezTo>
                  <a:cubicBezTo>
                    <a:pt x="1307" y="8199"/>
                    <a:pt x="2277" y="9590"/>
                    <a:pt x="3309" y="10917"/>
                  </a:cubicBezTo>
                  <a:cubicBezTo>
                    <a:pt x="3731" y="11444"/>
                    <a:pt x="3773" y="11866"/>
                    <a:pt x="3373" y="12477"/>
                  </a:cubicBezTo>
                  <a:cubicBezTo>
                    <a:pt x="2487" y="13805"/>
                    <a:pt x="1729" y="15238"/>
                    <a:pt x="864" y="16566"/>
                  </a:cubicBezTo>
                  <a:cubicBezTo>
                    <a:pt x="506" y="17072"/>
                    <a:pt x="654" y="17388"/>
                    <a:pt x="970" y="17809"/>
                  </a:cubicBezTo>
                  <a:cubicBezTo>
                    <a:pt x="2003" y="19179"/>
                    <a:pt x="3014" y="20591"/>
                    <a:pt x="4047" y="21982"/>
                  </a:cubicBezTo>
                  <a:cubicBezTo>
                    <a:pt x="4279" y="22214"/>
                    <a:pt x="4300" y="22572"/>
                    <a:pt x="4089" y="22846"/>
                  </a:cubicBezTo>
                  <a:cubicBezTo>
                    <a:pt x="3162" y="24364"/>
                    <a:pt x="2319" y="25902"/>
                    <a:pt x="1349" y="27399"/>
                  </a:cubicBezTo>
                  <a:cubicBezTo>
                    <a:pt x="1054" y="27884"/>
                    <a:pt x="1138" y="28158"/>
                    <a:pt x="1434" y="28537"/>
                  </a:cubicBezTo>
                  <a:cubicBezTo>
                    <a:pt x="2508" y="29991"/>
                    <a:pt x="3520" y="31445"/>
                    <a:pt x="4574" y="32921"/>
                  </a:cubicBezTo>
                  <a:cubicBezTo>
                    <a:pt x="4680" y="32922"/>
                    <a:pt x="4787" y="32922"/>
                    <a:pt x="4893" y="32922"/>
                  </a:cubicBezTo>
                  <a:cubicBezTo>
                    <a:pt x="6829" y="32922"/>
                    <a:pt x="8747" y="32748"/>
                    <a:pt x="10665" y="32668"/>
                  </a:cubicBezTo>
                  <a:cubicBezTo>
                    <a:pt x="13552" y="32563"/>
                    <a:pt x="16440" y="32436"/>
                    <a:pt x="19327" y="32246"/>
                  </a:cubicBezTo>
                  <a:cubicBezTo>
                    <a:pt x="18168" y="30645"/>
                    <a:pt x="17051" y="29043"/>
                    <a:pt x="15871" y="27462"/>
                  </a:cubicBezTo>
                  <a:cubicBezTo>
                    <a:pt x="15639" y="27230"/>
                    <a:pt x="15639" y="26851"/>
                    <a:pt x="15829" y="26598"/>
                  </a:cubicBezTo>
                  <a:cubicBezTo>
                    <a:pt x="16777" y="25059"/>
                    <a:pt x="17662" y="23500"/>
                    <a:pt x="18632" y="21982"/>
                  </a:cubicBezTo>
                  <a:cubicBezTo>
                    <a:pt x="18863" y="21687"/>
                    <a:pt x="18842" y="21266"/>
                    <a:pt x="18568" y="21013"/>
                  </a:cubicBezTo>
                  <a:cubicBezTo>
                    <a:pt x="17494" y="19622"/>
                    <a:pt x="16482" y="18210"/>
                    <a:pt x="15428" y="16819"/>
                  </a:cubicBezTo>
                  <a:cubicBezTo>
                    <a:pt x="15175" y="16482"/>
                    <a:pt x="15091" y="16208"/>
                    <a:pt x="15344" y="15765"/>
                  </a:cubicBezTo>
                  <a:cubicBezTo>
                    <a:pt x="16292" y="14311"/>
                    <a:pt x="17156" y="12793"/>
                    <a:pt x="18063" y="11297"/>
                  </a:cubicBezTo>
                  <a:cubicBezTo>
                    <a:pt x="18294" y="10939"/>
                    <a:pt x="18337" y="10686"/>
                    <a:pt x="18042" y="10306"/>
                  </a:cubicBezTo>
                  <a:cubicBezTo>
                    <a:pt x="17177" y="9210"/>
                    <a:pt x="16377" y="8072"/>
                    <a:pt x="15533" y="6955"/>
                  </a:cubicBezTo>
                  <a:cubicBezTo>
                    <a:pt x="14480" y="5564"/>
                    <a:pt x="14501" y="5585"/>
                    <a:pt x="15386" y="4089"/>
                  </a:cubicBezTo>
                  <a:cubicBezTo>
                    <a:pt x="16187" y="2740"/>
                    <a:pt x="17093" y="1454"/>
                    <a:pt x="17746" y="21"/>
                  </a:cubicBezTo>
                  <a:cubicBezTo>
                    <a:pt x="17451" y="21"/>
                    <a:pt x="17156" y="0"/>
                    <a:pt x="16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52"/>
            <p:cNvSpPr/>
            <p:nvPr/>
          </p:nvSpPr>
          <p:spPr>
            <a:xfrm>
              <a:off x="3667164" y="5334133"/>
              <a:ext cx="327952" cy="611960"/>
            </a:xfrm>
            <a:custGeom>
              <a:avLst/>
              <a:gdLst/>
              <a:ahLst/>
              <a:cxnLst/>
              <a:rect l="l" t="t" r="r" b="b"/>
              <a:pathLst>
                <a:path w="17620" h="32879" extrusionOk="0">
                  <a:moveTo>
                    <a:pt x="16039" y="0"/>
                  </a:moveTo>
                  <a:lnTo>
                    <a:pt x="16039" y="0"/>
                  </a:lnTo>
                  <a:cubicBezTo>
                    <a:pt x="14479" y="85"/>
                    <a:pt x="12941" y="169"/>
                    <a:pt x="11381" y="232"/>
                  </a:cubicBezTo>
                  <a:cubicBezTo>
                    <a:pt x="8789" y="338"/>
                    <a:pt x="6217" y="422"/>
                    <a:pt x="3625" y="527"/>
                  </a:cubicBezTo>
                  <a:cubicBezTo>
                    <a:pt x="3456" y="548"/>
                    <a:pt x="3288" y="591"/>
                    <a:pt x="3119" y="633"/>
                  </a:cubicBezTo>
                  <a:cubicBezTo>
                    <a:pt x="2255" y="2361"/>
                    <a:pt x="1222" y="3984"/>
                    <a:pt x="232" y="5649"/>
                  </a:cubicBezTo>
                  <a:cubicBezTo>
                    <a:pt x="0" y="5944"/>
                    <a:pt x="42" y="6365"/>
                    <a:pt x="316" y="6618"/>
                  </a:cubicBezTo>
                  <a:cubicBezTo>
                    <a:pt x="1349" y="8030"/>
                    <a:pt x="2339" y="9464"/>
                    <a:pt x="3393" y="10855"/>
                  </a:cubicBezTo>
                  <a:cubicBezTo>
                    <a:pt x="3688" y="11171"/>
                    <a:pt x="3688" y="11655"/>
                    <a:pt x="3414" y="11972"/>
                  </a:cubicBezTo>
                  <a:cubicBezTo>
                    <a:pt x="2508" y="13447"/>
                    <a:pt x="1644" y="14943"/>
                    <a:pt x="738" y="16398"/>
                  </a:cubicBezTo>
                  <a:cubicBezTo>
                    <a:pt x="527" y="16672"/>
                    <a:pt x="548" y="17072"/>
                    <a:pt x="780" y="17325"/>
                  </a:cubicBezTo>
                  <a:cubicBezTo>
                    <a:pt x="1834" y="18758"/>
                    <a:pt x="2845" y="20212"/>
                    <a:pt x="3899" y="21624"/>
                  </a:cubicBezTo>
                  <a:cubicBezTo>
                    <a:pt x="4152" y="21877"/>
                    <a:pt x="4194" y="22278"/>
                    <a:pt x="3983" y="22573"/>
                  </a:cubicBezTo>
                  <a:cubicBezTo>
                    <a:pt x="3204" y="23901"/>
                    <a:pt x="2403" y="25249"/>
                    <a:pt x="1623" y="26577"/>
                  </a:cubicBezTo>
                  <a:cubicBezTo>
                    <a:pt x="948" y="27673"/>
                    <a:pt x="970" y="27652"/>
                    <a:pt x="1749" y="28706"/>
                  </a:cubicBezTo>
                  <a:cubicBezTo>
                    <a:pt x="2740" y="30097"/>
                    <a:pt x="3709" y="31488"/>
                    <a:pt x="4700" y="32879"/>
                  </a:cubicBezTo>
                  <a:cubicBezTo>
                    <a:pt x="6239" y="32816"/>
                    <a:pt x="7756" y="32710"/>
                    <a:pt x="9295" y="32668"/>
                  </a:cubicBezTo>
                  <a:cubicBezTo>
                    <a:pt x="12077" y="32563"/>
                    <a:pt x="14838" y="32436"/>
                    <a:pt x="17620" y="32247"/>
                  </a:cubicBezTo>
                  <a:cubicBezTo>
                    <a:pt x="16460" y="30666"/>
                    <a:pt x="15343" y="29085"/>
                    <a:pt x="14163" y="27526"/>
                  </a:cubicBezTo>
                  <a:cubicBezTo>
                    <a:pt x="13910" y="27188"/>
                    <a:pt x="13868" y="26957"/>
                    <a:pt x="14100" y="26556"/>
                  </a:cubicBezTo>
                  <a:cubicBezTo>
                    <a:pt x="15027" y="25081"/>
                    <a:pt x="15870" y="23584"/>
                    <a:pt x="16777" y="22109"/>
                  </a:cubicBezTo>
                  <a:cubicBezTo>
                    <a:pt x="17072" y="21645"/>
                    <a:pt x="17072" y="21329"/>
                    <a:pt x="16734" y="20887"/>
                  </a:cubicBezTo>
                  <a:cubicBezTo>
                    <a:pt x="15702" y="19538"/>
                    <a:pt x="14711" y="18147"/>
                    <a:pt x="13678" y="16777"/>
                  </a:cubicBezTo>
                  <a:cubicBezTo>
                    <a:pt x="13447" y="16461"/>
                    <a:pt x="13362" y="16208"/>
                    <a:pt x="13615" y="15786"/>
                  </a:cubicBezTo>
                  <a:cubicBezTo>
                    <a:pt x="14564" y="14311"/>
                    <a:pt x="15428" y="12794"/>
                    <a:pt x="16355" y="11297"/>
                  </a:cubicBezTo>
                  <a:cubicBezTo>
                    <a:pt x="16566" y="10918"/>
                    <a:pt x="16629" y="10665"/>
                    <a:pt x="16313" y="10264"/>
                  </a:cubicBezTo>
                  <a:cubicBezTo>
                    <a:pt x="15449" y="9168"/>
                    <a:pt x="14648" y="8009"/>
                    <a:pt x="13784" y="6892"/>
                  </a:cubicBezTo>
                  <a:cubicBezTo>
                    <a:pt x="12772" y="5543"/>
                    <a:pt x="12793" y="5564"/>
                    <a:pt x="13678" y="4089"/>
                  </a:cubicBezTo>
                  <a:cubicBezTo>
                    <a:pt x="14479" y="2740"/>
                    <a:pt x="15386" y="1434"/>
                    <a:pt x="16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52"/>
            <p:cNvSpPr/>
            <p:nvPr/>
          </p:nvSpPr>
          <p:spPr>
            <a:xfrm>
              <a:off x="4722716" y="5282747"/>
              <a:ext cx="332289" cy="612444"/>
            </a:xfrm>
            <a:custGeom>
              <a:avLst/>
              <a:gdLst/>
              <a:ahLst/>
              <a:cxnLst/>
              <a:rect l="l" t="t" r="r" b="b"/>
              <a:pathLst>
                <a:path w="17853" h="32905" extrusionOk="0">
                  <a:moveTo>
                    <a:pt x="16377" y="0"/>
                  </a:moveTo>
                  <a:lnTo>
                    <a:pt x="3057" y="654"/>
                  </a:lnTo>
                  <a:cubicBezTo>
                    <a:pt x="2108" y="2277"/>
                    <a:pt x="1181" y="3878"/>
                    <a:pt x="233" y="5480"/>
                  </a:cubicBezTo>
                  <a:cubicBezTo>
                    <a:pt x="1" y="5775"/>
                    <a:pt x="22" y="6197"/>
                    <a:pt x="254" y="6492"/>
                  </a:cubicBezTo>
                  <a:cubicBezTo>
                    <a:pt x="1308" y="7904"/>
                    <a:pt x="2298" y="9337"/>
                    <a:pt x="3373" y="10728"/>
                  </a:cubicBezTo>
                  <a:cubicBezTo>
                    <a:pt x="3689" y="11129"/>
                    <a:pt x="3626" y="11381"/>
                    <a:pt x="3394" y="11761"/>
                  </a:cubicBezTo>
                  <a:cubicBezTo>
                    <a:pt x="2530" y="13236"/>
                    <a:pt x="1687" y="14711"/>
                    <a:pt x="781" y="16166"/>
                  </a:cubicBezTo>
                  <a:cubicBezTo>
                    <a:pt x="507" y="16503"/>
                    <a:pt x="528" y="16967"/>
                    <a:pt x="823" y="17283"/>
                  </a:cubicBezTo>
                  <a:cubicBezTo>
                    <a:pt x="1856" y="18653"/>
                    <a:pt x="2846" y="20065"/>
                    <a:pt x="3900" y="21456"/>
                  </a:cubicBezTo>
                  <a:cubicBezTo>
                    <a:pt x="4174" y="21709"/>
                    <a:pt x="4195" y="22151"/>
                    <a:pt x="3963" y="22446"/>
                  </a:cubicBezTo>
                  <a:cubicBezTo>
                    <a:pt x="3036" y="23964"/>
                    <a:pt x="2130" y="25523"/>
                    <a:pt x="1223" y="27062"/>
                  </a:cubicBezTo>
                  <a:cubicBezTo>
                    <a:pt x="1013" y="27315"/>
                    <a:pt x="1034" y="27673"/>
                    <a:pt x="1265" y="27905"/>
                  </a:cubicBezTo>
                  <a:cubicBezTo>
                    <a:pt x="1666" y="28411"/>
                    <a:pt x="2045" y="28917"/>
                    <a:pt x="2382" y="29444"/>
                  </a:cubicBezTo>
                  <a:cubicBezTo>
                    <a:pt x="3183" y="30603"/>
                    <a:pt x="4132" y="31635"/>
                    <a:pt x="4764" y="32900"/>
                  </a:cubicBezTo>
                  <a:cubicBezTo>
                    <a:pt x="4877" y="32903"/>
                    <a:pt x="4990" y="32904"/>
                    <a:pt x="5104" y="32904"/>
                  </a:cubicBezTo>
                  <a:cubicBezTo>
                    <a:pt x="5839" y="32904"/>
                    <a:pt x="6587" y="32849"/>
                    <a:pt x="7335" y="32795"/>
                  </a:cubicBezTo>
                  <a:cubicBezTo>
                    <a:pt x="9822" y="32668"/>
                    <a:pt x="12330" y="32626"/>
                    <a:pt x="14817" y="32479"/>
                  </a:cubicBezTo>
                  <a:cubicBezTo>
                    <a:pt x="15808" y="32415"/>
                    <a:pt x="16820" y="32415"/>
                    <a:pt x="17852" y="32331"/>
                  </a:cubicBezTo>
                  <a:cubicBezTo>
                    <a:pt x="17705" y="32057"/>
                    <a:pt x="17452" y="31973"/>
                    <a:pt x="17262" y="31846"/>
                  </a:cubicBezTo>
                  <a:cubicBezTo>
                    <a:pt x="15787" y="30835"/>
                    <a:pt x="14290" y="29823"/>
                    <a:pt x="12794" y="28811"/>
                  </a:cubicBezTo>
                  <a:cubicBezTo>
                    <a:pt x="12499" y="28622"/>
                    <a:pt x="12351" y="28495"/>
                    <a:pt x="12710" y="28200"/>
                  </a:cubicBezTo>
                  <a:cubicBezTo>
                    <a:pt x="14143" y="27041"/>
                    <a:pt x="15576" y="25819"/>
                    <a:pt x="17051" y="24680"/>
                  </a:cubicBezTo>
                  <a:cubicBezTo>
                    <a:pt x="17578" y="24280"/>
                    <a:pt x="17431" y="24132"/>
                    <a:pt x="16988" y="23837"/>
                  </a:cubicBezTo>
                  <a:cubicBezTo>
                    <a:pt x="15323" y="22741"/>
                    <a:pt x="13679" y="21603"/>
                    <a:pt x="11993" y="20465"/>
                  </a:cubicBezTo>
                  <a:cubicBezTo>
                    <a:pt x="12183" y="20297"/>
                    <a:pt x="12309" y="20170"/>
                    <a:pt x="12478" y="20044"/>
                  </a:cubicBezTo>
                  <a:cubicBezTo>
                    <a:pt x="13827" y="18906"/>
                    <a:pt x="15218" y="17789"/>
                    <a:pt x="16567" y="16650"/>
                  </a:cubicBezTo>
                  <a:cubicBezTo>
                    <a:pt x="17136" y="16187"/>
                    <a:pt x="17136" y="16124"/>
                    <a:pt x="16525" y="15723"/>
                  </a:cubicBezTo>
                  <a:lnTo>
                    <a:pt x="12225" y="12794"/>
                  </a:lnTo>
                  <a:cubicBezTo>
                    <a:pt x="11593" y="12372"/>
                    <a:pt x="11572" y="12351"/>
                    <a:pt x="12183" y="11845"/>
                  </a:cubicBezTo>
                  <a:cubicBezTo>
                    <a:pt x="13532" y="10728"/>
                    <a:pt x="14881" y="9611"/>
                    <a:pt x="16251" y="8536"/>
                  </a:cubicBezTo>
                  <a:cubicBezTo>
                    <a:pt x="16756" y="8157"/>
                    <a:pt x="16672" y="7988"/>
                    <a:pt x="16208" y="7672"/>
                  </a:cubicBezTo>
                  <a:cubicBezTo>
                    <a:pt x="14691" y="6682"/>
                    <a:pt x="13195" y="5628"/>
                    <a:pt x="11698" y="4616"/>
                  </a:cubicBezTo>
                  <a:cubicBezTo>
                    <a:pt x="11340" y="4384"/>
                    <a:pt x="11319" y="4195"/>
                    <a:pt x="11656" y="3942"/>
                  </a:cubicBezTo>
                  <a:cubicBezTo>
                    <a:pt x="12351" y="3373"/>
                    <a:pt x="13026" y="2783"/>
                    <a:pt x="13721" y="2213"/>
                  </a:cubicBezTo>
                  <a:lnTo>
                    <a:pt x="163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52"/>
            <p:cNvSpPr/>
            <p:nvPr/>
          </p:nvSpPr>
          <p:spPr>
            <a:xfrm>
              <a:off x="2628456" y="5385091"/>
              <a:ext cx="307572" cy="614361"/>
            </a:xfrm>
            <a:custGeom>
              <a:avLst/>
              <a:gdLst/>
              <a:ahLst/>
              <a:cxnLst/>
              <a:rect l="l" t="t" r="r" b="b"/>
              <a:pathLst>
                <a:path w="16525" h="33008" extrusionOk="0">
                  <a:moveTo>
                    <a:pt x="14860" y="0"/>
                  </a:moveTo>
                  <a:cubicBezTo>
                    <a:pt x="13036" y="0"/>
                    <a:pt x="11227" y="156"/>
                    <a:pt x="9400" y="255"/>
                  </a:cubicBezTo>
                  <a:cubicBezTo>
                    <a:pt x="7061" y="382"/>
                    <a:pt x="4722" y="424"/>
                    <a:pt x="2382" y="571"/>
                  </a:cubicBezTo>
                  <a:cubicBezTo>
                    <a:pt x="1644" y="635"/>
                    <a:pt x="886" y="614"/>
                    <a:pt x="0" y="740"/>
                  </a:cubicBezTo>
                  <a:cubicBezTo>
                    <a:pt x="1771" y="1941"/>
                    <a:pt x="3415" y="3058"/>
                    <a:pt x="5080" y="4154"/>
                  </a:cubicBezTo>
                  <a:cubicBezTo>
                    <a:pt x="5417" y="4386"/>
                    <a:pt x="5459" y="4513"/>
                    <a:pt x="5122" y="4765"/>
                  </a:cubicBezTo>
                  <a:cubicBezTo>
                    <a:pt x="3668" y="5946"/>
                    <a:pt x="2256" y="7147"/>
                    <a:pt x="801" y="8306"/>
                  </a:cubicBezTo>
                  <a:cubicBezTo>
                    <a:pt x="359" y="8665"/>
                    <a:pt x="422" y="8833"/>
                    <a:pt x="843" y="9107"/>
                  </a:cubicBezTo>
                  <a:cubicBezTo>
                    <a:pt x="2298" y="10077"/>
                    <a:pt x="3752" y="11088"/>
                    <a:pt x="5206" y="12058"/>
                  </a:cubicBezTo>
                  <a:cubicBezTo>
                    <a:pt x="5860" y="12500"/>
                    <a:pt x="5881" y="12500"/>
                    <a:pt x="5291" y="13006"/>
                  </a:cubicBezTo>
                  <a:cubicBezTo>
                    <a:pt x="5122" y="13154"/>
                    <a:pt x="4932" y="13322"/>
                    <a:pt x="4743" y="13470"/>
                  </a:cubicBezTo>
                  <a:lnTo>
                    <a:pt x="696" y="16800"/>
                  </a:lnTo>
                  <a:cubicBezTo>
                    <a:pt x="928" y="16968"/>
                    <a:pt x="1139" y="17116"/>
                    <a:pt x="1328" y="17242"/>
                  </a:cubicBezTo>
                  <a:cubicBezTo>
                    <a:pt x="2825" y="18254"/>
                    <a:pt x="4300" y="19287"/>
                    <a:pt x="5796" y="20256"/>
                  </a:cubicBezTo>
                  <a:cubicBezTo>
                    <a:pt x="6239" y="20551"/>
                    <a:pt x="6218" y="20720"/>
                    <a:pt x="5839" y="21015"/>
                  </a:cubicBezTo>
                  <a:cubicBezTo>
                    <a:pt x="4426" y="22153"/>
                    <a:pt x="3056" y="23354"/>
                    <a:pt x="1623" y="24493"/>
                  </a:cubicBezTo>
                  <a:cubicBezTo>
                    <a:pt x="1181" y="24851"/>
                    <a:pt x="1181" y="25019"/>
                    <a:pt x="1665" y="25336"/>
                  </a:cubicBezTo>
                  <a:cubicBezTo>
                    <a:pt x="3183" y="26326"/>
                    <a:pt x="4679" y="27359"/>
                    <a:pt x="6197" y="28349"/>
                  </a:cubicBezTo>
                  <a:cubicBezTo>
                    <a:pt x="6555" y="28581"/>
                    <a:pt x="6703" y="28708"/>
                    <a:pt x="6281" y="29045"/>
                  </a:cubicBezTo>
                  <a:cubicBezTo>
                    <a:pt x="5522" y="29614"/>
                    <a:pt x="4806" y="30225"/>
                    <a:pt x="4110" y="30836"/>
                  </a:cubicBezTo>
                  <a:cubicBezTo>
                    <a:pt x="3330" y="31511"/>
                    <a:pt x="2487" y="32080"/>
                    <a:pt x="1792" y="32818"/>
                  </a:cubicBezTo>
                  <a:cubicBezTo>
                    <a:pt x="1813" y="32881"/>
                    <a:pt x="1834" y="32944"/>
                    <a:pt x="1855" y="33007"/>
                  </a:cubicBezTo>
                  <a:lnTo>
                    <a:pt x="16524" y="32249"/>
                  </a:lnTo>
                  <a:cubicBezTo>
                    <a:pt x="16419" y="32059"/>
                    <a:pt x="16313" y="31869"/>
                    <a:pt x="16187" y="31701"/>
                  </a:cubicBezTo>
                  <a:cubicBezTo>
                    <a:pt x="15217" y="30352"/>
                    <a:pt x="14248" y="28982"/>
                    <a:pt x="13257" y="27654"/>
                  </a:cubicBezTo>
                  <a:cubicBezTo>
                    <a:pt x="13025" y="27443"/>
                    <a:pt x="13004" y="27085"/>
                    <a:pt x="13173" y="26832"/>
                  </a:cubicBezTo>
                  <a:cubicBezTo>
                    <a:pt x="14121" y="25293"/>
                    <a:pt x="15007" y="23734"/>
                    <a:pt x="15934" y="22216"/>
                  </a:cubicBezTo>
                  <a:cubicBezTo>
                    <a:pt x="16166" y="21921"/>
                    <a:pt x="16166" y="21500"/>
                    <a:pt x="15913" y="21205"/>
                  </a:cubicBezTo>
                  <a:cubicBezTo>
                    <a:pt x="14859" y="19750"/>
                    <a:pt x="13805" y="18296"/>
                    <a:pt x="12752" y="16863"/>
                  </a:cubicBezTo>
                  <a:cubicBezTo>
                    <a:pt x="12520" y="16631"/>
                    <a:pt x="12499" y="16252"/>
                    <a:pt x="12688" y="15999"/>
                  </a:cubicBezTo>
                  <a:cubicBezTo>
                    <a:pt x="13658" y="14439"/>
                    <a:pt x="14543" y="12859"/>
                    <a:pt x="15491" y="11299"/>
                  </a:cubicBezTo>
                  <a:cubicBezTo>
                    <a:pt x="15681" y="11088"/>
                    <a:pt x="15660" y="10751"/>
                    <a:pt x="15449" y="10561"/>
                  </a:cubicBezTo>
                  <a:cubicBezTo>
                    <a:pt x="14353" y="9107"/>
                    <a:pt x="13299" y="7632"/>
                    <a:pt x="12225" y="6178"/>
                  </a:cubicBezTo>
                  <a:cubicBezTo>
                    <a:pt x="11972" y="5904"/>
                    <a:pt x="11972" y="5503"/>
                    <a:pt x="12182" y="5229"/>
                  </a:cubicBezTo>
                  <a:cubicBezTo>
                    <a:pt x="12583" y="4618"/>
                    <a:pt x="12962" y="4007"/>
                    <a:pt x="13299" y="3374"/>
                  </a:cubicBezTo>
                  <a:cubicBezTo>
                    <a:pt x="13932" y="2236"/>
                    <a:pt x="14691" y="1204"/>
                    <a:pt x="15196" y="2"/>
                  </a:cubicBezTo>
                  <a:cubicBezTo>
                    <a:pt x="15084" y="1"/>
                    <a:pt x="14972" y="0"/>
                    <a:pt x="148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3" name="Google Shape;2143;p52"/>
          <p:cNvGrpSpPr/>
          <p:nvPr/>
        </p:nvGrpSpPr>
        <p:grpSpPr>
          <a:xfrm>
            <a:off x="6142680" y="603586"/>
            <a:ext cx="2305597" cy="2477086"/>
            <a:chOff x="6556568" y="836089"/>
            <a:chExt cx="2054716" cy="2207545"/>
          </a:xfrm>
        </p:grpSpPr>
        <p:grpSp>
          <p:nvGrpSpPr>
            <p:cNvPr id="2144" name="Google Shape;2144;p52"/>
            <p:cNvGrpSpPr/>
            <p:nvPr/>
          </p:nvGrpSpPr>
          <p:grpSpPr>
            <a:xfrm rot="822247">
              <a:off x="6754166" y="1006083"/>
              <a:ext cx="1659520" cy="1867557"/>
              <a:chOff x="6277150" y="538131"/>
              <a:chExt cx="1659575" cy="1867619"/>
            </a:xfrm>
          </p:grpSpPr>
          <p:sp>
            <p:nvSpPr>
              <p:cNvPr id="2145" name="Google Shape;2145;p52"/>
              <p:cNvSpPr/>
              <p:nvPr/>
            </p:nvSpPr>
            <p:spPr>
              <a:xfrm>
                <a:off x="6290600" y="750025"/>
                <a:ext cx="1646125" cy="1655725"/>
              </a:xfrm>
              <a:custGeom>
                <a:avLst/>
                <a:gdLst/>
                <a:ahLst/>
                <a:cxnLst/>
                <a:rect l="l" t="t" r="r" b="b"/>
                <a:pathLst>
                  <a:path w="65845" h="66229" extrusionOk="0">
                    <a:moveTo>
                      <a:pt x="2974" y="1"/>
                    </a:moveTo>
                    <a:cubicBezTo>
                      <a:pt x="1308" y="1"/>
                      <a:pt x="1" y="1385"/>
                      <a:pt x="52" y="3051"/>
                    </a:cubicBezTo>
                    <a:lnTo>
                      <a:pt x="1359" y="63179"/>
                    </a:lnTo>
                    <a:cubicBezTo>
                      <a:pt x="1385" y="64845"/>
                      <a:pt x="2718" y="66203"/>
                      <a:pt x="4409" y="66229"/>
                    </a:cubicBezTo>
                    <a:lnTo>
                      <a:pt x="62846" y="66229"/>
                    </a:lnTo>
                    <a:cubicBezTo>
                      <a:pt x="64512" y="66229"/>
                      <a:pt x="65845" y="64819"/>
                      <a:pt x="65768" y="63179"/>
                    </a:cubicBezTo>
                    <a:lnTo>
                      <a:pt x="64460" y="3051"/>
                    </a:lnTo>
                    <a:cubicBezTo>
                      <a:pt x="64435" y="1385"/>
                      <a:pt x="63102" y="26"/>
                      <a:pt x="61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6" name="Google Shape;2146;p52"/>
              <p:cNvSpPr/>
              <p:nvPr/>
            </p:nvSpPr>
            <p:spPr>
              <a:xfrm>
                <a:off x="6277150" y="926875"/>
                <a:ext cx="1610225" cy="1430175"/>
              </a:xfrm>
              <a:custGeom>
                <a:avLst/>
                <a:gdLst/>
                <a:ahLst/>
                <a:cxnLst/>
                <a:rect l="l" t="t" r="r" b="b"/>
                <a:pathLst>
                  <a:path w="64409" h="57207" extrusionOk="0">
                    <a:moveTo>
                      <a:pt x="3691" y="0"/>
                    </a:moveTo>
                    <a:cubicBezTo>
                      <a:pt x="2384" y="0"/>
                      <a:pt x="2410" y="1564"/>
                      <a:pt x="1103" y="1564"/>
                    </a:cubicBezTo>
                    <a:cubicBezTo>
                      <a:pt x="667" y="1564"/>
                      <a:pt x="257" y="1359"/>
                      <a:pt x="1" y="1026"/>
                    </a:cubicBezTo>
                    <a:lnTo>
                      <a:pt x="1" y="54208"/>
                    </a:lnTo>
                    <a:cubicBezTo>
                      <a:pt x="1" y="55874"/>
                      <a:pt x="1359" y="57207"/>
                      <a:pt x="2999" y="57207"/>
                    </a:cubicBezTo>
                    <a:lnTo>
                      <a:pt x="61436" y="57207"/>
                    </a:lnTo>
                    <a:cubicBezTo>
                      <a:pt x="63076" y="57207"/>
                      <a:pt x="64409" y="55848"/>
                      <a:pt x="64409" y="54208"/>
                    </a:cubicBezTo>
                    <a:lnTo>
                      <a:pt x="64409" y="1026"/>
                    </a:lnTo>
                    <a:cubicBezTo>
                      <a:pt x="64153" y="1359"/>
                      <a:pt x="63743" y="1564"/>
                      <a:pt x="63307" y="1564"/>
                    </a:cubicBezTo>
                    <a:cubicBezTo>
                      <a:pt x="62025" y="1564"/>
                      <a:pt x="62025" y="0"/>
                      <a:pt x="60718" y="0"/>
                    </a:cubicBezTo>
                    <a:cubicBezTo>
                      <a:pt x="59411" y="0"/>
                      <a:pt x="59437" y="1564"/>
                      <a:pt x="58130" y="1564"/>
                    </a:cubicBezTo>
                    <a:cubicBezTo>
                      <a:pt x="56822" y="1564"/>
                      <a:pt x="56848" y="0"/>
                      <a:pt x="55541" y="0"/>
                    </a:cubicBezTo>
                    <a:cubicBezTo>
                      <a:pt x="54234" y="0"/>
                      <a:pt x="54234" y="1564"/>
                      <a:pt x="52927" y="1564"/>
                    </a:cubicBezTo>
                    <a:cubicBezTo>
                      <a:pt x="51645" y="1564"/>
                      <a:pt x="51645" y="0"/>
                      <a:pt x="50338" y="0"/>
                    </a:cubicBezTo>
                    <a:cubicBezTo>
                      <a:pt x="49031" y="0"/>
                      <a:pt x="49057" y="1564"/>
                      <a:pt x="47749" y="1564"/>
                    </a:cubicBezTo>
                    <a:cubicBezTo>
                      <a:pt x="46442" y="1564"/>
                      <a:pt x="46468" y="0"/>
                      <a:pt x="45161" y="0"/>
                    </a:cubicBezTo>
                    <a:cubicBezTo>
                      <a:pt x="43854" y="0"/>
                      <a:pt x="43854" y="1564"/>
                      <a:pt x="42572" y="1564"/>
                    </a:cubicBezTo>
                    <a:cubicBezTo>
                      <a:pt x="41265" y="1564"/>
                      <a:pt x="41291" y="0"/>
                      <a:pt x="39984" y="0"/>
                    </a:cubicBezTo>
                    <a:cubicBezTo>
                      <a:pt x="38676" y="0"/>
                      <a:pt x="38702" y="1564"/>
                      <a:pt x="37395" y="1564"/>
                    </a:cubicBezTo>
                    <a:cubicBezTo>
                      <a:pt x="36062" y="1564"/>
                      <a:pt x="36088" y="0"/>
                      <a:pt x="34781" y="0"/>
                    </a:cubicBezTo>
                    <a:cubicBezTo>
                      <a:pt x="33499" y="0"/>
                      <a:pt x="33499" y="1564"/>
                      <a:pt x="32192" y="1564"/>
                    </a:cubicBezTo>
                    <a:cubicBezTo>
                      <a:pt x="30910" y="1564"/>
                      <a:pt x="30910" y="0"/>
                      <a:pt x="29603" y="0"/>
                    </a:cubicBezTo>
                    <a:cubicBezTo>
                      <a:pt x="28296" y="0"/>
                      <a:pt x="28322" y="1564"/>
                      <a:pt x="27015" y="1564"/>
                    </a:cubicBezTo>
                    <a:cubicBezTo>
                      <a:pt x="25708" y="1564"/>
                      <a:pt x="25733" y="0"/>
                      <a:pt x="24426" y="0"/>
                    </a:cubicBezTo>
                    <a:cubicBezTo>
                      <a:pt x="23119" y="0"/>
                      <a:pt x="23145" y="1564"/>
                      <a:pt x="21837" y="1564"/>
                    </a:cubicBezTo>
                    <a:cubicBezTo>
                      <a:pt x="20505" y="1564"/>
                      <a:pt x="20556" y="0"/>
                      <a:pt x="19223" y="0"/>
                    </a:cubicBezTo>
                    <a:cubicBezTo>
                      <a:pt x="17916" y="0"/>
                      <a:pt x="17942" y="1564"/>
                      <a:pt x="16634" y="1564"/>
                    </a:cubicBezTo>
                    <a:cubicBezTo>
                      <a:pt x="15327" y="1564"/>
                      <a:pt x="15353" y="0"/>
                      <a:pt x="14046" y="0"/>
                    </a:cubicBezTo>
                    <a:cubicBezTo>
                      <a:pt x="12739" y="0"/>
                      <a:pt x="12764" y="1564"/>
                      <a:pt x="11457" y="1564"/>
                    </a:cubicBezTo>
                    <a:cubicBezTo>
                      <a:pt x="10150" y="1564"/>
                      <a:pt x="10176" y="0"/>
                      <a:pt x="8869" y="0"/>
                    </a:cubicBezTo>
                    <a:cubicBezTo>
                      <a:pt x="7561" y="0"/>
                      <a:pt x="7587" y="1564"/>
                      <a:pt x="6280" y="1564"/>
                    </a:cubicBezTo>
                    <a:cubicBezTo>
                      <a:pt x="4973" y="1564"/>
                      <a:pt x="4973" y="0"/>
                      <a:pt x="36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7" name="Google Shape;2147;p52"/>
              <p:cNvSpPr/>
              <p:nvPr/>
            </p:nvSpPr>
            <p:spPr>
              <a:xfrm>
                <a:off x="6277150" y="746825"/>
                <a:ext cx="1610225" cy="219150"/>
              </a:xfrm>
              <a:custGeom>
                <a:avLst/>
                <a:gdLst/>
                <a:ahLst/>
                <a:cxnLst/>
                <a:rect l="l" t="t" r="r" b="b"/>
                <a:pathLst>
                  <a:path w="64409" h="8766" extrusionOk="0">
                    <a:moveTo>
                      <a:pt x="2999" y="0"/>
                    </a:moveTo>
                    <a:cubicBezTo>
                      <a:pt x="1359" y="0"/>
                      <a:pt x="1" y="1333"/>
                      <a:pt x="1" y="2999"/>
                    </a:cubicBezTo>
                    <a:lnTo>
                      <a:pt x="1" y="8228"/>
                    </a:lnTo>
                    <a:cubicBezTo>
                      <a:pt x="257" y="8561"/>
                      <a:pt x="667" y="8766"/>
                      <a:pt x="1103" y="8766"/>
                    </a:cubicBezTo>
                    <a:cubicBezTo>
                      <a:pt x="2384" y="8766"/>
                      <a:pt x="2384" y="7202"/>
                      <a:pt x="3691" y="7202"/>
                    </a:cubicBezTo>
                    <a:cubicBezTo>
                      <a:pt x="4998" y="7202"/>
                      <a:pt x="4973" y="8766"/>
                      <a:pt x="6280" y="8766"/>
                    </a:cubicBezTo>
                    <a:cubicBezTo>
                      <a:pt x="7587" y="8766"/>
                      <a:pt x="7561" y="7202"/>
                      <a:pt x="8869" y="7202"/>
                    </a:cubicBezTo>
                    <a:cubicBezTo>
                      <a:pt x="10176" y="7202"/>
                      <a:pt x="10176" y="8766"/>
                      <a:pt x="11457" y="8766"/>
                    </a:cubicBezTo>
                    <a:cubicBezTo>
                      <a:pt x="12764" y="8766"/>
                      <a:pt x="12764" y="7202"/>
                      <a:pt x="14046" y="7202"/>
                    </a:cubicBezTo>
                    <a:cubicBezTo>
                      <a:pt x="15353" y="7202"/>
                      <a:pt x="15327" y="8766"/>
                      <a:pt x="16634" y="8766"/>
                    </a:cubicBezTo>
                    <a:cubicBezTo>
                      <a:pt x="17967" y="8766"/>
                      <a:pt x="17916" y="7202"/>
                      <a:pt x="19249" y="7202"/>
                    </a:cubicBezTo>
                    <a:cubicBezTo>
                      <a:pt x="20556" y="7202"/>
                      <a:pt x="20530" y="8766"/>
                      <a:pt x="21837" y="8766"/>
                    </a:cubicBezTo>
                    <a:cubicBezTo>
                      <a:pt x="23119" y="8766"/>
                      <a:pt x="23119" y="7202"/>
                      <a:pt x="24426" y="7202"/>
                    </a:cubicBezTo>
                    <a:cubicBezTo>
                      <a:pt x="25733" y="7202"/>
                      <a:pt x="25708" y="8766"/>
                      <a:pt x="27015" y="8766"/>
                    </a:cubicBezTo>
                    <a:cubicBezTo>
                      <a:pt x="28322" y="8766"/>
                      <a:pt x="28296" y="7202"/>
                      <a:pt x="29603" y="7202"/>
                    </a:cubicBezTo>
                    <a:cubicBezTo>
                      <a:pt x="30910" y="7202"/>
                      <a:pt x="30885" y="8766"/>
                      <a:pt x="32192" y="8766"/>
                    </a:cubicBezTo>
                    <a:cubicBezTo>
                      <a:pt x="33499" y="8766"/>
                      <a:pt x="33473" y="7202"/>
                      <a:pt x="34781" y="7202"/>
                    </a:cubicBezTo>
                    <a:cubicBezTo>
                      <a:pt x="36113" y="7202"/>
                      <a:pt x="36062" y="8766"/>
                      <a:pt x="37395" y="8766"/>
                    </a:cubicBezTo>
                    <a:cubicBezTo>
                      <a:pt x="38702" y="8766"/>
                      <a:pt x="38676" y="7202"/>
                      <a:pt x="39984" y="7202"/>
                    </a:cubicBezTo>
                    <a:cubicBezTo>
                      <a:pt x="41291" y="7202"/>
                      <a:pt x="41265" y="8766"/>
                      <a:pt x="42572" y="8766"/>
                    </a:cubicBezTo>
                    <a:cubicBezTo>
                      <a:pt x="43854" y="8766"/>
                      <a:pt x="43854" y="7202"/>
                      <a:pt x="45161" y="7202"/>
                    </a:cubicBezTo>
                    <a:cubicBezTo>
                      <a:pt x="46468" y="7202"/>
                      <a:pt x="46442" y="8766"/>
                      <a:pt x="47749" y="8766"/>
                    </a:cubicBezTo>
                    <a:cubicBezTo>
                      <a:pt x="49057" y="8766"/>
                      <a:pt x="49057" y="7202"/>
                      <a:pt x="50338" y="7202"/>
                    </a:cubicBezTo>
                    <a:cubicBezTo>
                      <a:pt x="51645" y="7202"/>
                      <a:pt x="51620" y="8766"/>
                      <a:pt x="52952" y="8766"/>
                    </a:cubicBezTo>
                    <a:cubicBezTo>
                      <a:pt x="54259" y="8766"/>
                      <a:pt x="54234" y="7202"/>
                      <a:pt x="55541" y="7202"/>
                    </a:cubicBezTo>
                    <a:cubicBezTo>
                      <a:pt x="56848" y="7202"/>
                      <a:pt x="56822" y="8766"/>
                      <a:pt x="58130" y="8766"/>
                    </a:cubicBezTo>
                    <a:cubicBezTo>
                      <a:pt x="59437" y="8766"/>
                      <a:pt x="59437" y="7202"/>
                      <a:pt x="60718" y="7202"/>
                    </a:cubicBezTo>
                    <a:cubicBezTo>
                      <a:pt x="62025" y="7202"/>
                      <a:pt x="62000" y="8766"/>
                      <a:pt x="63307" y="8766"/>
                    </a:cubicBezTo>
                    <a:cubicBezTo>
                      <a:pt x="63743" y="8766"/>
                      <a:pt x="64153" y="8561"/>
                      <a:pt x="64409" y="8202"/>
                    </a:cubicBezTo>
                    <a:lnTo>
                      <a:pt x="64409" y="2999"/>
                    </a:lnTo>
                    <a:cubicBezTo>
                      <a:pt x="64409" y="1333"/>
                      <a:pt x="63076" y="0"/>
                      <a:pt x="614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52"/>
              <p:cNvSpPr/>
              <p:nvPr/>
            </p:nvSpPr>
            <p:spPr>
              <a:xfrm rot="-4392942">
                <a:off x="6926952" y="554068"/>
                <a:ext cx="298007" cy="356338"/>
              </a:xfrm>
              <a:custGeom>
                <a:avLst/>
                <a:gdLst/>
                <a:ahLst/>
                <a:cxnLst/>
                <a:rect l="l" t="t" r="r" b="b"/>
                <a:pathLst>
                  <a:path w="11919" h="14252" extrusionOk="0">
                    <a:moveTo>
                      <a:pt x="8304" y="1"/>
                    </a:moveTo>
                    <a:lnTo>
                      <a:pt x="0" y="2590"/>
                    </a:lnTo>
                    <a:lnTo>
                      <a:pt x="3614" y="14251"/>
                    </a:lnTo>
                    <a:lnTo>
                      <a:pt x="11918" y="11663"/>
                    </a:lnTo>
                    <a:lnTo>
                      <a:pt x="830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49" name="Google Shape;2149;p52"/>
            <p:cNvSpPr/>
            <p:nvPr/>
          </p:nvSpPr>
          <p:spPr>
            <a:xfrm rot="821932">
              <a:off x="6972804" y="1590873"/>
              <a:ext cx="1359266" cy="1951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lang="en" sz="1500" b="1">
                  <a:solidFill>
                    <a:schemeClr val="dk1"/>
                  </a:solidFill>
                  <a:latin typeface="Delius Swash Caps"/>
                  <a:ea typeface="Delius Swash Caps"/>
                  <a:cs typeface="Delius Swash Caps"/>
                  <a:sym typeface="Delius Swash Caps"/>
                </a:rPr>
                <a:t>Don't forget</a:t>
              </a:r>
              <a:endParaRPr sz="1500" b="1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endParaRPr>
            </a:p>
          </p:txBody>
        </p:sp>
        <p:sp>
          <p:nvSpPr>
            <p:cNvPr id="2150" name="Google Shape;2150;p52"/>
            <p:cNvSpPr/>
            <p:nvPr/>
          </p:nvSpPr>
          <p:spPr>
            <a:xfrm rot="821932">
              <a:off x="6829449" y="1778004"/>
              <a:ext cx="1359266" cy="9964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lang="en" sz="1500" b="1" dirty="0">
                  <a:solidFill>
                    <a:schemeClr val="dk1"/>
                  </a:solidFill>
                  <a:latin typeface="Delius Swash Caps"/>
                  <a:ea typeface="Delius Swash Caps"/>
                  <a:cs typeface="Delius Swash Caps"/>
                  <a:sym typeface="Delius Swash Caps"/>
                </a:rPr>
                <a:t>            ...</a:t>
              </a:r>
              <a:endParaRPr sz="1500" b="1" dirty="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endParaRPr>
            </a:p>
          </p:txBody>
        </p:sp>
      </p:grpSp>
      <p:grpSp>
        <p:nvGrpSpPr>
          <p:cNvPr id="2151" name="Google Shape;2151;p52"/>
          <p:cNvGrpSpPr/>
          <p:nvPr/>
        </p:nvGrpSpPr>
        <p:grpSpPr>
          <a:xfrm rot="418979">
            <a:off x="8309011" y="101110"/>
            <a:ext cx="1719313" cy="916180"/>
            <a:chOff x="7463504" y="3075665"/>
            <a:chExt cx="2603050" cy="1387103"/>
          </a:xfrm>
        </p:grpSpPr>
        <p:sp>
          <p:nvSpPr>
            <p:cNvPr id="2152" name="Google Shape;2152;p52"/>
            <p:cNvSpPr/>
            <p:nvPr/>
          </p:nvSpPr>
          <p:spPr>
            <a:xfrm rot="-970049">
              <a:off x="7514122" y="3409760"/>
              <a:ext cx="2501813" cy="718914"/>
            </a:xfrm>
            <a:custGeom>
              <a:avLst/>
              <a:gdLst/>
              <a:ahLst/>
              <a:cxnLst/>
              <a:rect l="l" t="t" r="r" b="b"/>
              <a:pathLst>
                <a:path w="128944" h="37053" extrusionOk="0">
                  <a:moveTo>
                    <a:pt x="119723" y="3025"/>
                  </a:moveTo>
                  <a:cubicBezTo>
                    <a:pt x="119950" y="3025"/>
                    <a:pt x="120176" y="3078"/>
                    <a:pt x="120387" y="3183"/>
                  </a:cubicBezTo>
                  <a:cubicBezTo>
                    <a:pt x="121455" y="3183"/>
                    <a:pt x="122523" y="3192"/>
                    <a:pt x="123590" y="3192"/>
                  </a:cubicBezTo>
                  <a:cubicBezTo>
                    <a:pt x="124124" y="3192"/>
                    <a:pt x="124658" y="3190"/>
                    <a:pt x="125192" y="3183"/>
                  </a:cubicBezTo>
                  <a:cubicBezTo>
                    <a:pt x="125219" y="3182"/>
                    <a:pt x="125245" y="3181"/>
                    <a:pt x="125270" y="3181"/>
                  </a:cubicBezTo>
                  <a:cubicBezTo>
                    <a:pt x="125652" y="3181"/>
                    <a:pt x="125782" y="3338"/>
                    <a:pt x="125782" y="3773"/>
                  </a:cubicBezTo>
                  <a:cubicBezTo>
                    <a:pt x="125782" y="5544"/>
                    <a:pt x="125782" y="7335"/>
                    <a:pt x="125782" y="9105"/>
                  </a:cubicBezTo>
                  <a:lnTo>
                    <a:pt x="125782" y="10560"/>
                  </a:lnTo>
                  <a:lnTo>
                    <a:pt x="125782" y="18063"/>
                  </a:lnTo>
                  <a:lnTo>
                    <a:pt x="125782" y="19517"/>
                  </a:lnTo>
                  <a:lnTo>
                    <a:pt x="125782" y="26493"/>
                  </a:lnTo>
                  <a:lnTo>
                    <a:pt x="125782" y="27947"/>
                  </a:lnTo>
                  <a:cubicBezTo>
                    <a:pt x="125782" y="29739"/>
                    <a:pt x="125761" y="31509"/>
                    <a:pt x="125782" y="33280"/>
                  </a:cubicBezTo>
                  <a:cubicBezTo>
                    <a:pt x="125803" y="33764"/>
                    <a:pt x="125635" y="33870"/>
                    <a:pt x="125171" y="33870"/>
                  </a:cubicBezTo>
                  <a:lnTo>
                    <a:pt x="4257" y="33870"/>
                  </a:lnTo>
                  <a:cubicBezTo>
                    <a:pt x="4052" y="33870"/>
                    <a:pt x="3889" y="33874"/>
                    <a:pt x="3759" y="33874"/>
                  </a:cubicBezTo>
                  <a:cubicBezTo>
                    <a:pt x="3197" y="33874"/>
                    <a:pt x="3267" y="33791"/>
                    <a:pt x="3267" y="32900"/>
                  </a:cubicBezTo>
                  <a:lnTo>
                    <a:pt x="3267" y="27947"/>
                  </a:lnTo>
                  <a:cubicBezTo>
                    <a:pt x="3098" y="27484"/>
                    <a:pt x="3098" y="26978"/>
                    <a:pt x="3267" y="26493"/>
                  </a:cubicBezTo>
                  <a:lnTo>
                    <a:pt x="3267" y="19517"/>
                  </a:lnTo>
                  <a:cubicBezTo>
                    <a:pt x="3098" y="19053"/>
                    <a:pt x="3098" y="18547"/>
                    <a:pt x="3267" y="18084"/>
                  </a:cubicBezTo>
                  <a:lnTo>
                    <a:pt x="3267" y="10560"/>
                  </a:lnTo>
                  <a:cubicBezTo>
                    <a:pt x="3098" y="10096"/>
                    <a:pt x="3098" y="9590"/>
                    <a:pt x="3267" y="9127"/>
                  </a:cubicBezTo>
                  <a:cubicBezTo>
                    <a:pt x="3267" y="7356"/>
                    <a:pt x="3309" y="5628"/>
                    <a:pt x="3267" y="3879"/>
                  </a:cubicBezTo>
                  <a:cubicBezTo>
                    <a:pt x="3267" y="3310"/>
                    <a:pt x="3457" y="3183"/>
                    <a:pt x="3983" y="3183"/>
                  </a:cubicBezTo>
                  <a:cubicBezTo>
                    <a:pt x="4812" y="3190"/>
                    <a:pt x="5641" y="3192"/>
                    <a:pt x="6471" y="3192"/>
                  </a:cubicBezTo>
                  <a:cubicBezTo>
                    <a:pt x="8131" y="3192"/>
                    <a:pt x="9793" y="3183"/>
                    <a:pt x="11465" y="3183"/>
                  </a:cubicBezTo>
                  <a:cubicBezTo>
                    <a:pt x="11645" y="3078"/>
                    <a:pt x="11845" y="3025"/>
                    <a:pt x="12048" y="3025"/>
                  </a:cubicBezTo>
                  <a:cubicBezTo>
                    <a:pt x="12251" y="3025"/>
                    <a:pt x="12456" y="3078"/>
                    <a:pt x="12646" y="3183"/>
                  </a:cubicBezTo>
                  <a:lnTo>
                    <a:pt x="25966" y="3183"/>
                  </a:lnTo>
                  <a:cubicBezTo>
                    <a:pt x="26166" y="3078"/>
                    <a:pt x="26387" y="3025"/>
                    <a:pt x="26611" y="3025"/>
                  </a:cubicBezTo>
                  <a:cubicBezTo>
                    <a:pt x="26835" y="3025"/>
                    <a:pt x="27062" y="3078"/>
                    <a:pt x="27273" y="3183"/>
                  </a:cubicBezTo>
                  <a:lnTo>
                    <a:pt x="38064" y="3183"/>
                  </a:lnTo>
                  <a:cubicBezTo>
                    <a:pt x="38274" y="3078"/>
                    <a:pt x="38501" y="3025"/>
                    <a:pt x="38727" y="3025"/>
                  </a:cubicBezTo>
                  <a:cubicBezTo>
                    <a:pt x="38954" y="3025"/>
                    <a:pt x="39181" y="3078"/>
                    <a:pt x="39391" y="3183"/>
                  </a:cubicBezTo>
                  <a:lnTo>
                    <a:pt x="52690" y="3183"/>
                  </a:lnTo>
                  <a:cubicBezTo>
                    <a:pt x="52901" y="3078"/>
                    <a:pt x="53128" y="3025"/>
                    <a:pt x="53352" y="3025"/>
                  </a:cubicBezTo>
                  <a:cubicBezTo>
                    <a:pt x="53576" y="3025"/>
                    <a:pt x="53797" y="3078"/>
                    <a:pt x="53997" y="3183"/>
                  </a:cubicBezTo>
                  <a:lnTo>
                    <a:pt x="65463" y="3183"/>
                  </a:lnTo>
                  <a:cubicBezTo>
                    <a:pt x="65673" y="3078"/>
                    <a:pt x="65900" y="3025"/>
                    <a:pt x="66126" y="3025"/>
                  </a:cubicBezTo>
                  <a:cubicBezTo>
                    <a:pt x="66353" y="3025"/>
                    <a:pt x="66580" y="3078"/>
                    <a:pt x="66790" y="3183"/>
                  </a:cubicBezTo>
                  <a:lnTo>
                    <a:pt x="79963" y="3183"/>
                  </a:lnTo>
                  <a:cubicBezTo>
                    <a:pt x="80163" y="3078"/>
                    <a:pt x="80384" y="3025"/>
                    <a:pt x="80608" y="3025"/>
                  </a:cubicBezTo>
                  <a:cubicBezTo>
                    <a:pt x="80832" y="3025"/>
                    <a:pt x="81059" y="3078"/>
                    <a:pt x="81270" y="3183"/>
                  </a:cubicBezTo>
                  <a:lnTo>
                    <a:pt x="92208" y="3183"/>
                  </a:lnTo>
                  <a:cubicBezTo>
                    <a:pt x="92419" y="3078"/>
                    <a:pt x="92645" y="3025"/>
                    <a:pt x="92869" y="3025"/>
                  </a:cubicBezTo>
                  <a:cubicBezTo>
                    <a:pt x="93093" y="3025"/>
                    <a:pt x="93315" y="3078"/>
                    <a:pt x="93515" y="3183"/>
                  </a:cubicBezTo>
                  <a:lnTo>
                    <a:pt x="106687" y="3183"/>
                  </a:lnTo>
                  <a:cubicBezTo>
                    <a:pt x="106898" y="3078"/>
                    <a:pt x="107125" y="3025"/>
                    <a:pt x="107351" y="3025"/>
                  </a:cubicBezTo>
                  <a:cubicBezTo>
                    <a:pt x="107578" y="3025"/>
                    <a:pt x="107804" y="3078"/>
                    <a:pt x="108015" y="3183"/>
                  </a:cubicBezTo>
                  <a:lnTo>
                    <a:pt x="119059" y="3183"/>
                  </a:lnTo>
                  <a:cubicBezTo>
                    <a:pt x="119270" y="3078"/>
                    <a:pt x="119496" y="3025"/>
                    <a:pt x="119723" y="3025"/>
                  </a:cubicBezTo>
                  <a:close/>
                  <a:moveTo>
                    <a:pt x="125677" y="1"/>
                  </a:moveTo>
                  <a:cubicBezTo>
                    <a:pt x="84874" y="1"/>
                    <a:pt x="44049" y="22"/>
                    <a:pt x="3225" y="22"/>
                  </a:cubicBezTo>
                  <a:cubicBezTo>
                    <a:pt x="3187" y="20"/>
                    <a:pt x="3149" y="20"/>
                    <a:pt x="3111" y="20"/>
                  </a:cubicBezTo>
                  <a:cubicBezTo>
                    <a:pt x="2017" y="20"/>
                    <a:pt x="1015" y="604"/>
                    <a:pt x="506" y="1581"/>
                  </a:cubicBezTo>
                  <a:cubicBezTo>
                    <a:pt x="63" y="2361"/>
                    <a:pt x="0" y="3246"/>
                    <a:pt x="0" y="4110"/>
                  </a:cubicBezTo>
                  <a:lnTo>
                    <a:pt x="0" y="31699"/>
                  </a:lnTo>
                  <a:cubicBezTo>
                    <a:pt x="0" y="32479"/>
                    <a:pt x="63" y="33280"/>
                    <a:pt x="105" y="34059"/>
                  </a:cubicBezTo>
                  <a:cubicBezTo>
                    <a:pt x="190" y="35893"/>
                    <a:pt x="1834" y="37052"/>
                    <a:pt x="3372" y="37052"/>
                  </a:cubicBezTo>
                  <a:cubicBezTo>
                    <a:pt x="23732" y="37031"/>
                    <a:pt x="44070" y="37031"/>
                    <a:pt x="64430" y="37031"/>
                  </a:cubicBezTo>
                  <a:lnTo>
                    <a:pt x="125593" y="37031"/>
                  </a:lnTo>
                  <a:cubicBezTo>
                    <a:pt x="125633" y="37033"/>
                    <a:pt x="125673" y="37033"/>
                    <a:pt x="125713" y="37033"/>
                  </a:cubicBezTo>
                  <a:cubicBezTo>
                    <a:pt x="126786" y="37033"/>
                    <a:pt x="127806" y="36491"/>
                    <a:pt x="128375" y="35577"/>
                  </a:cubicBezTo>
                  <a:cubicBezTo>
                    <a:pt x="128902" y="34797"/>
                    <a:pt x="128944" y="33933"/>
                    <a:pt x="128944" y="33069"/>
                  </a:cubicBezTo>
                  <a:lnTo>
                    <a:pt x="128944" y="5206"/>
                  </a:lnTo>
                  <a:cubicBezTo>
                    <a:pt x="128944" y="4427"/>
                    <a:pt x="128902" y="3626"/>
                    <a:pt x="128838" y="2846"/>
                  </a:cubicBezTo>
                  <a:cubicBezTo>
                    <a:pt x="128733" y="1307"/>
                    <a:pt x="127173" y="1"/>
                    <a:pt x="125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000000" algn="bl" rotWithShape="0">
                <a:schemeClr val="dk1">
                  <a:alpha val="7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52"/>
            <p:cNvSpPr/>
            <p:nvPr/>
          </p:nvSpPr>
          <p:spPr>
            <a:xfrm rot="-970049">
              <a:off x="7643875" y="3941661"/>
              <a:ext cx="2378822" cy="115793"/>
            </a:xfrm>
            <a:custGeom>
              <a:avLst/>
              <a:gdLst/>
              <a:ahLst/>
              <a:cxnLst/>
              <a:rect l="l" t="t" r="r" b="b"/>
              <a:pathLst>
                <a:path w="122605" h="5968" extrusionOk="0">
                  <a:moveTo>
                    <a:pt x="7529" y="0"/>
                  </a:moveTo>
                  <a:cubicBezTo>
                    <a:pt x="5042" y="21"/>
                    <a:pt x="2534" y="21"/>
                    <a:pt x="26" y="21"/>
                  </a:cubicBezTo>
                  <a:cubicBezTo>
                    <a:pt x="26" y="1665"/>
                    <a:pt x="26" y="3309"/>
                    <a:pt x="89" y="4974"/>
                  </a:cubicBezTo>
                  <a:cubicBezTo>
                    <a:pt x="89" y="5893"/>
                    <a:pt x="0" y="5968"/>
                    <a:pt x="630" y="5968"/>
                  </a:cubicBezTo>
                  <a:cubicBezTo>
                    <a:pt x="752" y="5968"/>
                    <a:pt x="900" y="5965"/>
                    <a:pt x="1080" y="5965"/>
                  </a:cubicBezTo>
                  <a:lnTo>
                    <a:pt x="116724" y="5965"/>
                  </a:lnTo>
                  <a:cubicBezTo>
                    <a:pt x="117905" y="5965"/>
                    <a:pt x="119076" y="5955"/>
                    <a:pt x="120243" y="5955"/>
                  </a:cubicBezTo>
                  <a:cubicBezTo>
                    <a:pt x="120827" y="5955"/>
                    <a:pt x="121410" y="5958"/>
                    <a:pt x="121993" y="5965"/>
                  </a:cubicBezTo>
                  <a:cubicBezTo>
                    <a:pt x="122436" y="5965"/>
                    <a:pt x="122605" y="5838"/>
                    <a:pt x="122605" y="5375"/>
                  </a:cubicBezTo>
                  <a:cubicBezTo>
                    <a:pt x="122584" y="3583"/>
                    <a:pt x="122584" y="1813"/>
                    <a:pt x="122584" y="42"/>
                  </a:cubicBezTo>
                  <a:cubicBezTo>
                    <a:pt x="120982" y="42"/>
                    <a:pt x="119380" y="42"/>
                    <a:pt x="117778" y="21"/>
                  </a:cubicBezTo>
                  <a:cubicBezTo>
                    <a:pt x="117755" y="20"/>
                    <a:pt x="117733" y="20"/>
                    <a:pt x="117711" y="20"/>
                  </a:cubicBezTo>
                  <a:cubicBezTo>
                    <a:pt x="117302" y="20"/>
                    <a:pt x="117188" y="212"/>
                    <a:pt x="117188" y="633"/>
                  </a:cubicBezTo>
                  <a:cubicBezTo>
                    <a:pt x="117209" y="2129"/>
                    <a:pt x="117188" y="3625"/>
                    <a:pt x="117209" y="5101"/>
                  </a:cubicBezTo>
                  <a:cubicBezTo>
                    <a:pt x="117230" y="5628"/>
                    <a:pt x="117104" y="5838"/>
                    <a:pt x="116535" y="5838"/>
                  </a:cubicBezTo>
                  <a:cubicBezTo>
                    <a:pt x="116513" y="5839"/>
                    <a:pt x="116493" y="5839"/>
                    <a:pt x="116473" y="5839"/>
                  </a:cubicBezTo>
                  <a:cubicBezTo>
                    <a:pt x="115901" y="5839"/>
                    <a:pt x="115881" y="5548"/>
                    <a:pt x="115881" y="5080"/>
                  </a:cubicBezTo>
                  <a:cubicBezTo>
                    <a:pt x="115902" y="3604"/>
                    <a:pt x="115881" y="2129"/>
                    <a:pt x="115902" y="675"/>
                  </a:cubicBezTo>
                  <a:cubicBezTo>
                    <a:pt x="115902" y="190"/>
                    <a:pt x="115797" y="21"/>
                    <a:pt x="115270" y="21"/>
                  </a:cubicBezTo>
                  <a:lnTo>
                    <a:pt x="105406" y="21"/>
                  </a:lnTo>
                  <a:cubicBezTo>
                    <a:pt x="104922" y="21"/>
                    <a:pt x="104816" y="190"/>
                    <a:pt x="104816" y="633"/>
                  </a:cubicBezTo>
                  <a:cubicBezTo>
                    <a:pt x="104837" y="2129"/>
                    <a:pt x="104795" y="3625"/>
                    <a:pt x="104837" y="5101"/>
                  </a:cubicBezTo>
                  <a:cubicBezTo>
                    <a:pt x="104837" y="5628"/>
                    <a:pt x="104732" y="5838"/>
                    <a:pt x="104142" y="5838"/>
                  </a:cubicBezTo>
                  <a:cubicBezTo>
                    <a:pt x="104121" y="5839"/>
                    <a:pt x="104102" y="5839"/>
                    <a:pt x="104082" y="5839"/>
                  </a:cubicBezTo>
                  <a:cubicBezTo>
                    <a:pt x="103528" y="5839"/>
                    <a:pt x="103489" y="5548"/>
                    <a:pt x="103489" y="5080"/>
                  </a:cubicBezTo>
                  <a:cubicBezTo>
                    <a:pt x="103510" y="3604"/>
                    <a:pt x="103489" y="2150"/>
                    <a:pt x="103510" y="675"/>
                  </a:cubicBezTo>
                  <a:cubicBezTo>
                    <a:pt x="103531" y="211"/>
                    <a:pt x="103425" y="21"/>
                    <a:pt x="102898" y="21"/>
                  </a:cubicBezTo>
                  <a:lnTo>
                    <a:pt x="90906" y="21"/>
                  </a:lnTo>
                  <a:cubicBezTo>
                    <a:pt x="90442" y="21"/>
                    <a:pt x="90316" y="190"/>
                    <a:pt x="90316" y="633"/>
                  </a:cubicBezTo>
                  <a:cubicBezTo>
                    <a:pt x="90337" y="2129"/>
                    <a:pt x="90316" y="3604"/>
                    <a:pt x="90337" y="5101"/>
                  </a:cubicBezTo>
                  <a:cubicBezTo>
                    <a:pt x="90358" y="5628"/>
                    <a:pt x="90232" y="5838"/>
                    <a:pt x="89663" y="5838"/>
                  </a:cubicBezTo>
                  <a:cubicBezTo>
                    <a:pt x="89641" y="5839"/>
                    <a:pt x="89621" y="5839"/>
                    <a:pt x="89601" y="5839"/>
                  </a:cubicBezTo>
                  <a:cubicBezTo>
                    <a:pt x="89029" y="5839"/>
                    <a:pt x="89009" y="5548"/>
                    <a:pt x="89009" y="5080"/>
                  </a:cubicBezTo>
                  <a:cubicBezTo>
                    <a:pt x="89030" y="3625"/>
                    <a:pt x="88988" y="2171"/>
                    <a:pt x="89030" y="738"/>
                  </a:cubicBezTo>
                  <a:cubicBezTo>
                    <a:pt x="89030" y="211"/>
                    <a:pt x="88904" y="21"/>
                    <a:pt x="88335" y="21"/>
                  </a:cubicBezTo>
                  <a:cubicBezTo>
                    <a:pt x="86733" y="32"/>
                    <a:pt x="85131" y="37"/>
                    <a:pt x="83529" y="37"/>
                  </a:cubicBezTo>
                  <a:cubicBezTo>
                    <a:pt x="81928" y="37"/>
                    <a:pt x="80326" y="32"/>
                    <a:pt x="78724" y="21"/>
                  </a:cubicBezTo>
                  <a:cubicBezTo>
                    <a:pt x="78699" y="20"/>
                    <a:pt x="78675" y="20"/>
                    <a:pt x="78652" y="20"/>
                  </a:cubicBezTo>
                  <a:cubicBezTo>
                    <a:pt x="78167" y="20"/>
                    <a:pt x="78071" y="233"/>
                    <a:pt x="78071" y="696"/>
                  </a:cubicBezTo>
                  <a:cubicBezTo>
                    <a:pt x="78092" y="2108"/>
                    <a:pt x="78071" y="3520"/>
                    <a:pt x="78071" y="4911"/>
                  </a:cubicBezTo>
                  <a:cubicBezTo>
                    <a:pt x="78071" y="5375"/>
                    <a:pt x="78218" y="5859"/>
                    <a:pt x="77396" y="5859"/>
                  </a:cubicBezTo>
                  <a:cubicBezTo>
                    <a:pt x="76638" y="5838"/>
                    <a:pt x="76764" y="5396"/>
                    <a:pt x="76764" y="4953"/>
                  </a:cubicBezTo>
                  <a:cubicBezTo>
                    <a:pt x="76764" y="3541"/>
                    <a:pt x="76722" y="2129"/>
                    <a:pt x="76764" y="738"/>
                  </a:cubicBezTo>
                  <a:cubicBezTo>
                    <a:pt x="76785" y="211"/>
                    <a:pt x="76638" y="21"/>
                    <a:pt x="76069" y="21"/>
                  </a:cubicBezTo>
                  <a:cubicBezTo>
                    <a:pt x="74098" y="32"/>
                    <a:pt x="72122" y="37"/>
                    <a:pt x="70146" y="37"/>
                  </a:cubicBezTo>
                  <a:cubicBezTo>
                    <a:pt x="68170" y="37"/>
                    <a:pt x="66194" y="32"/>
                    <a:pt x="64224" y="21"/>
                  </a:cubicBezTo>
                  <a:cubicBezTo>
                    <a:pt x="64197" y="20"/>
                    <a:pt x="64171" y="20"/>
                    <a:pt x="64146" y="20"/>
                  </a:cubicBezTo>
                  <a:cubicBezTo>
                    <a:pt x="63666" y="20"/>
                    <a:pt x="63570" y="215"/>
                    <a:pt x="63570" y="696"/>
                  </a:cubicBezTo>
                  <a:cubicBezTo>
                    <a:pt x="63570" y="2129"/>
                    <a:pt x="63570" y="3541"/>
                    <a:pt x="63570" y="4974"/>
                  </a:cubicBezTo>
                  <a:cubicBezTo>
                    <a:pt x="63570" y="5447"/>
                    <a:pt x="63630" y="5839"/>
                    <a:pt x="62950" y="5839"/>
                  </a:cubicBezTo>
                  <a:cubicBezTo>
                    <a:pt x="62933" y="5839"/>
                    <a:pt x="62915" y="5839"/>
                    <a:pt x="62896" y="5838"/>
                  </a:cubicBezTo>
                  <a:cubicBezTo>
                    <a:pt x="62200" y="5838"/>
                    <a:pt x="62264" y="5459"/>
                    <a:pt x="62264" y="5016"/>
                  </a:cubicBezTo>
                  <a:cubicBezTo>
                    <a:pt x="62264" y="3583"/>
                    <a:pt x="62222" y="2150"/>
                    <a:pt x="62264" y="738"/>
                  </a:cubicBezTo>
                  <a:cubicBezTo>
                    <a:pt x="62264" y="211"/>
                    <a:pt x="62137" y="21"/>
                    <a:pt x="61568" y="21"/>
                  </a:cubicBezTo>
                  <a:cubicBezTo>
                    <a:pt x="59882" y="32"/>
                    <a:pt x="58191" y="37"/>
                    <a:pt x="56499" y="37"/>
                  </a:cubicBezTo>
                  <a:cubicBezTo>
                    <a:pt x="54808" y="37"/>
                    <a:pt x="53117" y="32"/>
                    <a:pt x="51431" y="21"/>
                  </a:cubicBezTo>
                  <a:cubicBezTo>
                    <a:pt x="51406" y="20"/>
                    <a:pt x="51382" y="20"/>
                    <a:pt x="51359" y="20"/>
                  </a:cubicBezTo>
                  <a:cubicBezTo>
                    <a:pt x="50873" y="20"/>
                    <a:pt x="50777" y="233"/>
                    <a:pt x="50777" y="696"/>
                  </a:cubicBezTo>
                  <a:cubicBezTo>
                    <a:pt x="50777" y="2108"/>
                    <a:pt x="50777" y="3520"/>
                    <a:pt x="50777" y="4911"/>
                  </a:cubicBezTo>
                  <a:cubicBezTo>
                    <a:pt x="50777" y="5375"/>
                    <a:pt x="50925" y="5859"/>
                    <a:pt x="50103" y="5859"/>
                  </a:cubicBezTo>
                  <a:cubicBezTo>
                    <a:pt x="49323" y="5838"/>
                    <a:pt x="49449" y="5396"/>
                    <a:pt x="49449" y="4953"/>
                  </a:cubicBezTo>
                  <a:cubicBezTo>
                    <a:pt x="49449" y="3562"/>
                    <a:pt x="49428" y="2192"/>
                    <a:pt x="49449" y="801"/>
                  </a:cubicBezTo>
                  <a:cubicBezTo>
                    <a:pt x="49470" y="211"/>
                    <a:pt x="49344" y="0"/>
                    <a:pt x="48712" y="0"/>
                  </a:cubicBezTo>
                  <a:cubicBezTo>
                    <a:pt x="46741" y="21"/>
                    <a:pt x="44776" y="32"/>
                    <a:pt x="42810" y="32"/>
                  </a:cubicBezTo>
                  <a:cubicBezTo>
                    <a:pt x="40845" y="32"/>
                    <a:pt x="38880" y="21"/>
                    <a:pt x="36909" y="0"/>
                  </a:cubicBezTo>
                  <a:cubicBezTo>
                    <a:pt x="36256" y="0"/>
                    <a:pt x="36108" y="211"/>
                    <a:pt x="36129" y="843"/>
                  </a:cubicBezTo>
                  <a:cubicBezTo>
                    <a:pt x="36171" y="2255"/>
                    <a:pt x="36129" y="3689"/>
                    <a:pt x="36150" y="5122"/>
                  </a:cubicBezTo>
                  <a:cubicBezTo>
                    <a:pt x="36171" y="5628"/>
                    <a:pt x="36024" y="5838"/>
                    <a:pt x="35455" y="5838"/>
                  </a:cubicBezTo>
                  <a:cubicBezTo>
                    <a:pt x="34907" y="5838"/>
                    <a:pt x="34823" y="5628"/>
                    <a:pt x="34823" y="5143"/>
                  </a:cubicBezTo>
                  <a:cubicBezTo>
                    <a:pt x="34844" y="3646"/>
                    <a:pt x="34801" y="2150"/>
                    <a:pt x="34844" y="654"/>
                  </a:cubicBezTo>
                  <a:cubicBezTo>
                    <a:pt x="34844" y="190"/>
                    <a:pt x="34717" y="0"/>
                    <a:pt x="34211" y="0"/>
                  </a:cubicBezTo>
                  <a:cubicBezTo>
                    <a:pt x="32620" y="11"/>
                    <a:pt x="31029" y="16"/>
                    <a:pt x="29438" y="16"/>
                  </a:cubicBezTo>
                  <a:cubicBezTo>
                    <a:pt x="27846" y="16"/>
                    <a:pt x="26255" y="11"/>
                    <a:pt x="24664" y="0"/>
                  </a:cubicBezTo>
                  <a:cubicBezTo>
                    <a:pt x="24116" y="0"/>
                    <a:pt x="24011" y="190"/>
                    <a:pt x="24011" y="696"/>
                  </a:cubicBezTo>
                  <a:cubicBezTo>
                    <a:pt x="24032" y="2150"/>
                    <a:pt x="24011" y="3583"/>
                    <a:pt x="24032" y="5037"/>
                  </a:cubicBezTo>
                  <a:cubicBezTo>
                    <a:pt x="24032" y="5543"/>
                    <a:pt x="23968" y="5838"/>
                    <a:pt x="23336" y="5838"/>
                  </a:cubicBezTo>
                  <a:cubicBezTo>
                    <a:pt x="22704" y="5817"/>
                    <a:pt x="22704" y="5543"/>
                    <a:pt x="22704" y="5059"/>
                  </a:cubicBezTo>
                  <a:cubicBezTo>
                    <a:pt x="22704" y="3583"/>
                    <a:pt x="22683" y="2129"/>
                    <a:pt x="22704" y="654"/>
                  </a:cubicBezTo>
                  <a:cubicBezTo>
                    <a:pt x="22725" y="169"/>
                    <a:pt x="22598" y="0"/>
                    <a:pt x="22093" y="0"/>
                  </a:cubicBezTo>
                  <a:cubicBezTo>
                    <a:pt x="20080" y="11"/>
                    <a:pt x="18072" y="16"/>
                    <a:pt x="16065" y="16"/>
                  </a:cubicBezTo>
                  <a:cubicBezTo>
                    <a:pt x="14057" y="16"/>
                    <a:pt x="12050" y="11"/>
                    <a:pt x="10037" y="0"/>
                  </a:cubicBezTo>
                  <a:cubicBezTo>
                    <a:pt x="9489" y="0"/>
                    <a:pt x="9405" y="211"/>
                    <a:pt x="9405" y="696"/>
                  </a:cubicBezTo>
                  <a:cubicBezTo>
                    <a:pt x="9405" y="2192"/>
                    <a:pt x="9384" y="3689"/>
                    <a:pt x="9405" y="5164"/>
                  </a:cubicBezTo>
                  <a:cubicBezTo>
                    <a:pt x="9426" y="5649"/>
                    <a:pt x="9278" y="5838"/>
                    <a:pt x="8794" y="5838"/>
                  </a:cubicBezTo>
                  <a:cubicBezTo>
                    <a:pt x="8309" y="5817"/>
                    <a:pt x="8203" y="5628"/>
                    <a:pt x="8203" y="5206"/>
                  </a:cubicBezTo>
                  <a:cubicBezTo>
                    <a:pt x="8224" y="3710"/>
                    <a:pt x="8203" y="2213"/>
                    <a:pt x="8224" y="717"/>
                  </a:cubicBezTo>
                  <a:cubicBezTo>
                    <a:pt x="8246" y="190"/>
                    <a:pt x="8098" y="0"/>
                    <a:pt x="75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52"/>
            <p:cNvSpPr/>
            <p:nvPr/>
          </p:nvSpPr>
          <p:spPr>
            <a:xfrm rot="-970049">
              <a:off x="7726880" y="3725119"/>
              <a:ext cx="258458" cy="115327"/>
            </a:xfrm>
            <a:custGeom>
              <a:avLst/>
              <a:gdLst/>
              <a:ahLst/>
              <a:cxnLst/>
              <a:rect l="l" t="t" r="r" b="b"/>
              <a:pathLst>
                <a:path w="13321" h="5944" extrusionOk="0">
                  <a:moveTo>
                    <a:pt x="1" y="0"/>
                  </a:moveTo>
                  <a:cubicBezTo>
                    <a:pt x="1" y="1770"/>
                    <a:pt x="22" y="3562"/>
                    <a:pt x="1" y="5332"/>
                  </a:cubicBezTo>
                  <a:cubicBezTo>
                    <a:pt x="1" y="5796"/>
                    <a:pt x="148" y="5944"/>
                    <a:pt x="612" y="5944"/>
                  </a:cubicBezTo>
                  <a:cubicBezTo>
                    <a:pt x="2625" y="5933"/>
                    <a:pt x="4643" y="5928"/>
                    <a:pt x="6663" y="5928"/>
                  </a:cubicBezTo>
                  <a:cubicBezTo>
                    <a:pt x="8684" y="5928"/>
                    <a:pt x="10707" y="5933"/>
                    <a:pt x="12731" y="5944"/>
                  </a:cubicBezTo>
                  <a:cubicBezTo>
                    <a:pt x="13194" y="5944"/>
                    <a:pt x="13321" y="5796"/>
                    <a:pt x="13321" y="5332"/>
                  </a:cubicBezTo>
                  <a:lnTo>
                    <a:pt x="1332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52"/>
            <p:cNvSpPr/>
            <p:nvPr/>
          </p:nvSpPr>
          <p:spPr>
            <a:xfrm rot="-970049">
              <a:off x="8225258" y="3580598"/>
              <a:ext cx="258458" cy="115327"/>
            </a:xfrm>
            <a:custGeom>
              <a:avLst/>
              <a:gdLst/>
              <a:ahLst/>
              <a:cxnLst/>
              <a:rect l="l" t="t" r="r" b="b"/>
              <a:pathLst>
                <a:path w="13321" h="5944" extrusionOk="0">
                  <a:moveTo>
                    <a:pt x="0" y="0"/>
                  </a:moveTo>
                  <a:cubicBezTo>
                    <a:pt x="0" y="1749"/>
                    <a:pt x="21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656" y="5933"/>
                    <a:pt x="4658" y="5928"/>
                    <a:pt x="6660" y="5928"/>
                  </a:cubicBezTo>
                  <a:cubicBezTo>
                    <a:pt x="8663" y="5928"/>
                    <a:pt x="10665" y="5933"/>
                    <a:pt x="12667" y="5944"/>
                  </a:cubicBezTo>
                  <a:cubicBezTo>
                    <a:pt x="13215" y="5944"/>
                    <a:pt x="13320" y="5733"/>
                    <a:pt x="13320" y="5248"/>
                  </a:cubicBezTo>
                  <a:cubicBezTo>
                    <a:pt x="13299" y="3499"/>
                    <a:pt x="13320" y="1749"/>
                    <a:pt x="1332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52"/>
            <p:cNvSpPr/>
            <p:nvPr/>
          </p:nvSpPr>
          <p:spPr>
            <a:xfrm rot="-970049">
              <a:off x="8735460" y="3433005"/>
              <a:ext cx="255994" cy="115327"/>
            </a:xfrm>
            <a:custGeom>
              <a:avLst/>
              <a:gdLst/>
              <a:ahLst/>
              <a:cxnLst/>
              <a:rect l="l" t="t" r="r" b="b"/>
              <a:pathLst>
                <a:path w="13194" h="5944" extrusionOk="0">
                  <a:moveTo>
                    <a:pt x="21" y="0"/>
                  </a:moveTo>
                  <a:cubicBezTo>
                    <a:pt x="0" y="1749"/>
                    <a:pt x="21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635" y="5933"/>
                    <a:pt x="4616" y="5928"/>
                    <a:pt x="6597" y="5928"/>
                  </a:cubicBezTo>
                  <a:cubicBezTo>
                    <a:pt x="8578" y="5928"/>
                    <a:pt x="10559" y="5933"/>
                    <a:pt x="12540" y="5944"/>
                  </a:cubicBezTo>
                  <a:cubicBezTo>
                    <a:pt x="13088" y="5944"/>
                    <a:pt x="13194" y="5754"/>
                    <a:pt x="13194" y="5248"/>
                  </a:cubicBezTo>
                  <a:lnTo>
                    <a:pt x="1319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52"/>
            <p:cNvSpPr/>
            <p:nvPr/>
          </p:nvSpPr>
          <p:spPr>
            <a:xfrm rot="-970049">
              <a:off x="9233818" y="3288487"/>
              <a:ext cx="256014" cy="115327"/>
            </a:xfrm>
            <a:custGeom>
              <a:avLst/>
              <a:gdLst/>
              <a:ahLst/>
              <a:cxnLst/>
              <a:rect l="l" t="t" r="r" b="b"/>
              <a:pathLst>
                <a:path w="13195" h="5944" extrusionOk="0">
                  <a:moveTo>
                    <a:pt x="22" y="0"/>
                  </a:moveTo>
                  <a:cubicBezTo>
                    <a:pt x="1" y="1749"/>
                    <a:pt x="43" y="3499"/>
                    <a:pt x="1" y="5248"/>
                  </a:cubicBezTo>
                  <a:cubicBezTo>
                    <a:pt x="1" y="5754"/>
                    <a:pt x="106" y="5944"/>
                    <a:pt x="654" y="5944"/>
                  </a:cubicBezTo>
                  <a:cubicBezTo>
                    <a:pt x="2635" y="5933"/>
                    <a:pt x="4622" y="5928"/>
                    <a:pt x="6608" y="5928"/>
                  </a:cubicBezTo>
                  <a:cubicBezTo>
                    <a:pt x="8595" y="5928"/>
                    <a:pt x="10581" y="5933"/>
                    <a:pt x="12562" y="5944"/>
                  </a:cubicBezTo>
                  <a:cubicBezTo>
                    <a:pt x="13110" y="5944"/>
                    <a:pt x="13194" y="5754"/>
                    <a:pt x="13194" y="5248"/>
                  </a:cubicBezTo>
                  <a:cubicBezTo>
                    <a:pt x="13194" y="3499"/>
                    <a:pt x="13194" y="1749"/>
                    <a:pt x="131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52"/>
            <p:cNvSpPr/>
            <p:nvPr/>
          </p:nvSpPr>
          <p:spPr>
            <a:xfrm rot="-970049">
              <a:off x="8498125" y="3506629"/>
              <a:ext cx="222875" cy="115327"/>
            </a:xfrm>
            <a:custGeom>
              <a:avLst/>
              <a:gdLst/>
              <a:ahLst/>
              <a:cxnLst/>
              <a:rect l="l" t="t" r="r" b="b"/>
              <a:pathLst>
                <a:path w="11487" h="5944" extrusionOk="0">
                  <a:moveTo>
                    <a:pt x="21" y="0"/>
                  </a:moveTo>
                  <a:cubicBezTo>
                    <a:pt x="21" y="1749"/>
                    <a:pt x="21" y="3499"/>
                    <a:pt x="0" y="5248"/>
                  </a:cubicBezTo>
                  <a:cubicBezTo>
                    <a:pt x="0" y="5754"/>
                    <a:pt x="105" y="5944"/>
                    <a:pt x="653" y="5944"/>
                  </a:cubicBezTo>
                  <a:cubicBezTo>
                    <a:pt x="2350" y="5933"/>
                    <a:pt x="4047" y="5928"/>
                    <a:pt x="5743" y="5928"/>
                  </a:cubicBezTo>
                  <a:cubicBezTo>
                    <a:pt x="7440" y="5928"/>
                    <a:pt x="9137" y="5933"/>
                    <a:pt x="10833" y="5944"/>
                  </a:cubicBezTo>
                  <a:cubicBezTo>
                    <a:pt x="11381" y="5944"/>
                    <a:pt x="11487" y="5733"/>
                    <a:pt x="11487" y="5248"/>
                  </a:cubicBezTo>
                  <a:cubicBezTo>
                    <a:pt x="11465" y="3499"/>
                    <a:pt x="11487" y="1749"/>
                    <a:pt x="1148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52"/>
            <p:cNvSpPr/>
            <p:nvPr/>
          </p:nvSpPr>
          <p:spPr>
            <a:xfrm rot="-970049">
              <a:off x="9504826" y="3215769"/>
              <a:ext cx="215521" cy="115327"/>
            </a:xfrm>
            <a:custGeom>
              <a:avLst/>
              <a:gdLst/>
              <a:ahLst/>
              <a:cxnLst/>
              <a:rect l="l" t="t" r="r" b="b"/>
              <a:pathLst>
                <a:path w="11108" h="5944" extrusionOk="0">
                  <a:moveTo>
                    <a:pt x="21" y="0"/>
                  </a:moveTo>
                  <a:cubicBezTo>
                    <a:pt x="0" y="1749"/>
                    <a:pt x="42" y="3499"/>
                    <a:pt x="0" y="5248"/>
                  </a:cubicBezTo>
                  <a:cubicBezTo>
                    <a:pt x="0" y="5754"/>
                    <a:pt x="105" y="5944"/>
                    <a:pt x="653" y="5944"/>
                  </a:cubicBezTo>
                  <a:cubicBezTo>
                    <a:pt x="2287" y="5933"/>
                    <a:pt x="3920" y="5928"/>
                    <a:pt x="5554" y="5928"/>
                  </a:cubicBezTo>
                  <a:cubicBezTo>
                    <a:pt x="7187" y="5928"/>
                    <a:pt x="8820" y="5933"/>
                    <a:pt x="10454" y="5944"/>
                  </a:cubicBezTo>
                  <a:cubicBezTo>
                    <a:pt x="11002" y="5944"/>
                    <a:pt x="11107" y="5754"/>
                    <a:pt x="11107" y="5248"/>
                  </a:cubicBezTo>
                  <a:cubicBezTo>
                    <a:pt x="11086" y="3499"/>
                    <a:pt x="11086" y="1749"/>
                    <a:pt x="1108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52"/>
            <p:cNvSpPr/>
            <p:nvPr/>
          </p:nvSpPr>
          <p:spPr>
            <a:xfrm rot="-970049">
              <a:off x="9006505" y="3360687"/>
              <a:ext cx="212669" cy="115327"/>
            </a:xfrm>
            <a:custGeom>
              <a:avLst/>
              <a:gdLst/>
              <a:ahLst/>
              <a:cxnLst/>
              <a:rect l="l" t="t" r="r" b="b"/>
              <a:pathLst>
                <a:path w="10961" h="5944" extrusionOk="0">
                  <a:moveTo>
                    <a:pt x="1" y="0"/>
                  </a:moveTo>
                  <a:cubicBezTo>
                    <a:pt x="1" y="1749"/>
                    <a:pt x="22" y="3499"/>
                    <a:pt x="1" y="5248"/>
                  </a:cubicBezTo>
                  <a:cubicBezTo>
                    <a:pt x="1" y="5733"/>
                    <a:pt x="106" y="5944"/>
                    <a:pt x="654" y="5944"/>
                  </a:cubicBezTo>
                  <a:cubicBezTo>
                    <a:pt x="2266" y="5933"/>
                    <a:pt x="3879" y="5928"/>
                    <a:pt x="5488" y="5928"/>
                  </a:cubicBezTo>
                  <a:cubicBezTo>
                    <a:pt x="7098" y="5928"/>
                    <a:pt x="8705" y="5933"/>
                    <a:pt x="10307" y="5944"/>
                  </a:cubicBezTo>
                  <a:cubicBezTo>
                    <a:pt x="10855" y="5944"/>
                    <a:pt x="10960" y="5733"/>
                    <a:pt x="10960" y="5248"/>
                  </a:cubicBezTo>
                  <a:cubicBezTo>
                    <a:pt x="10939" y="3499"/>
                    <a:pt x="10960" y="1749"/>
                    <a:pt x="1096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52"/>
            <p:cNvSpPr/>
            <p:nvPr/>
          </p:nvSpPr>
          <p:spPr>
            <a:xfrm rot="-970049">
              <a:off x="7999999" y="3652914"/>
              <a:ext cx="210205" cy="115327"/>
            </a:xfrm>
            <a:custGeom>
              <a:avLst/>
              <a:gdLst/>
              <a:ahLst/>
              <a:cxnLst/>
              <a:rect l="l" t="t" r="r" b="b"/>
              <a:pathLst>
                <a:path w="10834" h="5944" extrusionOk="0">
                  <a:moveTo>
                    <a:pt x="0" y="0"/>
                  </a:moveTo>
                  <a:cubicBezTo>
                    <a:pt x="0" y="1749"/>
                    <a:pt x="22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245" y="5933"/>
                    <a:pt x="3831" y="5928"/>
                    <a:pt x="5417" y="5928"/>
                  </a:cubicBezTo>
                  <a:cubicBezTo>
                    <a:pt x="7003" y="5928"/>
                    <a:pt x="8589" y="5933"/>
                    <a:pt x="10180" y="5944"/>
                  </a:cubicBezTo>
                  <a:cubicBezTo>
                    <a:pt x="10728" y="5944"/>
                    <a:pt x="10834" y="5754"/>
                    <a:pt x="10834" y="5248"/>
                  </a:cubicBezTo>
                  <a:lnTo>
                    <a:pt x="10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52"/>
            <p:cNvSpPr/>
            <p:nvPr/>
          </p:nvSpPr>
          <p:spPr>
            <a:xfrm rot="-970049">
              <a:off x="7598541" y="3925954"/>
              <a:ext cx="159099" cy="146410"/>
            </a:xfrm>
            <a:custGeom>
              <a:avLst/>
              <a:gdLst/>
              <a:ahLst/>
              <a:cxnLst/>
              <a:rect l="l" t="t" r="r" b="b"/>
              <a:pathLst>
                <a:path w="8200" h="7546" extrusionOk="0">
                  <a:moveTo>
                    <a:pt x="7504" y="1"/>
                  </a:moveTo>
                  <a:cubicBezTo>
                    <a:pt x="6260" y="22"/>
                    <a:pt x="5012" y="27"/>
                    <a:pt x="3760" y="27"/>
                  </a:cubicBezTo>
                  <a:cubicBezTo>
                    <a:pt x="2509" y="27"/>
                    <a:pt x="1255" y="22"/>
                    <a:pt x="1" y="22"/>
                  </a:cubicBezTo>
                  <a:lnTo>
                    <a:pt x="1" y="7525"/>
                  </a:lnTo>
                  <a:cubicBezTo>
                    <a:pt x="1244" y="7525"/>
                    <a:pt x="2493" y="7519"/>
                    <a:pt x="3745" y="7519"/>
                  </a:cubicBezTo>
                  <a:cubicBezTo>
                    <a:pt x="4996" y="7519"/>
                    <a:pt x="6250" y="7525"/>
                    <a:pt x="7504" y="7546"/>
                  </a:cubicBezTo>
                  <a:cubicBezTo>
                    <a:pt x="8052" y="7546"/>
                    <a:pt x="8199" y="7356"/>
                    <a:pt x="8199" y="6829"/>
                  </a:cubicBezTo>
                  <a:cubicBezTo>
                    <a:pt x="8178" y="4785"/>
                    <a:pt x="8178" y="2762"/>
                    <a:pt x="8199" y="717"/>
                  </a:cubicBezTo>
                  <a:cubicBezTo>
                    <a:pt x="8199" y="169"/>
                    <a:pt x="8052" y="1"/>
                    <a:pt x="7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52"/>
            <p:cNvSpPr/>
            <p:nvPr/>
          </p:nvSpPr>
          <p:spPr>
            <a:xfrm rot="-970049">
              <a:off x="7645519" y="4093058"/>
              <a:ext cx="159099" cy="136204"/>
            </a:xfrm>
            <a:custGeom>
              <a:avLst/>
              <a:gdLst/>
              <a:ahLst/>
              <a:cxnLst/>
              <a:rect l="l" t="t" r="r" b="b"/>
              <a:pathLst>
                <a:path w="8200" h="7020" extrusionOk="0">
                  <a:moveTo>
                    <a:pt x="7504" y="1"/>
                  </a:moveTo>
                  <a:cubicBezTo>
                    <a:pt x="5017" y="22"/>
                    <a:pt x="2509" y="22"/>
                    <a:pt x="1" y="22"/>
                  </a:cubicBezTo>
                  <a:lnTo>
                    <a:pt x="1" y="6998"/>
                  </a:lnTo>
                  <a:cubicBezTo>
                    <a:pt x="1244" y="6998"/>
                    <a:pt x="2493" y="6993"/>
                    <a:pt x="3745" y="6993"/>
                  </a:cubicBezTo>
                  <a:cubicBezTo>
                    <a:pt x="4996" y="6993"/>
                    <a:pt x="6250" y="6998"/>
                    <a:pt x="7504" y="7019"/>
                  </a:cubicBezTo>
                  <a:cubicBezTo>
                    <a:pt x="8052" y="7019"/>
                    <a:pt x="8199" y="6830"/>
                    <a:pt x="8199" y="6303"/>
                  </a:cubicBezTo>
                  <a:cubicBezTo>
                    <a:pt x="8178" y="4448"/>
                    <a:pt x="8178" y="2572"/>
                    <a:pt x="8199" y="717"/>
                  </a:cubicBezTo>
                  <a:cubicBezTo>
                    <a:pt x="8199" y="170"/>
                    <a:pt x="8052" y="1"/>
                    <a:pt x="7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52"/>
            <p:cNvSpPr/>
            <p:nvPr/>
          </p:nvSpPr>
          <p:spPr>
            <a:xfrm rot="-970049">
              <a:off x="7554414" y="3789119"/>
              <a:ext cx="159099" cy="115735"/>
            </a:xfrm>
            <a:custGeom>
              <a:avLst/>
              <a:gdLst/>
              <a:ahLst/>
              <a:cxnLst/>
              <a:rect l="l" t="t" r="r" b="b"/>
              <a:pathLst>
                <a:path w="8200" h="5965" extrusionOk="0">
                  <a:moveTo>
                    <a:pt x="696" y="0"/>
                  </a:moveTo>
                  <a:cubicBezTo>
                    <a:pt x="169" y="0"/>
                    <a:pt x="1" y="126"/>
                    <a:pt x="1" y="696"/>
                  </a:cubicBezTo>
                  <a:cubicBezTo>
                    <a:pt x="22" y="2445"/>
                    <a:pt x="1" y="4194"/>
                    <a:pt x="1" y="5943"/>
                  </a:cubicBezTo>
                  <a:cubicBezTo>
                    <a:pt x="1244" y="5943"/>
                    <a:pt x="2488" y="5938"/>
                    <a:pt x="3734" y="5938"/>
                  </a:cubicBezTo>
                  <a:cubicBezTo>
                    <a:pt x="4980" y="5938"/>
                    <a:pt x="6229" y="5943"/>
                    <a:pt x="7483" y="5965"/>
                  </a:cubicBezTo>
                  <a:cubicBezTo>
                    <a:pt x="8094" y="5965"/>
                    <a:pt x="8199" y="5754"/>
                    <a:pt x="8199" y="5206"/>
                  </a:cubicBezTo>
                  <a:cubicBezTo>
                    <a:pt x="8178" y="3478"/>
                    <a:pt x="8199" y="1749"/>
                    <a:pt x="8199" y="21"/>
                  </a:cubicBezTo>
                  <a:cubicBezTo>
                    <a:pt x="6945" y="21"/>
                    <a:pt x="5697" y="26"/>
                    <a:pt x="4448" y="26"/>
                  </a:cubicBezTo>
                  <a:cubicBezTo>
                    <a:pt x="3199" y="26"/>
                    <a:pt x="1950" y="21"/>
                    <a:pt x="69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52"/>
            <p:cNvSpPr/>
            <p:nvPr/>
          </p:nvSpPr>
          <p:spPr>
            <a:xfrm rot="-970049">
              <a:off x="9781589" y="3301079"/>
              <a:ext cx="105122" cy="145653"/>
            </a:xfrm>
            <a:custGeom>
              <a:avLst/>
              <a:gdLst/>
              <a:ahLst/>
              <a:cxnLst/>
              <a:rect l="l" t="t" r="r" b="b"/>
              <a:pathLst>
                <a:path w="5418" h="7507" extrusionOk="0">
                  <a:moveTo>
                    <a:pt x="509" y="1"/>
                  </a:moveTo>
                  <a:cubicBezTo>
                    <a:pt x="179" y="1"/>
                    <a:pt x="22" y="108"/>
                    <a:pt x="22" y="531"/>
                  </a:cubicBezTo>
                  <a:cubicBezTo>
                    <a:pt x="22" y="2680"/>
                    <a:pt x="22" y="4830"/>
                    <a:pt x="22" y="6980"/>
                  </a:cubicBezTo>
                  <a:cubicBezTo>
                    <a:pt x="1" y="7422"/>
                    <a:pt x="212" y="7507"/>
                    <a:pt x="612" y="7507"/>
                  </a:cubicBezTo>
                  <a:cubicBezTo>
                    <a:pt x="2214" y="7486"/>
                    <a:pt x="3794" y="7486"/>
                    <a:pt x="5396" y="7486"/>
                  </a:cubicBezTo>
                  <a:cubicBezTo>
                    <a:pt x="5396" y="4999"/>
                    <a:pt x="5417" y="2512"/>
                    <a:pt x="5417" y="25"/>
                  </a:cubicBezTo>
                  <a:cubicBezTo>
                    <a:pt x="3816" y="25"/>
                    <a:pt x="2214" y="25"/>
                    <a:pt x="612" y="4"/>
                  </a:cubicBezTo>
                  <a:cubicBezTo>
                    <a:pt x="576" y="2"/>
                    <a:pt x="542" y="1"/>
                    <a:pt x="5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52"/>
            <p:cNvSpPr/>
            <p:nvPr/>
          </p:nvSpPr>
          <p:spPr>
            <a:xfrm rot="-970049">
              <a:off x="9828515" y="3467822"/>
              <a:ext cx="105122" cy="135816"/>
            </a:xfrm>
            <a:custGeom>
              <a:avLst/>
              <a:gdLst/>
              <a:ahLst/>
              <a:cxnLst/>
              <a:rect l="l" t="t" r="r" b="b"/>
              <a:pathLst>
                <a:path w="5418" h="7000" extrusionOk="0">
                  <a:moveTo>
                    <a:pt x="536" y="0"/>
                  </a:moveTo>
                  <a:cubicBezTo>
                    <a:pt x="116" y="0"/>
                    <a:pt x="22" y="175"/>
                    <a:pt x="22" y="613"/>
                  </a:cubicBezTo>
                  <a:cubicBezTo>
                    <a:pt x="22" y="2531"/>
                    <a:pt x="22" y="4470"/>
                    <a:pt x="22" y="6409"/>
                  </a:cubicBezTo>
                  <a:cubicBezTo>
                    <a:pt x="1" y="6852"/>
                    <a:pt x="148" y="6999"/>
                    <a:pt x="612" y="6999"/>
                  </a:cubicBezTo>
                  <a:lnTo>
                    <a:pt x="5417" y="6999"/>
                  </a:lnTo>
                  <a:cubicBezTo>
                    <a:pt x="5396" y="4681"/>
                    <a:pt x="5396" y="2341"/>
                    <a:pt x="5396" y="23"/>
                  </a:cubicBezTo>
                  <a:cubicBezTo>
                    <a:pt x="3794" y="23"/>
                    <a:pt x="2214" y="23"/>
                    <a:pt x="612" y="2"/>
                  </a:cubicBezTo>
                  <a:cubicBezTo>
                    <a:pt x="585" y="1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52"/>
            <p:cNvSpPr/>
            <p:nvPr/>
          </p:nvSpPr>
          <p:spPr>
            <a:xfrm rot="-970049">
              <a:off x="9737527" y="3164293"/>
              <a:ext cx="105122" cy="115327"/>
            </a:xfrm>
            <a:custGeom>
              <a:avLst/>
              <a:gdLst/>
              <a:ahLst/>
              <a:cxnLst/>
              <a:rect l="l" t="t" r="r" b="b"/>
              <a:pathLst>
                <a:path w="5418" h="5944" extrusionOk="0">
                  <a:moveTo>
                    <a:pt x="22" y="0"/>
                  </a:moveTo>
                  <a:cubicBezTo>
                    <a:pt x="22" y="1770"/>
                    <a:pt x="43" y="3541"/>
                    <a:pt x="22" y="5332"/>
                  </a:cubicBezTo>
                  <a:cubicBezTo>
                    <a:pt x="1" y="5775"/>
                    <a:pt x="127" y="5944"/>
                    <a:pt x="612" y="5944"/>
                  </a:cubicBezTo>
                  <a:cubicBezTo>
                    <a:pt x="2214" y="5922"/>
                    <a:pt x="3794" y="5922"/>
                    <a:pt x="5417" y="5922"/>
                  </a:cubicBezTo>
                  <a:cubicBezTo>
                    <a:pt x="5417" y="4152"/>
                    <a:pt x="5396" y="2361"/>
                    <a:pt x="5417" y="590"/>
                  </a:cubicBezTo>
                  <a:cubicBezTo>
                    <a:pt x="5417" y="127"/>
                    <a:pt x="5270" y="0"/>
                    <a:pt x="4806" y="0"/>
                  </a:cubicBezTo>
                  <a:cubicBezTo>
                    <a:pt x="4272" y="7"/>
                    <a:pt x="3741" y="9"/>
                    <a:pt x="3210" y="9"/>
                  </a:cubicBezTo>
                  <a:cubicBezTo>
                    <a:pt x="2148" y="9"/>
                    <a:pt x="1090" y="0"/>
                    <a:pt x="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52"/>
            <p:cNvSpPr/>
            <p:nvPr/>
          </p:nvSpPr>
          <p:spPr>
            <a:xfrm rot="-970049">
              <a:off x="7770942" y="3861499"/>
              <a:ext cx="258866" cy="146410"/>
            </a:xfrm>
            <a:custGeom>
              <a:avLst/>
              <a:gdLst/>
              <a:ahLst/>
              <a:cxnLst/>
              <a:rect l="l" t="t" r="r" b="b"/>
              <a:pathLst>
                <a:path w="13342" h="7546" extrusionOk="0">
                  <a:moveTo>
                    <a:pt x="675" y="1"/>
                  </a:moveTo>
                  <a:cubicBezTo>
                    <a:pt x="169" y="1"/>
                    <a:pt x="22" y="148"/>
                    <a:pt x="22" y="675"/>
                  </a:cubicBezTo>
                  <a:cubicBezTo>
                    <a:pt x="43" y="2740"/>
                    <a:pt x="43" y="4806"/>
                    <a:pt x="22" y="6871"/>
                  </a:cubicBezTo>
                  <a:cubicBezTo>
                    <a:pt x="1" y="7377"/>
                    <a:pt x="148" y="7546"/>
                    <a:pt x="675" y="7546"/>
                  </a:cubicBezTo>
                  <a:cubicBezTo>
                    <a:pt x="1666" y="7525"/>
                    <a:pt x="2656" y="7519"/>
                    <a:pt x="3644" y="7519"/>
                  </a:cubicBezTo>
                  <a:cubicBezTo>
                    <a:pt x="4632" y="7519"/>
                    <a:pt x="5617" y="7525"/>
                    <a:pt x="6598" y="7525"/>
                  </a:cubicBezTo>
                  <a:cubicBezTo>
                    <a:pt x="7609" y="7525"/>
                    <a:pt x="8621" y="7519"/>
                    <a:pt x="9632" y="7519"/>
                  </a:cubicBezTo>
                  <a:cubicBezTo>
                    <a:pt x="10644" y="7519"/>
                    <a:pt x="11656" y="7525"/>
                    <a:pt x="12667" y="7546"/>
                  </a:cubicBezTo>
                  <a:cubicBezTo>
                    <a:pt x="13194" y="7546"/>
                    <a:pt x="13342" y="7398"/>
                    <a:pt x="13342" y="6871"/>
                  </a:cubicBezTo>
                  <a:cubicBezTo>
                    <a:pt x="13300" y="4806"/>
                    <a:pt x="13300" y="2740"/>
                    <a:pt x="13342" y="675"/>
                  </a:cubicBezTo>
                  <a:cubicBezTo>
                    <a:pt x="13342" y="169"/>
                    <a:pt x="13194" y="1"/>
                    <a:pt x="12667" y="1"/>
                  </a:cubicBezTo>
                  <a:cubicBezTo>
                    <a:pt x="10665" y="11"/>
                    <a:pt x="8668" y="16"/>
                    <a:pt x="6671" y="16"/>
                  </a:cubicBezTo>
                  <a:cubicBezTo>
                    <a:pt x="4674" y="16"/>
                    <a:pt x="2677" y="1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52"/>
            <p:cNvSpPr/>
            <p:nvPr/>
          </p:nvSpPr>
          <p:spPr>
            <a:xfrm rot="-970049">
              <a:off x="8269271" y="3717043"/>
              <a:ext cx="258458" cy="146002"/>
            </a:xfrm>
            <a:custGeom>
              <a:avLst/>
              <a:gdLst/>
              <a:ahLst/>
              <a:cxnLst/>
              <a:rect l="l" t="t" r="r" b="b"/>
              <a:pathLst>
                <a:path w="13321" h="7525" extrusionOk="0">
                  <a:moveTo>
                    <a:pt x="590" y="1"/>
                  </a:moveTo>
                  <a:cubicBezTo>
                    <a:pt x="106" y="1"/>
                    <a:pt x="0" y="169"/>
                    <a:pt x="0" y="612"/>
                  </a:cubicBezTo>
                  <a:cubicBezTo>
                    <a:pt x="21" y="2698"/>
                    <a:pt x="21" y="4785"/>
                    <a:pt x="0" y="6871"/>
                  </a:cubicBezTo>
                  <a:cubicBezTo>
                    <a:pt x="0" y="7398"/>
                    <a:pt x="169" y="7525"/>
                    <a:pt x="675" y="7525"/>
                  </a:cubicBezTo>
                  <a:cubicBezTo>
                    <a:pt x="1342" y="7518"/>
                    <a:pt x="2010" y="7515"/>
                    <a:pt x="2677" y="7515"/>
                  </a:cubicBezTo>
                  <a:cubicBezTo>
                    <a:pt x="4012" y="7515"/>
                    <a:pt x="5347" y="7525"/>
                    <a:pt x="6681" y="7525"/>
                  </a:cubicBezTo>
                  <a:lnTo>
                    <a:pt x="12667" y="7525"/>
                  </a:lnTo>
                  <a:cubicBezTo>
                    <a:pt x="13131" y="7525"/>
                    <a:pt x="13320" y="7440"/>
                    <a:pt x="13320" y="6914"/>
                  </a:cubicBezTo>
                  <a:cubicBezTo>
                    <a:pt x="13299" y="4806"/>
                    <a:pt x="13299" y="2698"/>
                    <a:pt x="13320" y="591"/>
                  </a:cubicBezTo>
                  <a:cubicBezTo>
                    <a:pt x="13320" y="106"/>
                    <a:pt x="13152" y="1"/>
                    <a:pt x="12709" y="1"/>
                  </a:cubicBezTo>
                  <a:cubicBezTo>
                    <a:pt x="10686" y="11"/>
                    <a:pt x="8668" y="16"/>
                    <a:pt x="6650" y="16"/>
                  </a:cubicBezTo>
                  <a:cubicBezTo>
                    <a:pt x="4632" y="16"/>
                    <a:pt x="2614" y="11"/>
                    <a:pt x="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52"/>
            <p:cNvSpPr/>
            <p:nvPr/>
          </p:nvSpPr>
          <p:spPr>
            <a:xfrm rot="-970049">
              <a:off x="9277888" y="3424923"/>
              <a:ext cx="256014" cy="146410"/>
            </a:xfrm>
            <a:custGeom>
              <a:avLst/>
              <a:gdLst/>
              <a:ahLst/>
              <a:cxnLst/>
              <a:rect l="l" t="t" r="r" b="b"/>
              <a:pathLst>
                <a:path w="13195" h="7546" extrusionOk="0">
                  <a:moveTo>
                    <a:pt x="633" y="1"/>
                  </a:moveTo>
                  <a:cubicBezTo>
                    <a:pt x="127" y="1"/>
                    <a:pt x="1" y="169"/>
                    <a:pt x="1" y="633"/>
                  </a:cubicBezTo>
                  <a:cubicBezTo>
                    <a:pt x="22" y="2719"/>
                    <a:pt x="22" y="4806"/>
                    <a:pt x="1" y="6892"/>
                  </a:cubicBezTo>
                  <a:cubicBezTo>
                    <a:pt x="1" y="7377"/>
                    <a:pt x="148" y="7525"/>
                    <a:pt x="633" y="7525"/>
                  </a:cubicBezTo>
                  <a:cubicBezTo>
                    <a:pt x="1300" y="7518"/>
                    <a:pt x="1966" y="7515"/>
                    <a:pt x="2630" y="7515"/>
                  </a:cubicBezTo>
                  <a:cubicBezTo>
                    <a:pt x="3958" y="7515"/>
                    <a:pt x="5284" y="7525"/>
                    <a:pt x="6619" y="7525"/>
                  </a:cubicBezTo>
                  <a:cubicBezTo>
                    <a:pt x="8600" y="7525"/>
                    <a:pt x="10560" y="7525"/>
                    <a:pt x="12541" y="7546"/>
                  </a:cubicBezTo>
                  <a:cubicBezTo>
                    <a:pt x="12984" y="7546"/>
                    <a:pt x="13194" y="7462"/>
                    <a:pt x="13194" y="6935"/>
                  </a:cubicBezTo>
                  <a:cubicBezTo>
                    <a:pt x="13173" y="4827"/>
                    <a:pt x="13173" y="2719"/>
                    <a:pt x="13194" y="612"/>
                  </a:cubicBezTo>
                  <a:cubicBezTo>
                    <a:pt x="13194" y="148"/>
                    <a:pt x="13068" y="1"/>
                    <a:pt x="12604" y="1"/>
                  </a:cubicBezTo>
                  <a:cubicBezTo>
                    <a:pt x="10602" y="11"/>
                    <a:pt x="8605" y="16"/>
                    <a:pt x="6611" y="16"/>
                  </a:cubicBezTo>
                  <a:cubicBezTo>
                    <a:pt x="4616" y="16"/>
                    <a:pt x="2625" y="11"/>
                    <a:pt x="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52"/>
            <p:cNvSpPr/>
            <p:nvPr/>
          </p:nvSpPr>
          <p:spPr>
            <a:xfrm rot="-970049">
              <a:off x="8779522" y="3569385"/>
              <a:ext cx="256402" cy="146410"/>
            </a:xfrm>
            <a:custGeom>
              <a:avLst/>
              <a:gdLst/>
              <a:ahLst/>
              <a:cxnLst/>
              <a:rect l="l" t="t" r="r" b="b"/>
              <a:pathLst>
                <a:path w="13215" h="7546" extrusionOk="0">
                  <a:moveTo>
                    <a:pt x="654" y="1"/>
                  </a:moveTo>
                  <a:cubicBezTo>
                    <a:pt x="148" y="1"/>
                    <a:pt x="21" y="148"/>
                    <a:pt x="21" y="633"/>
                  </a:cubicBezTo>
                  <a:cubicBezTo>
                    <a:pt x="42" y="2719"/>
                    <a:pt x="42" y="4806"/>
                    <a:pt x="21" y="6892"/>
                  </a:cubicBezTo>
                  <a:cubicBezTo>
                    <a:pt x="0" y="7440"/>
                    <a:pt x="232" y="7525"/>
                    <a:pt x="717" y="7525"/>
                  </a:cubicBezTo>
                  <a:lnTo>
                    <a:pt x="6639" y="7525"/>
                  </a:lnTo>
                  <a:cubicBezTo>
                    <a:pt x="8599" y="7525"/>
                    <a:pt x="10580" y="7525"/>
                    <a:pt x="12540" y="7546"/>
                  </a:cubicBezTo>
                  <a:cubicBezTo>
                    <a:pt x="13004" y="7546"/>
                    <a:pt x="13215" y="7462"/>
                    <a:pt x="13215" y="6935"/>
                  </a:cubicBezTo>
                  <a:cubicBezTo>
                    <a:pt x="13173" y="4827"/>
                    <a:pt x="13194" y="2719"/>
                    <a:pt x="13215" y="612"/>
                  </a:cubicBezTo>
                  <a:cubicBezTo>
                    <a:pt x="13215" y="169"/>
                    <a:pt x="13088" y="1"/>
                    <a:pt x="12604" y="1"/>
                  </a:cubicBezTo>
                  <a:cubicBezTo>
                    <a:pt x="10612" y="11"/>
                    <a:pt x="8620" y="16"/>
                    <a:pt x="6629" y="16"/>
                  </a:cubicBezTo>
                  <a:cubicBezTo>
                    <a:pt x="4637" y="16"/>
                    <a:pt x="2645" y="1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52"/>
            <p:cNvSpPr/>
            <p:nvPr/>
          </p:nvSpPr>
          <p:spPr>
            <a:xfrm rot="-970049">
              <a:off x="8316354" y="3884481"/>
              <a:ext cx="258866" cy="135797"/>
            </a:xfrm>
            <a:custGeom>
              <a:avLst/>
              <a:gdLst/>
              <a:ahLst/>
              <a:cxnLst/>
              <a:rect l="l" t="t" r="r" b="b"/>
              <a:pathLst>
                <a:path w="13342" h="6999" extrusionOk="0">
                  <a:moveTo>
                    <a:pt x="611" y="1"/>
                  </a:moveTo>
                  <a:cubicBezTo>
                    <a:pt x="148" y="1"/>
                    <a:pt x="0" y="149"/>
                    <a:pt x="0" y="591"/>
                  </a:cubicBezTo>
                  <a:cubicBezTo>
                    <a:pt x="21" y="2530"/>
                    <a:pt x="21" y="4469"/>
                    <a:pt x="0" y="6387"/>
                  </a:cubicBezTo>
                  <a:cubicBezTo>
                    <a:pt x="0" y="6851"/>
                    <a:pt x="148" y="6998"/>
                    <a:pt x="611" y="6998"/>
                  </a:cubicBezTo>
                  <a:cubicBezTo>
                    <a:pt x="2624" y="6988"/>
                    <a:pt x="4642" y="6982"/>
                    <a:pt x="6663" y="6982"/>
                  </a:cubicBezTo>
                  <a:cubicBezTo>
                    <a:pt x="8684" y="6982"/>
                    <a:pt x="10707" y="6988"/>
                    <a:pt x="12730" y="6998"/>
                  </a:cubicBezTo>
                  <a:cubicBezTo>
                    <a:pt x="13194" y="6998"/>
                    <a:pt x="13320" y="6851"/>
                    <a:pt x="13320" y="6387"/>
                  </a:cubicBezTo>
                  <a:cubicBezTo>
                    <a:pt x="13299" y="4490"/>
                    <a:pt x="13299" y="2572"/>
                    <a:pt x="13320" y="675"/>
                  </a:cubicBezTo>
                  <a:cubicBezTo>
                    <a:pt x="13341" y="149"/>
                    <a:pt x="13173" y="1"/>
                    <a:pt x="12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52"/>
            <p:cNvSpPr/>
            <p:nvPr/>
          </p:nvSpPr>
          <p:spPr>
            <a:xfrm rot="-970049">
              <a:off x="7817920" y="4028603"/>
              <a:ext cx="258866" cy="136204"/>
            </a:xfrm>
            <a:custGeom>
              <a:avLst/>
              <a:gdLst/>
              <a:ahLst/>
              <a:cxnLst/>
              <a:rect l="l" t="t" r="r" b="b"/>
              <a:pathLst>
                <a:path w="13342" h="7020" extrusionOk="0">
                  <a:moveTo>
                    <a:pt x="696" y="1"/>
                  </a:moveTo>
                  <a:cubicBezTo>
                    <a:pt x="169" y="1"/>
                    <a:pt x="1" y="148"/>
                    <a:pt x="1" y="675"/>
                  </a:cubicBezTo>
                  <a:cubicBezTo>
                    <a:pt x="43" y="2551"/>
                    <a:pt x="43" y="4448"/>
                    <a:pt x="1" y="6324"/>
                  </a:cubicBezTo>
                  <a:cubicBezTo>
                    <a:pt x="1" y="6830"/>
                    <a:pt x="148" y="7019"/>
                    <a:pt x="675" y="7019"/>
                  </a:cubicBezTo>
                  <a:cubicBezTo>
                    <a:pt x="2667" y="7009"/>
                    <a:pt x="4664" y="7003"/>
                    <a:pt x="6661" y="7003"/>
                  </a:cubicBezTo>
                  <a:cubicBezTo>
                    <a:pt x="8658" y="7003"/>
                    <a:pt x="10655" y="7009"/>
                    <a:pt x="12646" y="7019"/>
                  </a:cubicBezTo>
                  <a:cubicBezTo>
                    <a:pt x="13173" y="7019"/>
                    <a:pt x="13342" y="6872"/>
                    <a:pt x="13342" y="6345"/>
                  </a:cubicBezTo>
                  <a:cubicBezTo>
                    <a:pt x="13300" y="4490"/>
                    <a:pt x="13300" y="2614"/>
                    <a:pt x="13342" y="760"/>
                  </a:cubicBezTo>
                  <a:cubicBezTo>
                    <a:pt x="13342" y="191"/>
                    <a:pt x="13194" y="1"/>
                    <a:pt x="12604" y="1"/>
                  </a:cubicBezTo>
                  <a:cubicBezTo>
                    <a:pt x="11614" y="22"/>
                    <a:pt x="10628" y="27"/>
                    <a:pt x="9643" y="27"/>
                  </a:cubicBezTo>
                  <a:cubicBezTo>
                    <a:pt x="8658" y="27"/>
                    <a:pt x="7672" y="22"/>
                    <a:pt x="6682" y="22"/>
                  </a:cubicBezTo>
                  <a:cubicBezTo>
                    <a:pt x="4680" y="22"/>
                    <a:pt x="2677" y="22"/>
                    <a:pt x="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52"/>
            <p:cNvSpPr/>
            <p:nvPr/>
          </p:nvSpPr>
          <p:spPr>
            <a:xfrm rot="-970049">
              <a:off x="9324798" y="3591959"/>
              <a:ext cx="256421" cy="135816"/>
            </a:xfrm>
            <a:custGeom>
              <a:avLst/>
              <a:gdLst/>
              <a:ahLst/>
              <a:cxnLst/>
              <a:rect l="l" t="t" r="r" b="b"/>
              <a:pathLst>
                <a:path w="13216" h="7000" extrusionOk="0">
                  <a:moveTo>
                    <a:pt x="582" y="0"/>
                  </a:moveTo>
                  <a:cubicBezTo>
                    <a:pt x="97" y="0"/>
                    <a:pt x="1" y="214"/>
                    <a:pt x="1" y="676"/>
                  </a:cubicBezTo>
                  <a:cubicBezTo>
                    <a:pt x="22" y="2573"/>
                    <a:pt x="43" y="4449"/>
                    <a:pt x="1" y="6346"/>
                  </a:cubicBezTo>
                  <a:cubicBezTo>
                    <a:pt x="1" y="6873"/>
                    <a:pt x="169" y="6999"/>
                    <a:pt x="675" y="6999"/>
                  </a:cubicBezTo>
                  <a:cubicBezTo>
                    <a:pt x="1329" y="6992"/>
                    <a:pt x="1982" y="6990"/>
                    <a:pt x="2634" y="6990"/>
                  </a:cubicBezTo>
                  <a:cubicBezTo>
                    <a:pt x="3940" y="6990"/>
                    <a:pt x="5242" y="6999"/>
                    <a:pt x="6534" y="6999"/>
                  </a:cubicBezTo>
                  <a:lnTo>
                    <a:pt x="12520" y="6999"/>
                  </a:lnTo>
                  <a:cubicBezTo>
                    <a:pt x="13005" y="6999"/>
                    <a:pt x="13194" y="6894"/>
                    <a:pt x="13194" y="6346"/>
                  </a:cubicBezTo>
                  <a:cubicBezTo>
                    <a:pt x="13173" y="4428"/>
                    <a:pt x="13173" y="2531"/>
                    <a:pt x="13194" y="634"/>
                  </a:cubicBezTo>
                  <a:cubicBezTo>
                    <a:pt x="13215" y="128"/>
                    <a:pt x="13047" y="2"/>
                    <a:pt x="12562" y="2"/>
                  </a:cubicBezTo>
                  <a:cubicBezTo>
                    <a:pt x="10581" y="12"/>
                    <a:pt x="8595" y="18"/>
                    <a:pt x="6608" y="18"/>
                  </a:cubicBezTo>
                  <a:cubicBezTo>
                    <a:pt x="4622" y="18"/>
                    <a:pt x="2635" y="12"/>
                    <a:pt x="654" y="2"/>
                  </a:cubicBezTo>
                  <a:cubicBezTo>
                    <a:pt x="629" y="1"/>
                    <a:pt x="605" y="0"/>
                    <a:pt x="5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52"/>
            <p:cNvSpPr/>
            <p:nvPr/>
          </p:nvSpPr>
          <p:spPr>
            <a:xfrm rot="-970049">
              <a:off x="8826899" y="3736432"/>
              <a:ext cx="255994" cy="136204"/>
            </a:xfrm>
            <a:custGeom>
              <a:avLst/>
              <a:gdLst/>
              <a:ahLst/>
              <a:cxnLst/>
              <a:rect l="l" t="t" r="r" b="b"/>
              <a:pathLst>
                <a:path w="13194" h="7020" extrusionOk="0">
                  <a:moveTo>
                    <a:pt x="611" y="1"/>
                  </a:moveTo>
                  <a:cubicBezTo>
                    <a:pt x="169" y="1"/>
                    <a:pt x="0" y="127"/>
                    <a:pt x="0" y="591"/>
                  </a:cubicBezTo>
                  <a:cubicBezTo>
                    <a:pt x="21" y="2530"/>
                    <a:pt x="21" y="4469"/>
                    <a:pt x="0" y="6387"/>
                  </a:cubicBezTo>
                  <a:cubicBezTo>
                    <a:pt x="0" y="6893"/>
                    <a:pt x="169" y="7019"/>
                    <a:pt x="654" y="7019"/>
                  </a:cubicBezTo>
                  <a:cubicBezTo>
                    <a:pt x="2635" y="7009"/>
                    <a:pt x="4616" y="7003"/>
                    <a:pt x="6597" y="7003"/>
                  </a:cubicBezTo>
                  <a:cubicBezTo>
                    <a:pt x="8578" y="7003"/>
                    <a:pt x="10559" y="7009"/>
                    <a:pt x="12541" y="7019"/>
                  </a:cubicBezTo>
                  <a:cubicBezTo>
                    <a:pt x="13025" y="7019"/>
                    <a:pt x="13194" y="6893"/>
                    <a:pt x="13194" y="6387"/>
                  </a:cubicBezTo>
                  <a:cubicBezTo>
                    <a:pt x="13173" y="4490"/>
                    <a:pt x="13173" y="2572"/>
                    <a:pt x="13194" y="675"/>
                  </a:cubicBezTo>
                  <a:cubicBezTo>
                    <a:pt x="13194" y="127"/>
                    <a:pt x="13025" y="22"/>
                    <a:pt x="12519" y="22"/>
                  </a:cubicBezTo>
                  <a:lnTo>
                    <a:pt x="6597" y="22"/>
                  </a:lnTo>
                  <a:cubicBezTo>
                    <a:pt x="4595" y="22"/>
                    <a:pt x="2614" y="22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52"/>
            <p:cNvSpPr/>
            <p:nvPr/>
          </p:nvSpPr>
          <p:spPr>
            <a:xfrm rot="-970049">
              <a:off x="8542700" y="3643344"/>
              <a:ext cx="222875" cy="146410"/>
            </a:xfrm>
            <a:custGeom>
              <a:avLst/>
              <a:gdLst/>
              <a:ahLst/>
              <a:cxnLst/>
              <a:rect l="l" t="t" r="r" b="b"/>
              <a:pathLst>
                <a:path w="11487" h="7546" extrusionOk="0">
                  <a:moveTo>
                    <a:pt x="5796" y="1"/>
                  </a:moveTo>
                  <a:cubicBezTo>
                    <a:pt x="4068" y="1"/>
                    <a:pt x="2340" y="1"/>
                    <a:pt x="611" y="22"/>
                  </a:cubicBezTo>
                  <a:cubicBezTo>
                    <a:pt x="581" y="20"/>
                    <a:pt x="552" y="20"/>
                    <a:pt x="525" y="20"/>
                  </a:cubicBezTo>
                  <a:cubicBezTo>
                    <a:pt x="147" y="20"/>
                    <a:pt x="0" y="160"/>
                    <a:pt x="0" y="612"/>
                  </a:cubicBezTo>
                  <a:cubicBezTo>
                    <a:pt x="21" y="2719"/>
                    <a:pt x="21" y="4848"/>
                    <a:pt x="0" y="6977"/>
                  </a:cubicBezTo>
                  <a:cubicBezTo>
                    <a:pt x="0" y="7419"/>
                    <a:pt x="148" y="7546"/>
                    <a:pt x="569" y="7546"/>
                  </a:cubicBezTo>
                  <a:cubicBezTo>
                    <a:pt x="2287" y="7535"/>
                    <a:pt x="4010" y="7530"/>
                    <a:pt x="5733" y="7530"/>
                  </a:cubicBezTo>
                  <a:cubicBezTo>
                    <a:pt x="7456" y="7530"/>
                    <a:pt x="9179" y="7535"/>
                    <a:pt x="10896" y="7546"/>
                  </a:cubicBezTo>
                  <a:cubicBezTo>
                    <a:pt x="11381" y="7546"/>
                    <a:pt x="11487" y="7335"/>
                    <a:pt x="11487" y="6914"/>
                  </a:cubicBezTo>
                  <a:cubicBezTo>
                    <a:pt x="11466" y="4806"/>
                    <a:pt x="11466" y="2698"/>
                    <a:pt x="11487" y="591"/>
                  </a:cubicBezTo>
                  <a:cubicBezTo>
                    <a:pt x="11487" y="127"/>
                    <a:pt x="11318" y="1"/>
                    <a:pt x="108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52"/>
            <p:cNvSpPr/>
            <p:nvPr/>
          </p:nvSpPr>
          <p:spPr>
            <a:xfrm rot="-970049">
              <a:off x="9548896" y="3352205"/>
              <a:ext cx="215521" cy="146410"/>
            </a:xfrm>
            <a:custGeom>
              <a:avLst/>
              <a:gdLst/>
              <a:ahLst/>
              <a:cxnLst/>
              <a:rect l="l" t="t" r="r" b="b"/>
              <a:pathLst>
                <a:path w="11108" h="7546" extrusionOk="0">
                  <a:moveTo>
                    <a:pt x="653" y="1"/>
                  </a:moveTo>
                  <a:cubicBezTo>
                    <a:pt x="169" y="1"/>
                    <a:pt x="0" y="127"/>
                    <a:pt x="0" y="633"/>
                  </a:cubicBezTo>
                  <a:cubicBezTo>
                    <a:pt x="21" y="2698"/>
                    <a:pt x="21" y="4785"/>
                    <a:pt x="0" y="6871"/>
                  </a:cubicBezTo>
                  <a:cubicBezTo>
                    <a:pt x="0" y="7419"/>
                    <a:pt x="190" y="7525"/>
                    <a:pt x="696" y="7525"/>
                  </a:cubicBezTo>
                  <a:cubicBezTo>
                    <a:pt x="1237" y="7518"/>
                    <a:pt x="1778" y="7515"/>
                    <a:pt x="2318" y="7515"/>
                  </a:cubicBezTo>
                  <a:cubicBezTo>
                    <a:pt x="3398" y="7515"/>
                    <a:pt x="4475" y="7525"/>
                    <a:pt x="5543" y="7525"/>
                  </a:cubicBezTo>
                  <a:cubicBezTo>
                    <a:pt x="6365" y="7525"/>
                    <a:pt x="7187" y="7519"/>
                    <a:pt x="8009" y="7519"/>
                  </a:cubicBezTo>
                  <a:cubicBezTo>
                    <a:pt x="8831" y="7519"/>
                    <a:pt x="9653" y="7525"/>
                    <a:pt x="10475" y="7546"/>
                  </a:cubicBezTo>
                  <a:cubicBezTo>
                    <a:pt x="10939" y="7546"/>
                    <a:pt x="11086" y="7419"/>
                    <a:pt x="11086" y="6935"/>
                  </a:cubicBezTo>
                  <a:cubicBezTo>
                    <a:pt x="11065" y="4827"/>
                    <a:pt x="11065" y="2719"/>
                    <a:pt x="11086" y="612"/>
                  </a:cubicBezTo>
                  <a:cubicBezTo>
                    <a:pt x="11107" y="106"/>
                    <a:pt x="10918" y="1"/>
                    <a:pt x="10433" y="1"/>
                  </a:cubicBezTo>
                  <a:cubicBezTo>
                    <a:pt x="8799" y="11"/>
                    <a:pt x="7166" y="16"/>
                    <a:pt x="5535" y="16"/>
                  </a:cubicBezTo>
                  <a:cubicBezTo>
                    <a:pt x="3904" y="16"/>
                    <a:pt x="2276" y="11"/>
                    <a:pt x="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52"/>
            <p:cNvSpPr/>
            <p:nvPr/>
          </p:nvSpPr>
          <p:spPr>
            <a:xfrm rot="-970049">
              <a:off x="9050524" y="3497131"/>
              <a:ext cx="212669" cy="146041"/>
            </a:xfrm>
            <a:custGeom>
              <a:avLst/>
              <a:gdLst/>
              <a:ahLst/>
              <a:cxnLst/>
              <a:rect l="l" t="t" r="r" b="b"/>
              <a:pathLst>
                <a:path w="10961" h="7527" extrusionOk="0">
                  <a:moveTo>
                    <a:pt x="612" y="1"/>
                  </a:moveTo>
                  <a:cubicBezTo>
                    <a:pt x="169" y="1"/>
                    <a:pt x="1" y="127"/>
                    <a:pt x="1" y="591"/>
                  </a:cubicBezTo>
                  <a:cubicBezTo>
                    <a:pt x="22" y="2698"/>
                    <a:pt x="22" y="4806"/>
                    <a:pt x="1" y="6914"/>
                  </a:cubicBezTo>
                  <a:cubicBezTo>
                    <a:pt x="1" y="7377"/>
                    <a:pt x="148" y="7525"/>
                    <a:pt x="612" y="7525"/>
                  </a:cubicBezTo>
                  <a:cubicBezTo>
                    <a:pt x="1153" y="7518"/>
                    <a:pt x="1694" y="7515"/>
                    <a:pt x="2235" y="7515"/>
                  </a:cubicBezTo>
                  <a:cubicBezTo>
                    <a:pt x="3316" y="7515"/>
                    <a:pt x="4398" y="7525"/>
                    <a:pt x="5480" y="7525"/>
                  </a:cubicBezTo>
                  <a:cubicBezTo>
                    <a:pt x="6562" y="7525"/>
                    <a:pt x="7644" y="7515"/>
                    <a:pt x="8726" y="7515"/>
                  </a:cubicBezTo>
                  <a:cubicBezTo>
                    <a:pt x="9267" y="7515"/>
                    <a:pt x="9808" y="7518"/>
                    <a:pt x="10349" y="7525"/>
                  </a:cubicBezTo>
                  <a:cubicBezTo>
                    <a:pt x="10377" y="7526"/>
                    <a:pt x="10404" y="7527"/>
                    <a:pt x="10430" y="7527"/>
                  </a:cubicBezTo>
                  <a:cubicBezTo>
                    <a:pt x="10830" y="7527"/>
                    <a:pt x="10960" y="7370"/>
                    <a:pt x="10960" y="6935"/>
                  </a:cubicBezTo>
                  <a:cubicBezTo>
                    <a:pt x="10939" y="4827"/>
                    <a:pt x="10939" y="2719"/>
                    <a:pt x="10960" y="612"/>
                  </a:cubicBezTo>
                  <a:cubicBezTo>
                    <a:pt x="10960" y="148"/>
                    <a:pt x="10834" y="1"/>
                    <a:pt x="10370" y="1"/>
                  </a:cubicBezTo>
                  <a:cubicBezTo>
                    <a:pt x="8747" y="11"/>
                    <a:pt x="7119" y="16"/>
                    <a:pt x="5491" y="16"/>
                  </a:cubicBezTo>
                  <a:cubicBezTo>
                    <a:pt x="3863" y="16"/>
                    <a:pt x="2235" y="11"/>
                    <a:pt x="6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2"/>
            <p:cNvSpPr/>
            <p:nvPr/>
          </p:nvSpPr>
          <p:spPr>
            <a:xfrm rot="-970049">
              <a:off x="8044452" y="3789180"/>
              <a:ext cx="210612" cy="146410"/>
            </a:xfrm>
            <a:custGeom>
              <a:avLst/>
              <a:gdLst/>
              <a:ahLst/>
              <a:cxnLst/>
              <a:rect l="l" t="t" r="r" b="b"/>
              <a:pathLst>
                <a:path w="10855" h="7546" extrusionOk="0">
                  <a:moveTo>
                    <a:pt x="633" y="1"/>
                  </a:moveTo>
                  <a:cubicBezTo>
                    <a:pt x="169" y="1"/>
                    <a:pt x="22" y="127"/>
                    <a:pt x="22" y="612"/>
                  </a:cubicBezTo>
                  <a:cubicBezTo>
                    <a:pt x="43" y="2719"/>
                    <a:pt x="43" y="4827"/>
                    <a:pt x="22" y="6935"/>
                  </a:cubicBezTo>
                  <a:cubicBezTo>
                    <a:pt x="1" y="7440"/>
                    <a:pt x="190" y="7546"/>
                    <a:pt x="675" y="7546"/>
                  </a:cubicBezTo>
                  <a:cubicBezTo>
                    <a:pt x="2256" y="7535"/>
                    <a:pt x="3842" y="7530"/>
                    <a:pt x="5430" y="7530"/>
                  </a:cubicBezTo>
                  <a:cubicBezTo>
                    <a:pt x="7019" y="7530"/>
                    <a:pt x="8610" y="7535"/>
                    <a:pt x="10201" y="7546"/>
                  </a:cubicBezTo>
                  <a:cubicBezTo>
                    <a:pt x="10686" y="7546"/>
                    <a:pt x="10855" y="7419"/>
                    <a:pt x="10855" y="6914"/>
                  </a:cubicBezTo>
                  <a:cubicBezTo>
                    <a:pt x="10813" y="4827"/>
                    <a:pt x="10813" y="2762"/>
                    <a:pt x="10855" y="675"/>
                  </a:cubicBezTo>
                  <a:cubicBezTo>
                    <a:pt x="10855" y="127"/>
                    <a:pt x="10665" y="22"/>
                    <a:pt x="10159" y="22"/>
                  </a:cubicBezTo>
                  <a:cubicBezTo>
                    <a:pt x="9632" y="29"/>
                    <a:pt x="9105" y="31"/>
                    <a:pt x="8578" y="31"/>
                  </a:cubicBezTo>
                  <a:cubicBezTo>
                    <a:pt x="7525" y="31"/>
                    <a:pt x="6471" y="22"/>
                    <a:pt x="5417" y="22"/>
                  </a:cubicBezTo>
                  <a:cubicBezTo>
                    <a:pt x="3815" y="22"/>
                    <a:pt x="2213" y="22"/>
                    <a:pt x="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52"/>
            <p:cNvSpPr/>
            <p:nvPr/>
          </p:nvSpPr>
          <p:spPr>
            <a:xfrm rot="-970049">
              <a:off x="8589616" y="3810417"/>
              <a:ext cx="222875" cy="135836"/>
            </a:xfrm>
            <a:custGeom>
              <a:avLst/>
              <a:gdLst/>
              <a:ahLst/>
              <a:cxnLst/>
              <a:rect l="l" t="t" r="r" b="b"/>
              <a:pathLst>
                <a:path w="11487" h="7001" extrusionOk="0">
                  <a:moveTo>
                    <a:pt x="525" y="1"/>
                  </a:moveTo>
                  <a:cubicBezTo>
                    <a:pt x="147" y="1"/>
                    <a:pt x="0" y="141"/>
                    <a:pt x="0" y="593"/>
                  </a:cubicBezTo>
                  <a:cubicBezTo>
                    <a:pt x="21" y="2532"/>
                    <a:pt x="21" y="4492"/>
                    <a:pt x="0" y="6431"/>
                  </a:cubicBezTo>
                  <a:cubicBezTo>
                    <a:pt x="0" y="6874"/>
                    <a:pt x="148" y="7000"/>
                    <a:pt x="569" y="7000"/>
                  </a:cubicBezTo>
                  <a:cubicBezTo>
                    <a:pt x="2287" y="6990"/>
                    <a:pt x="4005" y="6984"/>
                    <a:pt x="5725" y="6984"/>
                  </a:cubicBezTo>
                  <a:cubicBezTo>
                    <a:pt x="7445" y="6984"/>
                    <a:pt x="9168" y="6990"/>
                    <a:pt x="10896" y="7000"/>
                  </a:cubicBezTo>
                  <a:cubicBezTo>
                    <a:pt x="11318" y="7000"/>
                    <a:pt x="11466" y="6874"/>
                    <a:pt x="11466" y="6431"/>
                  </a:cubicBezTo>
                  <a:cubicBezTo>
                    <a:pt x="11444" y="4492"/>
                    <a:pt x="11444" y="2532"/>
                    <a:pt x="11466" y="593"/>
                  </a:cubicBezTo>
                  <a:cubicBezTo>
                    <a:pt x="11487" y="129"/>
                    <a:pt x="11318" y="3"/>
                    <a:pt x="10854" y="3"/>
                  </a:cubicBezTo>
                  <a:lnTo>
                    <a:pt x="611" y="3"/>
                  </a:lnTo>
                  <a:cubicBezTo>
                    <a:pt x="581" y="2"/>
                    <a:pt x="552" y="1"/>
                    <a:pt x="5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52"/>
            <p:cNvSpPr/>
            <p:nvPr/>
          </p:nvSpPr>
          <p:spPr>
            <a:xfrm rot="-970049">
              <a:off x="9595882" y="3519366"/>
              <a:ext cx="215114" cy="136204"/>
            </a:xfrm>
            <a:custGeom>
              <a:avLst/>
              <a:gdLst/>
              <a:ahLst/>
              <a:cxnLst/>
              <a:rect l="l" t="t" r="r" b="b"/>
              <a:pathLst>
                <a:path w="11087" h="7020" extrusionOk="0">
                  <a:moveTo>
                    <a:pt x="653" y="1"/>
                  </a:moveTo>
                  <a:cubicBezTo>
                    <a:pt x="190" y="1"/>
                    <a:pt x="0" y="106"/>
                    <a:pt x="0" y="633"/>
                  </a:cubicBezTo>
                  <a:cubicBezTo>
                    <a:pt x="21" y="2572"/>
                    <a:pt x="21" y="4490"/>
                    <a:pt x="0" y="6429"/>
                  </a:cubicBezTo>
                  <a:cubicBezTo>
                    <a:pt x="0" y="6893"/>
                    <a:pt x="148" y="7019"/>
                    <a:pt x="611" y="7019"/>
                  </a:cubicBezTo>
                  <a:cubicBezTo>
                    <a:pt x="2255" y="7009"/>
                    <a:pt x="3899" y="7003"/>
                    <a:pt x="5543" y="7003"/>
                  </a:cubicBezTo>
                  <a:cubicBezTo>
                    <a:pt x="7187" y="7003"/>
                    <a:pt x="8831" y="7009"/>
                    <a:pt x="10475" y="7019"/>
                  </a:cubicBezTo>
                  <a:cubicBezTo>
                    <a:pt x="10981" y="7019"/>
                    <a:pt x="11086" y="6851"/>
                    <a:pt x="11086" y="6366"/>
                  </a:cubicBezTo>
                  <a:cubicBezTo>
                    <a:pt x="11065" y="4469"/>
                    <a:pt x="11065" y="2551"/>
                    <a:pt x="11086" y="654"/>
                  </a:cubicBezTo>
                  <a:cubicBezTo>
                    <a:pt x="11086" y="148"/>
                    <a:pt x="10939" y="22"/>
                    <a:pt x="10454" y="22"/>
                  </a:cubicBezTo>
                  <a:lnTo>
                    <a:pt x="5585" y="22"/>
                  </a:lnTo>
                  <a:cubicBezTo>
                    <a:pt x="3941" y="22"/>
                    <a:pt x="2297" y="22"/>
                    <a:pt x="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52"/>
            <p:cNvSpPr/>
            <p:nvPr/>
          </p:nvSpPr>
          <p:spPr>
            <a:xfrm rot="-970049">
              <a:off x="9097607" y="3664608"/>
              <a:ext cx="212669" cy="135816"/>
            </a:xfrm>
            <a:custGeom>
              <a:avLst/>
              <a:gdLst/>
              <a:ahLst/>
              <a:cxnLst/>
              <a:rect l="l" t="t" r="r" b="b"/>
              <a:pathLst>
                <a:path w="10961" h="7000" extrusionOk="0">
                  <a:moveTo>
                    <a:pt x="534" y="0"/>
                  </a:moveTo>
                  <a:cubicBezTo>
                    <a:pt x="149" y="0"/>
                    <a:pt x="1" y="157"/>
                    <a:pt x="1" y="592"/>
                  </a:cubicBezTo>
                  <a:cubicBezTo>
                    <a:pt x="22" y="2531"/>
                    <a:pt x="22" y="4491"/>
                    <a:pt x="1" y="6430"/>
                  </a:cubicBezTo>
                  <a:cubicBezTo>
                    <a:pt x="1" y="6873"/>
                    <a:pt x="169" y="6999"/>
                    <a:pt x="591" y="6999"/>
                  </a:cubicBezTo>
                  <a:cubicBezTo>
                    <a:pt x="2224" y="6989"/>
                    <a:pt x="3857" y="6983"/>
                    <a:pt x="5491" y="6983"/>
                  </a:cubicBezTo>
                  <a:cubicBezTo>
                    <a:pt x="7124" y="6983"/>
                    <a:pt x="8758" y="6989"/>
                    <a:pt x="10391" y="6999"/>
                  </a:cubicBezTo>
                  <a:cubicBezTo>
                    <a:pt x="10791" y="6999"/>
                    <a:pt x="10960" y="6873"/>
                    <a:pt x="10960" y="6430"/>
                  </a:cubicBezTo>
                  <a:cubicBezTo>
                    <a:pt x="10939" y="4491"/>
                    <a:pt x="10939" y="2531"/>
                    <a:pt x="10960" y="592"/>
                  </a:cubicBezTo>
                  <a:cubicBezTo>
                    <a:pt x="10960" y="107"/>
                    <a:pt x="10791" y="2"/>
                    <a:pt x="10349" y="2"/>
                  </a:cubicBezTo>
                  <a:lnTo>
                    <a:pt x="612" y="2"/>
                  </a:lnTo>
                  <a:cubicBezTo>
                    <a:pt x="585" y="1"/>
                    <a:pt x="559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52"/>
            <p:cNvSpPr/>
            <p:nvPr/>
          </p:nvSpPr>
          <p:spPr>
            <a:xfrm rot="-970049">
              <a:off x="8090987" y="3956405"/>
              <a:ext cx="210612" cy="135836"/>
            </a:xfrm>
            <a:custGeom>
              <a:avLst/>
              <a:gdLst/>
              <a:ahLst/>
              <a:cxnLst/>
              <a:rect l="l" t="t" r="r" b="b"/>
              <a:pathLst>
                <a:path w="10855" h="7001" extrusionOk="0">
                  <a:moveTo>
                    <a:pt x="654" y="1"/>
                  </a:moveTo>
                  <a:cubicBezTo>
                    <a:pt x="169" y="1"/>
                    <a:pt x="22" y="127"/>
                    <a:pt x="22" y="633"/>
                  </a:cubicBezTo>
                  <a:cubicBezTo>
                    <a:pt x="43" y="2530"/>
                    <a:pt x="43" y="4448"/>
                    <a:pt x="22" y="6345"/>
                  </a:cubicBezTo>
                  <a:cubicBezTo>
                    <a:pt x="0" y="6893"/>
                    <a:pt x="211" y="6998"/>
                    <a:pt x="717" y="6998"/>
                  </a:cubicBezTo>
                  <a:cubicBezTo>
                    <a:pt x="1230" y="6991"/>
                    <a:pt x="1745" y="6989"/>
                    <a:pt x="2262" y="6989"/>
                  </a:cubicBezTo>
                  <a:cubicBezTo>
                    <a:pt x="3295" y="6989"/>
                    <a:pt x="4335" y="6998"/>
                    <a:pt x="5375" y="6998"/>
                  </a:cubicBezTo>
                  <a:cubicBezTo>
                    <a:pt x="6443" y="6998"/>
                    <a:pt x="7511" y="6989"/>
                    <a:pt x="8572" y="6989"/>
                  </a:cubicBezTo>
                  <a:cubicBezTo>
                    <a:pt x="9103" y="6989"/>
                    <a:pt x="9632" y="6991"/>
                    <a:pt x="10159" y="6998"/>
                  </a:cubicBezTo>
                  <a:cubicBezTo>
                    <a:pt x="10191" y="6999"/>
                    <a:pt x="10221" y="7000"/>
                    <a:pt x="10250" y="7000"/>
                  </a:cubicBezTo>
                  <a:cubicBezTo>
                    <a:pt x="10706" y="7000"/>
                    <a:pt x="10855" y="6840"/>
                    <a:pt x="10855" y="6345"/>
                  </a:cubicBezTo>
                  <a:cubicBezTo>
                    <a:pt x="10812" y="4448"/>
                    <a:pt x="10812" y="2572"/>
                    <a:pt x="10855" y="675"/>
                  </a:cubicBezTo>
                  <a:cubicBezTo>
                    <a:pt x="10855" y="191"/>
                    <a:pt x="10728" y="1"/>
                    <a:pt x="10180" y="1"/>
                  </a:cubicBezTo>
                  <a:cubicBezTo>
                    <a:pt x="8599" y="11"/>
                    <a:pt x="7014" y="17"/>
                    <a:pt x="5425" y="17"/>
                  </a:cubicBezTo>
                  <a:cubicBezTo>
                    <a:pt x="3836" y="17"/>
                    <a:pt x="2245" y="1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52"/>
            <p:cNvSpPr/>
            <p:nvPr/>
          </p:nvSpPr>
          <p:spPr>
            <a:xfrm rot="-970049">
              <a:off x="7574270" y="3471541"/>
              <a:ext cx="2381597" cy="596854"/>
            </a:xfrm>
            <a:custGeom>
              <a:avLst/>
              <a:gdLst/>
              <a:ahLst/>
              <a:cxnLst/>
              <a:rect l="l" t="t" r="r" b="b"/>
              <a:pathLst>
                <a:path w="122748" h="30762" extrusionOk="0">
                  <a:moveTo>
                    <a:pt x="22318" y="7534"/>
                  </a:moveTo>
                  <a:cubicBezTo>
                    <a:pt x="22778" y="7534"/>
                    <a:pt x="22910" y="7712"/>
                    <a:pt x="22910" y="8210"/>
                  </a:cubicBezTo>
                  <a:cubicBezTo>
                    <a:pt x="22868" y="10254"/>
                    <a:pt x="22868" y="12320"/>
                    <a:pt x="22910" y="14385"/>
                  </a:cubicBezTo>
                  <a:cubicBezTo>
                    <a:pt x="22910" y="14912"/>
                    <a:pt x="22762" y="15060"/>
                    <a:pt x="22235" y="15060"/>
                  </a:cubicBezTo>
                  <a:cubicBezTo>
                    <a:pt x="21561" y="15053"/>
                    <a:pt x="20887" y="15050"/>
                    <a:pt x="20212" y="15050"/>
                  </a:cubicBezTo>
                  <a:cubicBezTo>
                    <a:pt x="18863" y="15050"/>
                    <a:pt x="17514" y="15060"/>
                    <a:pt x="16166" y="15060"/>
                  </a:cubicBezTo>
                  <a:cubicBezTo>
                    <a:pt x="14859" y="15060"/>
                    <a:pt x="13543" y="15050"/>
                    <a:pt x="12223" y="15050"/>
                  </a:cubicBezTo>
                  <a:cubicBezTo>
                    <a:pt x="11564" y="15050"/>
                    <a:pt x="10903" y="15053"/>
                    <a:pt x="10243" y="15060"/>
                  </a:cubicBezTo>
                  <a:cubicBezTo>
                    <a:pt x="9716" y="15060"/>
                    <a:pt x="9590" y="14912"/>
                    <a:pt x="9590" y="14385"/>
                  </a:cubicBezTo>
                  <a:cubicBezTo>
                    <a:pt x="9611" y="12320"/>
                    <a:pt x="9611" y="10254"/>
                    <a:pt x="9590" y="8189"/>
                  </a:cubicBezTo>
                  <a:cubicBezTo>
                    <a:pt x="9569" y="7683"/>
                    <a:pt x="9737" y="7536"/>
                    <a:pt x="10264" y="7536"/>
                  </a:cubicBezTo>
                  <a:cubicBezTo>
                    <a:pt x="12256" y="7546"/>
                    <a:pt x="14253" y="7551"/>
                    <a:pt x="16250" y="7551"/>
                  </a:cubicBezTo>
                  <a:cubicBezTo>
                    <a:pt x="18247" y="7551"/>
                    <a:pt x="20244" y="7546"/>
                    <a:pt x="22235" y="7536"/>
                  </a:cubicBezTo>
                  <a:cubicBezTo>
                    <a:pt x="22264" y="7534"/>
                    <a:pt x="22291" y="7534"/>
                    <a:pt x="22318" y="7534"/>
                  </a:cubicBezTo>
                  <a:close/>
                  <a:moveTo>
                    <a:pt x="49023" y="7536"/>
                  </a:moveTo>
                  <a:cubicBezTo>
                    <a:pt x="49466" y="7536"/>
                    <a:pt x="49634" y="7641"/>
                    <a:pt x="49634" y="8126"/>
                  </a:cubicBezTo>
                  <a:cubicBezTo>
                    <a:pt x="49613" y="10233"/>
                    <a:pt x="49613" y="12341"/>
                    <a:pt x="49634" y="14449"/>
                  </a:cubicBezTo>
                  <a:cubicBezTo>
                    <a:pt x="49655" y="14954"/>
                    <a:pt x="49445" y="15060"/>
                    <a:pt x="48981" y="15060"/>
                  </a:cubicBezTo>
                  <a:lnTo>
                    <a:pt x="42995" y="15060"/>
                  </a:lnTo>
                  <a:cubicBezTo>
                    <a:pt x="41661" y="15060"/>
                    <a:pt x="40326" y="15050"/>
                    <a:pt x="38997" y="15050"/>
                  </a:cubicBezTo>
                  <a:cubicBezTo>
                    <a:pt x="38333" y="15050"/>
                    <a:pt x="37670" y="15053"/>
                    <a:pt x="37010" y="15060"/>
                  </a:cubicBezTo>
                  <a:cubicBezTo>
                    <a:pt x="36504" y="15060"/>
                    <a:pt x="36314" y="14933"/>
                    <a:pt x="36314" y="14406"/>
                  </a:cubicBezTo>
                  <a:cubicBezTo>
                    <a:pt x="36335" y="12320"/>
                    <a:pt x="36335" y="10233"/>
                    <a:pt x="36314" y="8147"/>
                  </a:cubicBezTo>
                  <a:cubicBezTo>
                    <a:pt x="36314" y="7704"/>
                    <a:pt x="36441" y="7536"/>
                    <a:pt x="36904" y="7536"/>
                  </a:cubicBezTo>
                  <a:close/>
                  <a:moveTo>
                    <a:pt x="76317" y="7515"/>
                  </a:moveTo>
                  <a:cubicBezTo>
                    <a:pt x="76780" y="7515"/>
                    <a:pt x="76907" y="7683"/>
                    <a:pt x="76907" y="8126"/>
                  </a:cubicBezTo>
                  <a:cubicBezTo>
                    <a:pt x="76886" y="10233"/>
                    <a:pt x="76886" y="12341"/>
                    <a:pt x="76907" y="14449"/>
                  </a:cubicBezTo>
                  <a:cubicBezTo>
                    <a:pt x="76907" y="14975"/>
                    <a:pt x="76696" y="15060"/>
                    <a:pt x="76254" y="15060"/>
                  </a:cubicBezTo>
                  <a:lnTo>
                    <a:pt x="64409" y="15060"/>
                  </a:lnTo>
                  <a:cubicBezTo>
                    <a:pt x="63924" y="15060"/>
                    <a:pt x="63713" y="14975"/>
                    <a:pt x="63713" y="14406"/>
                  </a:cubicBezTo>
                  <a:cubicBezTo>
                    <a:pt x="63734" y="12320"/>
                    <a:pt x="63734" y="10254"/>
                    <a:pt x="63713" y="8168"/>
                  </a:cubicBezTo>
                  <a:cubicBezTo>
                    <a:pt x="63713" y="7683"/>
                    <a:pt x="63840" y="7515"/>
                    <a:pt x="64346" y="7515"/>
                  </a:cubicBezTo>
                  <a:cubicBezTo>
                    <a:pt x="66337" y="7525"/>
                    <a:pt x="68334" y="7530"/>
                    <a:pt x="70331" y="7530"/>
                  </a:cubicBezTo>
                  <a:cubicBezTo>
                    <a:pt x="72328" y="7530"/>
                    <a:pt x="74325" y="7525"/>
                    <a:pt x="76317" y="7515"/>
                  </a:cubicBezTo>
                  <a:close/>
                  <a:moveTo>
                    <a:pt x="88562" y="7515"/>
                  </a:moveTo>
                  <a:cubicBezTo>
                    <a:pt x="89026" y="7515"/>
                    <a:pt x="89152" y="7683"/>
                    <a:pt x="89152" y="8126"/>
                  </a:cubicBezTo>
                  <a:cubicBezTo>
                    <a:pt x="89131" y="10233"/>
                    <a:pt x="89131" y="12341"/>
                    <a:pt x="89152" y="14449"/>
                  </a:cubicBezTo>
                  <a:cubicBezTo>
                    <a:pt x="89152" y="14912"/>
                    <a:pt x="89005" y="15060"/>
                    <a:pt x="88541" y="15060"/>
                  </a:cubicBezTo>
                  <a:cubicBezTo>
                    <a:pt x="88000" y="15053"/>
                    <a:pt x="87459" y="15050"/>
                    <a:pt x="86918" y="15050"/>
                  </a:cubicBezTo>
                  <a:cubicBezTo>
                    <a:pt x="85836" y="15050"/>
                    <a:pt x="84754" y="15060"/>
                    <a:pt x="83672" y="15060"/>
                  </a:cubicBezTo>
                  <a:cubicBezTo>
                    <a:pt x="82576" y="15060"/>
                    <a:pt x="81499" y="15050"/>
                    <a:pt x="80422" y="15050"/>
                  </a:cubicBezTo>
                  <a:cubicBezTo>
                    <a:pt x="79883" y="15050"/>
                    <a:pt x="79345" y="15053"/>
                    <a:pt x="78804" y="15060"/>
                  </a:cubicBezTo>
                  <a:cubicBezTo>
                    <a:pt x="78340" y="15060"/>
                    <a:pt x="78193" y="14891"/>
                    <a:pt x="78193" y="14449"/>
                  </a:cubicBezTo>
                  <a:cubicBezTo>
                    <a:pt x="78214" y="12341"/>
                    <a:pt x="78214" y="10233"/>
                    <a:pt x="78193" y="8126"/>
                  </a:cubicBezTo>
                  <a:cubicBezTo>
                    <a:pt x="78193" y="7662"/>
                    <a:pt x="78340" y="7515"/>
                    <a:pt x="78804" y="7515"/>
                  </a:cubicBezTo>
                  <a:cubicBezTo>
                    <a:pt x="80427" y="7525"/>
                    <a:pt x="82049" y="7530"/>
                    <a:pt x="83675" y="7530"/>
                  </a:cubicBezTo>
                  <a:cubicBezTo>
                    <a:pt x="85300" y="7530"/>
                    <a:pt x="86929" y="7525"/>
                    <a:pt x="88562" y="7515"/>
                  </a:cubicBezTo>
                  <a:close/>
                  <a:moveTo>
                    <a:pt x="103041" y="7515"/>
                  </a:moveTo>
                  <a:cubicBezTo>
                    <a:pt x="103505" y="7515"/>
                    <a:pt x="103652" y="7683"/>
                    <a:pt x="103652" y="8126"/>
                  </a:cubicBezTo>
                  <a:cubicBezTo>
                    <a:pt x="103631" y="10233"/>
                    <a:pt x="103610" y="12341"/>
                    <a:pt x="103652" y="14449"/>
                  </a:cubicBezTo>
                  <a:cubicBezTo>
                    <a:pt x="103652" y="14975"/>
                    <a:pt x="103442" y="15060"/>
                    <a:pt x="102978" y="15060"/>
                  </a:cubicBezTo>
                  <a:lnTo>
                    <a:pt x="97056" y="15060"/>
                  </a:lnTo>
                  <a:cubicBezTo>
                    <a:pt x="95735" y="15060"/>
                    <a:pt x="94405" y="15050"/>
                    <a:pt x="93078" y="15050"/>
                  </a:cubicBezTo>
                  <a:cubicBezTo>
                    <a:pt x="92414" y="15050"/>
                    <a:pt x="91751" y="15053"/>
                    <a:pt x="91091" y="15060"/>
                  </a:cubicBezTo>
                  <a:cubicBezTo>
                    <a:pt x="90585" y="15060"/>
                    <a:pt x="90459" y="14891"/>
                    <a:pt x="90459" y="14406"/>
                  </a:cubicBezTo>
                  <a:cubicBezTo>
                    <a:pt x="90480" y="12341"/>
                    <a:pt x="90480" y="10254"/>
                    <a:pt x="90459" y="8168"/>
                  </a:cubicBezTo>
                  <a:cubicBezTo>
                    <a:pt x="90438" y="7683"/>
                    <a:pt x="90585" y="7515"/>
                    <a:pt x="91070" y="7515"/>
                  </a:cubicBezTo>
                  <a:cubicBezTo>
                    <a:pt x="93072" y="7525"/>
                    <a:pt x="95069" y="7530"/>
                    <a:pt x="97064" y="7530"/>
                  </a:cubicBezTo>
                  <a:cubicBezTo>
                    <a:pt x="99058" y="7530"/>
                    <a:pt x="101050" y="7525"/>
                    <a:pt x="103041" y="7515"/>
                  </a:cubicBezTo>
                  <a:close/>
                  <a:moveTo>
                    <a:pt x="115371" y="7515"/>
                  </a:moveTo>
                  <a:cubicBezTo>
                    <a:pt x="115856" y="7515"/>
                    <a:pt x="116024" y="7641"/>
                    <a:pt x="116024" y="8147"/>
                  </a:cubicBezTo>
                  <a:cubicBezTo>
                    <a:pt x="116003" y="10254"/>
                    <a:pt x="116003" y="12362"/>
                    <a:pt x="116024" y="14470"/>
                  </a:cubicBezTo>
                  <a:cubicBezTo>
                    <a:pt x="116024" y="14933"/>
                    <a:pt x="115877" y="15060"/>
                    <a:pt x="115413" y="15060"/>
                  </a:cubicBezTo>
                  <a:cubicBezTo>
                    <a:pt x="114865" y="15053"/>
                    <a:pt x="114317" y="15050"/>
                    <a:pt x="113769" y="15050"/>
                  </a:cubicBezTo>
                  <a:cubicBezTo>
                    <a:pt x="112673" y="15050"/>
                    <a:pt x="111577" y="15060"/>
                    <a:pt x="110481" y="15060"/>
                  </a:cubicBezTo>
                  <a:cubicBezTo>
                    <a:pt x="109399" y="15060"/>
                    <a:pt x="108317" y="15050"/>
                    <a:pt x="107235" y="15050"/>
                  </a:cubicBezTo>
                  <a:cubicBezTo>
                    <a:pt x="106694" y="15050"/>
                    <a:pt x="106154" y="15053"/>
                    <a:pt x="105613" y="15060"/>
                  </a:cubicBezTo>
                  <a:cubicBezTo>
                    <a:pt x="105128" y="15060"/>
                    <a:pt x="104938" y="14933"/>
                    <a:pt x="104938" y="14385"/>
                  </a:cubicBezTo>
                  <a:cubicBezTo>
                    <a:pt x="104959" y="12320"/>
                    <a:pt x="104959" y="10233"/>
                    <a:pt x="104938" y="8147"/>
                  </a:cubicBezTo>
                  <a:cubicBezTo>
                    <a:pt x="104917" y="7662"/>
                    <a:pt x="105086" y="7515"/>
                    <a:pt x="105570" y="7515"/>
                  </a:cubicBezTo>
                  <a:cubicBezTo>
                    <a:pt x="107204" y="7525"/>
                    <a:pt x="108837" y="7530"/>
                    <a:pt x="110471" y="7530"/>
                  </a:cubicBezTo>
                  <a:cubicBezTo>
                    <a:pt x="112104" y="7530"/>
                    <a:pt x="113737" y="7525"/>
                    <a:pt x="115371" y="7515"/>
                  </a:cubicBezTo>
                  <a:close/>
                  <a:moveTo>
                    <a:pt x="61795" y="7536"/>
                  </a:moveTo>
                  <a:cubicBezTo>
                    <a:pt x="62259" y="7536"/>
                    <a:pt x="62407" y="7662"/>
                    <a:pt x="62407" y="8126"/>
                  </a:cubicBezTo>
                  <a:cubicBezTo>
                    <a:pt x="62385" y="10233"/>
                    <a:pt x="62385" y="12341"/>
                    <a:pt x="62407" y="14449"/>
                  </a:cubicBezTo>
                  <a:cubicBezTo>
                    <a:pt x="62407" y="14891"/>
                    <a:pt x="62322" y="15081"/>
                    <a:pt x="61837" y="15081"/>
                  </a:cubicBezTo>
                  <a:cubicBezTo>
                    <a:pt x="60109" y="15070"/>
                    <a:pt x="58386" y="15065"/>
                    <a:pt x="56666" y="15065"/>
                  </a:cubicBezTo>
                  <a:cubicBezTo>
                    <a:pt x="54946" y="15065"/>
                    <a:pt x="53228" y="15070"/>
                    <a:pt x="51510" y="15081"/>
                  </a:cubicBezTo>
                  <a:cubicBezTo>
                    <a:pt x="51089" y="15081"/>
                    <a:pt x="50941" y="14954"/>
                    <a:pt x="50941" y="14512"/>
                  </a:cubicBezTo>
                  <a:cubicBezTo>
                    <a:pt x="50941" y="12383"/>
                    <a:pt x="50941" y="10254"/>
                    <a:pt x="50941" y="8147"/>
                  </a:cubicBezTo>
                  <a:cubicBezTo>
                    <a:pt x="50920" y="7662"/>
                    <a:pt x="51110" y="7557"/>
                    <a:pt x="51552" y="7557"/>
                  </a:cubicBezTo>
                  <a:lnTo>
                    <a:pt x="56737" y="7557"/>
                  </a:lnTo>
                  <a:cubicBezTo>
                    <a:pt x="58423" y="7557"/>
                    <a:pt x="60109" y="7557"/>
                    <a:pt x="61795" y="7536"/>
                  </a:cubicBezTo>
                  <a:close/>
                  <a:moveTo>
                    <a:pt x="34354" y="7557"/>
                  </a:moveTo>
                  <a:cubicBezTo>
                    <a:pt x="34839" y="7557"/>
                    <a:pt x="35029" y="7683"/>
                    <a:pt x="35029" y="8210"/>
                  </a:cubicBezTo>
                  <a:cubicBezTo>
                    <a:pt x="35008" y="10297"/>
                    <a:pt x="35008" y="12383"/>
                    <a:pt x="35029" y="14470"/>
                  </a:cubicBezTo>
                  <a:cubicBezTo>
                    <a:pt x="35029" y="14954"/>
                    <a:pt x="34881" y="15102"/>
                    <a:pt x="34396" y="15102"/>
                  </a:cubicBezTo>
                  <a:cubicBezTo>
                    <a:pt x="32805" y="15091"/>
                    <a:pt x="31214" y="15086"/>
                    <a:pt x="29623" y="15086"/>
                  </a:cubicBezTo>
                  <a:cubicBezTo>
                    <a:pt x="28031" y="15086"/>
                    <a:pt x="26440" y="15091"/>
                    <a:pt x="24849" y="15102"/>
                  </a:cubicBezTo>
                  <a:cubicBezTo>
                    <a:pt x="24385" y="15102"/>
                    <a:pt x="24196" y="14975"/>
                    <a:pt x="24196" y="14470"/>
                  </a:cubicBezTo>
                  <a:cubicBezTo>
                    <a:pt x="24217" y="12362"/>
                    <a:pt x="24217" y="10254"/>
                    <a:pt x="24196" y="8147"/>
                  </a:cubicBezTo>
                  <a:cubicBezTo>
                    <a:pt x="24196" y="7683"/>
                    <a:pt x="24364" y="7557"/>
                    <a:pt x="24807" y="7557"/>
                  </a:cubicBezTo>
                  <a:lnTo>
                    <a:pt x="29612" y="7557"/>
                  </a:lnTo>
                  <a:cubicBezTo>
                    <a:pt x="30666" y="7557"/>
                    <a:pt x="31720" y="7566"/>
                    <a:pt x="32773" y="7566"/>
                  </a:cubicBezTo>
                  <a:cubicBezTo>
                    <a:pt x="33300" y="7566"/>
                    <a:pt x="33827" y="7564"/>
                    <a:pt x="34354" y="7557"/>
                  </a:cubicBezTo>
                  <a:close/>
                  <a:moveTo>
                    <a:pt x="34375" y="16472"/>
                  </a:moveTo>
                  <a:cubicBezTo>
                    <a:pt x="34923" y="16472"/>
                    <a:pt x="35029" y="16683"/>
                    <a:pt x="35029" y="17167"/>
                  </a:cubicBezTo>
                  <a:cubicBezTo>
                    <a:pt x="35008" y="19043"/>
                    <a:pt x="34986" y="20940"/>
                    <a:pt x="35029" y="22816"/>
                  </a:cubicBezTo>
                  <a:cubicBezTo>
                    <a:pt x="35029" y="23343"/>
                    <a:pt x="34881" y="23490"/>
                    <a:pt x="34354" y="23490"/>
                  </a:cubicBezTo>
                  <a:cubicBezTo>
                    <a:pt x="33820" y="23483"/>
                    <a:pt x="33286" y="23481"/>
                    <a:pt x="32752" y="23481"/>
                  </a:cubicBezTo>
                  <a:cubicBezTo>
                    <a:pt x="31685" y="23481"/>
                    <a:pt x="30617" y="23490"/>
                    <a:pt x="29549" y="23490"/>
                  </a:cubicBezTo>
                  <a:cubicBezTo>
                    <a:pt x="28509" y="23490"/>
                    <a:pt x="27479" y="23481"/>
                    <a:pt x="26445" y="23481"/>
                  </a:cubicBezTo>
                  <a:cubicBezTo>
                    <a:pt x="25928" y="23481"/>
                    <a:pt x="25411" y="23483"/>
                    <a:pt x="24891" y="23490"/>
                  </a:cubicBezTo>
                  <a:cubicBezTo>
                    <a:pt x="24385" y="23490"/>
                    <a:pt x="24196" y="23385"/>
                    <a:pt x="24196" y="22837"/>
                  </a:cubicBezTo>
                  <a:cubicBezTo>
                    <a:pt x="24217" y="20940"/>
                    <a:pt x="24217" y="19022"/>
                    <a:pt x="24196" y="17125"/>
                  </a:cubicBezTo>
                  <a:cubicBezTo>
                    <a:pt x="24196" y="16619"/>
                    <a:pt x="24343" y="16472"/>
                    <a:pt x="24828" y="16472"/>
                  </a:cubicBezTo>
                  <a:cubicBezTo>
                    <a:pt x="26665" y="16484"/>
                    <a:pt x="28503" y="16496"/>
                    <a:pt x="30340" y="16496"/>
                  </a:cubicBezTo>
                  <a:cubicBezTo>
                    <a:pt x="31685" y="16496"/>
                    <a:pt x="33030" y="16490"/>
                    <a:pt x="34375" y="16472"/>
                  </a:cubicBezTo>
                  <a:close/>
                  <a:moveTo>
                    <a:pt x="102999" y="16493"/>
                  </a:moveTo>
                  <a:cubicBezTo>
                    <a:pt x="103484" y="16493"/>
                    <a:pt x="103652" y="16619"/>
                    <a:pt x="103652" y="17125"/>
                  </a:cubicBezTo>
                  <a:cubicBezTo>
                    <a:pt x="103610" y="19022"/>
                    <a:pt x="103610" y="20940"/>
                    <a:pt x="103652" y="22837"/>
                  </a:cubicBezTo>
                  <a:cubicBezTo>
                    <a:pt x="103652" y="23385"/>
                    <a:pt x="103463" y="23490"/>
                    <a:pt x="102957" y="23490"/>
                  </a:cubicBezTo>
                  <a:lnTo>
                    <a:pt x="96971" y="23490"/>
                  </a:lnTo>
                  <a:cubicBezTo>
                    <a:pt x="95679" y="23490"/>
                    <a:pt x="94377" y="23481"/>
                    <a:pt x="93078" y="23481"/>
                  </a:cubicBezTo>
                  <a:cubicBezTo>
                    <a:pt x="92428" y="23481"/>
                    <a:pt x="91780" y="23483"/>
                    <a:pt x="91133" y="23490"/>
                  </a:cubicBezTo>
                  <a:cubicBezTo>
                    <a:pt x="91103" y="23491"/>
                    <a:pt x="91074" y="23492"/>
                    <a:pt x="91045" y="23492"/>
                  </a:cubicBezTo>
                  <a:cubicBezTo>
                    <a:pt x="90608" y="23492"/>
                    <a:pt x="90459" y="23332"/>
                    <a:pt x="90459" y="22837"/>
                  </a:cubicBezTo>
                  <a:cubicBezTo>
                    <a:pt x="90480" y="20940"/>
                    <a:pt x="90480" y="19064"/>
                    <a:pt x="90459" y="17188"/>
                  </a:cubicBezTo>
                  <a:cubicBezTo>
                    <a:pt x="90438" y="16683"/>
                    <a:pt x="90543" y="16493"/>
                    <a:pt x="91091" y="16493"/>
                  </a:cubicBezTo>
                  <a:cubicBezTo>
                    <a:pt x="93083" y="16503"/>
                    <a:pt x="95069" y="16509"/>
                    <a:pt x="97053" y="16509"/>
                  </a:cubicBezTo>
                  <a:cubicBezTo>
                    <a:pt x="99037" y="16509"/>
                    <a:pt x="101018" y="16503"/>
                    <a:pt x="102999" y="16493"/>
                  </a:cubicBezTo>
                  <a:close/>
                  <a:moveTo>
                    <a:pt x="22172" y="16493"/>
                  </a:moveTo>
                  <a:cubicBezTo>
                    <a:pt x="22762" y="16493"/>
                    <a:pt x="22910" y="16683"/>
                    <a:pt x="22910" y="17252"/>
                  </a:cubicBezTo>
                  <a:cubicBezTo>
                    <a:pt x="22868" y="19127"/>
                    <a:pt x="22868" y="20982"/>
                    <a:pt x="22910" y="22858"/>
                  </a:cubicBezTo>
                  <a:cubicBezTo>
                    <a:pt x="22910" y="23385"/>
                    <a:pt x="22741" y="23511"/>
                    <a:pt x="22214" y="23511"/>
                  </a:cubicBezTo>
                  <a:cubicBezTo>
                    <a:pt x="20223" y="23501"/>
                    <a:pt x="18226" y="23495"/>
                    <a:pt x="16229" y="23495"/>
                  </a:cubicBezTo>
                  <a:cubicBezTo>
                    <a:pt x="14232" y="23495"/>
                    <a:pt x="12235" y="23501"/>
                    <a:pt x="10243" y="23511"/>
                  </a:cubicBezTo>
                  <a:cubicBezTo>
                    <a:pt x="9716" y="23511"/>
                    <a:pt x="9590" y="23343"/>
                    <a:pt x="9590" y="22837"/>
                  </a:cubicBezTo>
                  <a:cubicBezTo>
                    <a:pt x="9611" y="20940"/>
                    <a:pt x="9611" y="19064"/>
                    <a:pt x="9590" y="17167"/>
                  </a:cubicBezTo>
                  <a:cubicBezTo>
                    <a:pt x="9569" y="16640"/>
                    <a:pt x="9737" y="16514"/>
                    <a:pt x="10264" y="16514"/>
                  </a:cubicBezTo>
                  <a:lnTo>
                    <a:pt x="16250" y="16514"/>
                  </a:lnTo>
                  <a:cubicBezTo>
                    <a:pt x="17240" y="16514"/>
                    <a:pt x="18226" y="16519"/>
                    <a:pt x="19211" y="16519"/>
                  </a:cubicBezTo>
                  <a:cubicBezTo>
                    <a:pt x="20196" y="16519"/>
                    <a:pt x="21182" y="16514"/>
                    <a:pt x="22172" y="16493"/>
                  </a:cubicBezTo>
                  <a:close/>
                  <a:moveTo>
                    <a:pt x="49051" y="16512"/>
                  </a:moveTo>
                  <a:cubicBezTo>
                    <a:pt x="49504" y="16512"/>
                    <a:pt x="49634" y="16672"/>
                    <a:pt x="49634" y="17167"/>
                  </a:cubicBezTo>
                  <a:cubicBezTo>
                    <a:pt x="49613" y="19085"/>
                    <a:pt x="49613" y="21003"/>
                    <a:pt x="49634" y="22900"/>
                  </a:cubicBezTo>
                  <a:cubicBezTo>
                    <a:pt x="49634" y="23364"/>
                    <a:pt x="49508" y="23511"/>
                    <a:pt x="49044" y="23511"/>
                  </a:cubicBezTo>
                  <a:cubicBezTo>
                    <a:pt x="47021" y="23501"/>
                    <a:pt x="44998" y="23495"/>
                    <a:pt x="42977" y="23495"/>
                  </a:cubicBezTo>
                  <a:cubicBezTo>
                    <a:pt x="40956" y="23495"/>
                    <a:pt x="38938" y="23501"/>
                    <a:pt x="36925" y="23511"/>
                  </a:cubicBezTo>
                  <a:cubicBezTo>
                    <a:pt x="36462" y="23511"/>
                    <a:pt x="36314" y="23364"/>
                    <a:pt x="36314" y="22900"/>
                  </a:cubicBezTo>
                  <a:cubicBezTo>
                    <a:pt x="36335" y="20982"/>
                    <a:pt x="36335" y="19043"/>
                    <a:pt x="36314" y="17104"/>
                  </a:cubicBezTo>
                  <a:cubicBezTo>
                    <a:pt x="36314" y="16662"/>
                    <a:pt x="36462" y="16514"/>
                    <a:pt x="36925" y="16514"/>
                  </a:cubicBezTo>
                  <a:lnTo>
                    <a:pt x="48960" y="16514"/>
                  </a:lnTo>
                  <a:cubicBezTo>
                    <a:pt x="48992" y="16513"/>
                    <a:pt x="49022" y="16512"/>
                    <a:pt x="49051" y="16512"/>
                  </a:cubicBezTo>
                  <a:close/>
                  <a:moveTo>
                    <a:pt x="61816" y="16514"/>
                  </a:moveTo>
                  <a:cubicBezTo>
                    <a:pt x="62259" y="16514"/>
                    <a:pt x="62428" y="16640"/>
                    <a:pt x="62428" y="17104"/>
                  </a:cubicBezTo>
                  <a:cubicBezTo>
                    <a:pt x="62407" y="19043"/>
                    <a:pt x="62407" y="21003"/>
                    <a:pt x="62428" y="22963"/>
                  </a:cubicBezTo>
                  <a:cubicBezTo>
                    <a:pt x="62428" y="23385"/>
                    <a:pt x="62259" y="23511"/>
                    <a:pt x="61837" y="23511"/>
                  </a:cubicBezTo>
                  <a:cubicBezTo>
                    <a:pt x="60120" y="23501"/>
                    <a:pt x="58397" y="23495"/>
                    <a:pt x="56674" y="23495"/>
                  </a:cubicBezTo>
                  <a:cubicBezTo>
                    <a:pt x="54951" y="23495"/>
                    <a:pt x="53228" y="23501"/>
                    <a:pt x="51510" y="23511"/>
                  </a:cubicBezTo>
                  <a:cubicBezTo>
                    <a:pt x="51089" y="23511"/>
                    <a:pt x="50941" y="23385"/>
                    <a:pt x="50941" y="22942"/>
                  </a:cubicBezTo>
                  <a:cubicBezTo>
                    <a:pt x="50962" y="21003"/>
                    <a:pt x="50962" y="19043"/>
                    <a:pt x="50941" y="17104"/>
                  </a:cubicBezTo>
                  <a:cubicBezTo>
                    <a:pt x="50941" y="16619"/>
                    <a:pt x="51110" y="16514"/>
                    <a:pt x="51552" y="16514"/>
                  </a:cubicBezTo>
                  <a:close/>
                  <a:moveTo>
                    <a:pt x="76232" y="16514"/>
                  </a:moveTo>
                  <a:cubicBezTo>
                    <a:pt x="76717" y="16514"/>
                    <a:pt x="76907" y="16640"/>
                    <a:pt x="76907" y="17167"/>
                  </a:cubicBezTo>
                  <a:cubicBezTo>
                    <a:pt x="76886" y="19085"/>
                    <a:pt x="76886" y="20982"/>
                    <a:pt x="76907" y="22900"/>
                  </a:cubicBezTo>
                  <a:cubicBezTo>
                    <a:pt x="76907" y="23406"/>
                    <a:pt x="76738" y="23511"/>
                    <a:pt x="76254" y="23511"/>
                  </a:cubicBezTo>
                  <a:lnTo>
                    <a:pt x="64367" y="23511"/>
                  </a:lnTo>
                  <a:cubicBezTo>
                    <a:pt x="63882" y="23511"/>
                    <a:pt x="63713" y="23406"/>
                    <a:pt x="63713" y="22900"/>
                  </a:cubicBezTo>
                  <a:cubicBezTo>
                    <a:pt x="63734" y="20961"/>
                    <a:pt x="63734" y="19022"/>
                    <a:pt x="63713" y="17104"/>
                  </a:cubicBezTo>
                  <a:cubicBezTo>
                    <a:pt x="63713" y="16619"/>
                    <a:pt x="63882" y="16514"/>
                    <a:pt x="64324" y="16514"/>
                  </a:cubicBezTo>
                  <a:close/>
                  <a:moveTo>
                    <a:pt x="88541" y="16514"/>
                  </a:moveTo>
                  <a:cubicBezTo>
                    <a:pt x="88983" y="16514"/>
                    <a:pt x="89152" y="16619"/>
                    <a:pt x="89152" y="17104"/>
                  </a:cubicBezTo>
                  <a:cubicBezTo>
                    <a:pt x="89131" y="19043"/>
                    <a:pt x="89131" y="21003"/>
                    <a:pt x="89152" y="22942"/>
                  </a:cubicBezTo>
                  <a:cubicBezTo>
                    <a:pt x="89152" y="23385"/>
                    <a:pt x="89005" y="23511"/>
                    <a:pt x="88583" y="23511"/>
                  </a:cubicBezTo>
                  <a:cubicBezTo>
                    <a:pt x="86950" y="23501"/>
                    <a:pt x="85316" y="23495"/>
                    <a:pt x="83683" y="23495"/>
                  </a:cubicBezTo>
                  <a:cubicBezTo>
                    <a:pt x="82049" y="23495"/>
                    <a:pt x="80416" y="23501"/>
                    <a:pt x="78783" y="23511"/>
                  </a:cubicBezTo>
                  <a:cubicBezTo>
                    <a:pt x="78361" y="23511"/>
                    <a:pt x="78214" y="23385"/>
                    <a:pt x="78214" y="22942"/>
                  </a:cubicBezTo>
                  <a:cubicBezTo>
                    <a:pt x="78235" y="21003"/>
                    <a:pt x="78235" y="19043"/>
                    <a:pt x="78214" y="17104"/>
                  </a:cubicBezTo>
                  <a:cubicBezTo>
                    <a:pt x="78193" y="16640"/>
                    <a:pt x="78361" y="16514"/>
                    <a:pt x="78825" y="16514"/>
                  </a:cubicBezTo>
                  <a:close/>
                  <a:moveTo>
                    <a:pt x="115392" y="16514"/>
                  </a:moveTo>
                  <a:cubicBezTo>
                    <a:pt x="115877" y="16514"/>
                    <a:pt x="116024" y="16662"/>
                    <a:pt x="116024" y="17146"/>
                  </a:cubicBezTo>
                  <a:cubicBezTo>
                    <a:pt x="116003" y="19064"/>
                    <a:pt x="116003" y="20961"/>
                    <a:pt x="116024" y="22879"/>
                  </a:cubicBezTo>
                  <a:cubicBezTo>
                    <a:pt x="116045" y="23343"/>
                    <a:pt x="115919" y="23532"/>
                    <a:pt x="115413" y="23532"/>
                  </a:cubicBezTo>
                  <a:cubicBezTo>
                    <a:pt x="113769" y="23522"/>
                    <a:pt x="112125" y="23516"/>
                    <a:pt x="110481" y="23516"/>
                  </a:cubicBezTo>
                  <a:cubicBezTo>
                    <a:pt x="108837" y="23516"/>
                    <a:pt x="107193" y="23522"/>
                    <a:pt x="105549" y="23532"/>
                  </a:cubicBezTo>
                  <a:cubicBezTo>
                    <a:pt x="105086" y="23532"/>
                    <a:pt x="104938" y="23385"/>
                    <a:pt x="104938" y="22921"/>
                  </a:cubicBezTo>
                  <a:cubicBezTo>
                    <a:pt x="104959" y="20982"/>
                    <a:pt x="104959" y="19064"/>
                    <a:pt x="104938" y="17125"/>
                  </a:cubicBezTo>
                  <a:cubicBezTo>
                    <a:pt x="104938" y="16619"/>
                    <a:pt x="105128" y="16514"/>
                    <a:pt x="105591" y="16514"/>
                  </a:cubicBezTo>
                  <a:close/>
                  <a:moveTo>
                    <a:pt x="8968" y="1"/>
                  </a:moveTo>
                  <a:cubicBezTo>
                    <a:pt x="8763" y="1"/>
                    <a:pt x="8557" y="54"/>
                    <a:pt x="8367" y="159"/>
                  </a:cubicBezTo>
                  <a:cubicBezTo>
                    <a:pt x="8367" y="1887"/>
                    <a:pt x="8346" y="3615"/>
                    <a:pt x="8367" y="5344"/>
                  </a:cubicBezTo>
                  <a:cubicBezTo>
                    <a:pt x="8388" y="5892"/>
                    <a:pt x="8283" y="6102"/>
                    <a:pt x="7672" y="6102"/>
                  </a:cubicBezTo>
                  <a:cubicBezTo>
                    <a:pt x="5164" y="6081"/>
                    <a:pt x="2677" y="6081"/>
                    <a:pt x="190" y="6081"/>
                  </a:cubicBezTo>
                  <a:cubicBezTo>
                    <a:pt x="0" y="6566"/>
                    <a:pt x="0" y="7072"/>
                    <a:pt x="190" y="7536"/>
                  </a:cubicBezTo>
                  <a:cubicBezTo>
                    <a:pt x="1848" y="7536"/>
                    <a:pt x="3515" y="7545"/>
                    <a:pt x="5179" y="7545"/>
                  </a:cubicBezTo>
                  <a:cubicBezTo>
                    <a:pt x="6011" y="7545"/>
                    <a:pt x="6843" y="7543"/>
                    <a:pt x="7672" y="7536"/>
                  </a:cubicBezTo>
                  <a:cubicBezTo>
                    <a:pt x="7700" y="7535"/>
                    <a:pt x="7727" y="7534"/>
                    <a:pt x="7753" y="7534"/>
                  </a:cubicBezTo>
                  <a:cubicBezTo>
                    <a:pt x="8253" y="7534"/>
                    <a:pt x="8367" y="7730"/>
                    <a:pt x="8367" y="8231"/>
                  </a:cubicBezTo>
                  <a:cubicBezTo>
                    <a:pt x="8346" y="10275"/>
                    <a:pt x="8346" y="12320"/>
                    <a:pt x="8367" y="14343"/>
                  </a:cubicBezTo>
                  <a:cubicBezTo>
                    <a:pt x="8388" y="14891"/>
                    <a:pt x="8241" y="15060"/>
                    <a:pt x="7672" y="15060"/>
                  </a:cubicBezTo>
                  <a:cubicBezTo>
                    <a:pt x="5185" y="15039"/>
                    <a:pt x="2677" y="15039"/>
                    <a:pt x="190" y="15039"/>
                  </a:cubicBezTo>
                  <a:cubicBezTo>
                    <a:pt x="0" y="15523"/>
                    <a:pt x="0" y="16029"/>
                    <a:pt x="190" y="16493"/>
                  </a:cubicBezTo>
                  <a:cubicBezTo>
                    <a:pt x="1433" y="16493"/>
                    <a:pt x="2682" y="16498"/>
                    <a:pt x="3931" y="16498"/>
                  </a:cubicBezTo>
                  <a:cubicBezTo>
                    <a:pt x="5180" y="16498"/>
                    <a:pt x="6428" y="16493"/>
                    <a:pt x="7672" y="16472"/>
                  </a:cubicBezTo>
                  <a:cubicBezTo>
                    <a:pt x="8241" y="16472"/>
                    <a:pt x="8367" y="16640"/>
                    <a:pt x="8367" y="17188"/>
                  </a:cubicBezTo>
                  <a:cubicBezTo>
                    <a:pt x="8346" y="19043"/>
                    <a:pt x="8346" y="20919"/>
                    <a:pt x="8367" y="22774"/>
                  </a:cubicBezTo>
                  <a:cubicBezTo>
                    <a:pt x="8388" y="23322"/>
                    <a:pt x="8241" y="23490"/>
                    <a:pt x="7672" y="23490"/>
                  </a:cubicBezTo>
                  <a:cubicBezTo>
                    <a:pt x="5185" y="23469"/>
                    <a:pt x="2677" y="23469"/>
                    <a:pt x="190" y="23469"/>
                  </a:cubicBezTo>
                  <a:cubicBezTo>
                    <a:pt x="0" y="23933"/>
                    <a:pt x="0" y="24460"/>
                    <a:pt x="190" y="24923"/>
                  </a:cubicBezTo>
                  <a:cubicBezTo>
                    <a:pt x="1433" y="24923"/>
                    <a:pt x="2682" y="24929"/>
                    <a:pt x="3933" y="24929"/>
                  </a:cubicBezTo>
                  <a:cubicBezTo>
                    <a:pt x="5185" y="24929"/>
                    <a:pt x="6439" y="24923"/>
                    <a:pt x="7693" y="24902"/>
                  </a:cubicBezTo>
                  <a:cubicBezTo>
                    <a:pt x="8262" y="24902"/>
                    <a:pt x="8367" y="25092"/>
                    <a:pt x="8367" y="25619"/>
                  </a:cubicBezTo>
                  <a:cubicBezTo>
                    <a:pt x="8346" y="27115"/>
                    <a:pt x="8367" y="28612"/>
                    <a:pt x="8346" y="30108"/>
                  </a:cubicBezTo>
                  <a:cubicBezTo>
                    <a:pt x="8346" y="30551"/>
                    <a:pt x="8431" y="30740"/>
                    <a:pt x="8936" y="30740"/>
                  </a:cubicBezTo>
                  <a:cubicBezTo>
                    <a:pt x="9442" y="30740"/>
                    <a:pt x="9569" y="30551"/>
                    <a:pt x="9569" y="30087"/>
                  </a:cubicBezTo>
                  <a:cubicBezTo>
                    <a:pt x="9548" y="28591"/>
                    <a:pt x="9569" y="27094"/>
                    <a:pt x="9548" y="25598"/>
                  </a:cubicBezTo>
                  <a:cubicBezTo>
                    <a:pt x="9527" y="25113"/>
                    <a:pt x="9632" y="24902"/>
                    <a:pt x="10180" y="24902"/>
                  </a:cubicBezTo>
                  <a:cubicBezTo>
                    <a:pt x="12193" y="24913"/>
                    <a:pt x="14205" y="24918"/>
                    <a:pt x="16216" y="24918"/>
                  </a:cubicBezTo>
                  <a:cubicBezTo>
                    <a:pt x="18226" y="24918"/>
                    <a:pt x="20233" y="24913"/>
                    <a:pt x="22235" y="24902"/>
                  </a:cubicBezTo>
                  <a:cubicBezTo>
                    <a:pt x="22741" y="24902"/>
                    <a:pt x="22868" y="25092"/>
                    <a:pt x="22868" y="25556"/>
                  </a:cubicBezTo>
                  <a:cubicBezTo>
                    <a:pt x="22847" y="27031"/>
                    <a:pt x="22868" y="28506"/>
                    <a:pt x="22847" y="29960"/>
                  </a:cubicBezTo>
                  <a:cubicBezTo>
                    <a:pt x="22847" y="30445"/>
                    <a:pt x="22847" y="30719"/>
                    <a:pt x="23500" y="30740"/>
                  </a:cubicBezTo>
                  <a:cubicBezTo>
                    <a:pt x="23521" y="30741"/>
                    <a:pt x="23541" y="30741"/>
                    <a:pt x="23560" y="30741"/>
                  </a:cubicBezTo>
                  <a:cubicBezTo>
                    <a:pt x="24155" y="30741"/>
                    <a:pt x="24174" y="30430"/>
                    <a:pt x="24174" y="29960"/>
                  </a:cubicBezTo>
                  <a:cubicBezTo>
                    <a:pt x="24153" y="28506"/>
                    <a:pt x="24174" y="27052"/>
                    <a:pt x="24153" y="25598"/>
                  </a:cubicBezTo>
                  <a:cubicBezTo>
                    <a:pt x="24153" y="25113"/>
                    <a:pt x="24259" y="24923"/>
                    <a:pt x="24807" y="24923"/>
                  </a:cubicBezTo>
                  <a:cubicBezTo>
                    <a:pt x="26398" y="24934"/>
                    <a:pt x="27989" y="24939"/>
                    <a:pt x="29580" y="24939"/>
                  </a:cubicBezTo>
                  <a:cubicBezTo>
                    <a:pt x="31172" y="24939"/>
                    <a:pt x="32763" y="24934"/>
                    <a:pt x="34354" y="24923"/>
                  </a:cubicBezTo>
                  <a:cubicBezTo>
                    <a:pt x="34860" y="24923"/>
                    <a:pt x="34986" y="25092"/>
                    <a:pt x="34986" y="25577"/>
                  </a:cubicBezTo>
                  <a:cubicBezTo>
                    <a:pt x="34965" y="27073"/>
                    <a:pt x="34986" y="28548"/>
                    <a:pt x="34965" y="30045"/>
                  </a:cubicBezTo>
                  <a:cubicBezTo>
                    <a:pt x="34965" y="30529"/>
                    <a:pt x="35050" y="30761"/>
                    <a:pt x="35619" y="30761"/>
                  </a:cubicBezTo>
                  <a:cubicBezTo>
                    <a:pt x="36188" y="30761"/>
                    <a:pt x="36293" y="30551"/>
                    <a:pt x="36293" y="30024"/>
                  </a:cubicBezTo>
                  <a:cubicBezTo>
                    <a:pt x="36272" y="28591"/>
                    <a:pt x="36314" y="27178"/>
                    <a:pt x="36272" y="25745"/>
                  </a:cubicBezTo>
                  <a:cubicBezTo>
                    <a:pt x="36272" y="25134"/>
                    <a:pt x="36420" y="24923"/>
                    <a:pt x="37073" y="24923"/>
                  </a:cubicBezTo>
                  <a:cubicBezTo>
                    <a:pt x="39033" y="24934"/>
                    <a:pt x="40998" y="24939"/>
                    <a:pt x="42964" y="24939"/>
                  </a:cubicBezTo>
                  <a:cubicBezTo>
                    <a:pt x="44929" y="24939"/>
                    <a:pt x="46894" y="24934"/>
                    <a:pt x="48855" y="24923"/>
                  </a:cubicBezTo>
                  <a:cubicBezTo>
                    <a:pt x="49487" y="24923"/>
                    <a:pt x="49634" y="25134"/>
                    <a:pt x="49613" y="25703"/>
                  </a:cubicBezTo>
                  <a:cubicBezTo>
                    <a:pt x="49592" y="27094"/>
                    <a:pt x="49613" y="28485"/>
                    <a:pt x="49613" y="29855"/>
                  </a:cubicBezTo>
                  <a:cubicBezTo>
                    <a:pt x="49613" y="30298"/>
                    <a:pt x="49466" y="30740"/>
                    <a:pt x="50246" y="30761"/>
                  </a:cubicBezTo>
                  <a:cubicBezTo>
                    <a:pt x="50263" y="30762"/>
                    <a:pt x="50280" y="30762"/>
                    <a:pt x="50296" y="30762"/>
                  </a:cubicBezTo>
                  <a:cubicBezTo>
                    <a:pt x="51061" y="30762"/>
                    <a:pt x="50920" y="30288"/>
                    <a:pt x="50920" y="29834"/>
                  </a:cubicBezTo>
                  <a:cubicBezTo>
                    <a:pt x="50920" y="28422"/>
                    <a:pt x="50941" y="27010"/>
                    <a:pt x="50920" y="25619"/>
                  </a:cubicBezTo>
                  <a:cubicBezTo>
                    <a:pt x="50920" y="25113"/>
                    <a:pt x="51025" y="24923"/>
                    <a:pt x="51573" y="24923"/>
                  </a:cubicBezTo>
                  <a:cubicBezTo>
                    <a:pt x="53270" y="24934"/>
                    <a:pt x="54961" y="24939"/>
                    <a:pt x="56650" y="24939"/>
                  </a:cubicBezTo>
                  <a:cubicBezTo>
                    <a:pt x="58339" y="24939"/>
                    <a:pt x="60025" y="24934"/>
                    <a:pt x="61711" y="24923"/>
                  </a:cubicBezTo>
                  <a:cubicBezTo>
                    <a:pt x="62280" y="24923"/>
                    <a:pt x="62407" y="25113"/>
                    <a:pt x="62407" y="25640"/>
                  </a:cubicBezTo>
                  <a:cubicBezTo>
                    <a:pt x="62385" y="27073"/>
                    <a:pt x="62407" y="28485"/>
                    <a:pt x="62407" y="29918"/>
                  </a:cubicBezTo>
                  <a:cubicBezTo>
                    <a:pt x="62407" y="30382"/>
                    <a:pt x="62343" y="30761"/>
                    <a:pt x="63039" y="30761"/>
                  </a:cubicBezTo>
                  <a:cubicBezTo>
                    <a:pt x="63798" y="30761"/>
                    <a:pt x="63734" y="30361"/>
                    <a:pt x="63734" y="29897"/>
                  </a:cubicBezTo>
                  <a:cubicBezTo>
                    <a:pt x="63713" y="28464"/>
                    <a:pt x="63734" y="27031"/>
                    <a:pt x="63713" y="25598"/>
                  </a:cubicBezTo>
                  <a:cubicBezTo>
                    <a:pt x="63713" y="25113"/>
                    <a:pt x="63819" y="24923"/>
                    <a:pt x="64367" y="24923"/>
                  </a:cubicBezTo>
                  <a:cubicBezTo>
                    <a:pt x="66348" y="24934"/>
                    <a:pt x="68324" y="24939"/>
                    <a:pt x="70300" y="24939"/>
                  </a:cubicBezTo>
                  <a:cubicBezTo>
                    <a:pt x="72275" y="24939"/>
                    <a:pt x="74251" y="24934"/>
                    <a:pt x="76232" y="24923"/>
                  </a:cubicBezTo>
                  <a:cubicBezTo>
                    <a:pt x="76801" y="24923"/>
                    <a:pt x="76928" y="25113"/>
                    <a:pt x="76907" y="25640"/>
                  </a:cubicBezTo>
                  <a:cubicBezTo>
                    <a:pt x="76886" y="27052"/>
                    <a:pt x="76907" y="28443"/>
                    <a:pt x="76907" y="29855"/>
                  </a:cubicBezTo>
                  <a:cubicBezTo>
                    <a:pt x="76907" y="30298"/>
                    <a:pt x="76780" y="30740"/>
                    <a:pt x="77560" y="30761"/>
                  </a:cubicBezTo>
                  <a:cubicBezTo>
                    <a:pt x="77578" y="30762"/>
                    <a:pt x="77594" y="30762"/>
                    <a:pt x="77611" y="30762"/>
                  </a:cubicBezTo>
                  <a:cubicBezTo>
                    <a:pt x="78375" y="30762"/>
                    <a:pt x="78214" y="30288"/>
                    <a:pt x="78214" y="29834"/>
                  </a:cubicBezTo>
                  <a:cubicBezTo>
                    <a:pt x="78214" y="28422"/>
                    <a:pt x="78256" y="27010"/>
                    <a:pt x="78214" y="25619"/>
                  </a:cubicBezTo>
                  <a:cubicBezTo>
                    <a:pt x="78214" y="25113"/>
                    <a:pt x="78340" y="24923"/>
                    <a:pt x="78888" y="24923"/>
                  </a:cubicBezTo>
                  <a:cubicBezTo>
                    <a:pt x="80490" y="24934"/>
                    <a:pt x="82092" y="24939"/>
                    <a:pt x="83693" y="24939"/>
                  </a:cubicBezTo>
                  <a:cubicBezTo>
                    <a:pt x="85295" y="24939"/>
                    <a:pt x="86897" y="24934"/>
                    <a:pt x="88499" y="24923"/>
                  </a:cubicBezTo>
                  <a:cubicBezTo>
                    <a:pt x="89068" y="24923"/>
                    <a:pt x="89173" y="25113"/>
                    <a:pt x="89173" y="25640"/>
                  </a:cubicBezTo>
                  <a:cubicBezTo>
                    <a:pt x="89152" y="27094"/>
                    <a:pt x="89173" y="28548"/>
                    <a:pt x="89152" y="29982"/>
                  </a:cubicBezTo>
                  <a:cubicBezTo>
                    <a:pt x="89152" y="30466"/>
                    <a:pt x="89194" y="30761"/>
                    <a:pt x="89805" y="30761"/>
                  </a:cubicBezTo>
                  <a:cubicBezTo>
                    <a:pt x="90396" y="30740"/>
                    <a:pt x="90480" y="30551"/>
                    <a:pt x="90480" y="30024"/>
                  </a:cubicBezTo>
                  <a:cubicBezTo>
                    <a:pt x="90480" y="28527"/>
                    <a:pt x="90501" y="27031"/>
                    <a:pt x="90480" y="25534"/>
                  </a:cubicBezTo>
                  <a:cubicBezTo>
                    <a:pt x="90459" y="25092"/>
                    <a:pt x="90585" y="24923"/>
                    <a:pt x="91070" y="24923"/>
                  </a:cubicBezTo>
                  <a:cubicBezTo>
                    <a:pt x="93062" y="24934"/>
                    <a:pt x="95059" y="24939"/>
                    <a:pt x="97056" y="24939"/>
                  </a:cubicBezTo>
                  <a:cubicBezTo>
                    <a:pt x="99053" y="24939"/>
                    <a:pt x="101050" y="24934"/>
                    <a:pt x="103041" y="24923"/>
                  </a:cubicBezTo>
                  <a:cubicBezTo>
                    <a:pt x="103568" y="24923"/>
                    <a:pt x="103674" y="25113"/>
                    <a:pt x="103674" y="25577"/>
                  </a:cubicBezTo>
                  <a:cubicBezTo>
                    <a:pt x="103652" y="27052"/>
                    <a:pt x="103674" y="28527"/>
                    <a:pt x="103652" y="29982"/>
                  </a:cubicBezTo>
                  <a:cubicBezTo>
                    <a:pt x="103631" y="30466"/>
                    <a:pt x="103674" y="30761"/>
                    <a:pt x="104306" y="30761"/>
                  </a:cubicBezTo>
                  <a:cubicBezTo>
                    <a:pt x="104875" y="30740"/>
                    <a:pt x="104980" y="30551"/>
                    <a:pt x="104980" y="30024"/>
                  </a:cubicBezTo>
                  <a:cubicBezTo>
                    <a:pt x="104959" y="28527"/>
                    <a:pt x="104980" y="27031"/>
                    <a:pt x="104959" y="25534"/>
                  </a:cubicBezTo>
                  <a:cubicBezTo>
                    <a:pt x="104959" y="25092"/>
                    <a:pt x="105086" y="24923"/>
                    <a:pt x="105549" y="24923"/>
                  </a:cubicBezTo>
                  <a:cubicBezTo>
                    <a:pt x="107193" y="24934"/>
                    <a:pt x="108837" y="24939"/>
                    <a:pt x="110484" y="24939"/>
                  </a:cubicBezTo>
                  <a:cubicBezTo>
                    <a:pt x="112130" y="24939"/>
                    <a:pt x="113780" y="24934"/>
                    <a:pt x="115434" y="24923"/>
                  </a:cubicBezTo>
                  <a:cubicBezTo>
                    <a:pt x="115940" y="24923"/>
                    <a:pt x="116045" y="25113"/>
                    <a:pt x="116045" y="25577"/>
                  </a:cubicBezTo>
                  <a:cubicBezTo>
                    <a:pt x="116024" y="27052"/>
                    <a:pt x="116045" y="28527"/>
                    <a:pt x="116024" y="29982"/>
                  </a:cubicBezTo>
                  <a:cubicBezTo>
                    <a:pt x="116024" y="30466"/>
                    <a:pt x="116066" y="30761"/>
                    <a:pt x="116678" y="30761"/>
                  </a:cubicBezTo>
                  <a:cubicBezTo>
                    <a:pt x="117268" y="30740"/>
                    <a:pt x="117373" y="30551"/>
                    <a:pt x="117373" y="30024"/>
                  </a:cubicBezTo>
                  <a:cubicBezTo>
                    <a:pt x="117352" y="28527"/>
                    <a:pt x="117373" y="27031"/>
                    <a:pt x="117352" y="25534"/>
                  </a:cubicBezTo>
                  <a:cubicBezTo>
                    <a:pt x="117331" y="25092"/>
                    <a:pt x="117457" y="24923"/>
                    <a:pt x="117942" y="24923"/>
                  </a:cubicBezTo>
                  <a:cubicBezTo>
                    <a:pt x="119544" y="24944"/>
                    <a:pt x="121146" y="24944"/>
                    <a:pt x="122747" y="24944"/>
                  </a:cubicBezTo>
                  <a:lnTo>
                    <a:pt x="122747" y="23469"/>
                  </a:lnTo>
                  <a:cubicBezTo>
                    <a:pt x="121947" y="23480"/>
                    <a:pt x="121146" y="23480"/>
                    <a:pt x="120345" y="23480"/>
                  </a:cubicBezTo>
                  <a:cubicBezTo>
                    <a:pt x="119544" y="23480"/>
                    <a:pt x="118743" y="23480"/>
                    <a:pt x="117942" y="23490"/>
                  </a:cubicBezTo>
                  <a:cubicBezTo>
                    <a:pt x="117917" y="23491"/>
                    <a:pt x="117892" y="23492"/>
                    <a:pt x="117869" y="23492"/>
                  </a:cubicBezTo>
                  <a:cubicBezTo>
                    <a:pt x="117465" y="23492"/>
                    <a:pt x="117352" y="23318"/>
                    <a:pt x="117352" y="22900"/>
                  </a:cubicBezTo>
                  <a:cubicBezTo>
                    <a:pt x="117373" y="20961"/>
                    <a:pt x="117373" y="19022"/>
                    <a:pt x="117352" y="17104"/>
                  </a:cubicBezTo>
                  <a:cubicBezTo>
                    <a:pt x="117331" y="16640"/>
                    <a:pt x="117478" y="16493"/>
                    <a:pt x="117942" y="16493"/>
                  </a:cubicBezTo>
                  <a:cubicBezTo>
                    <a:pt x="119544" y="16514"/>
                    <a:pt x="121146" y="16514"/>
                    <a:pt x="122747" y="16514"/>
                  </a:cubicBezTo>
                  <a:lnTo>
                    <a:pt x="122747" y="15039"/>
                  </a:lnTo>
                  <a:cubicBezTo>
                    <a:pt x="121146" y="15039"/>
                    <a:pt x="119544" y="15039"/>
                    <a:pt x="117942" y="15060"/>
                  </a:cubicBezTo>
                  <a:cubicBezTo>
                    <a:pt x="117542" y="15060"/>
                    <a:pt x="117352" y="14975"/>
                    <a:pt x="117352" y="14512"/>
                  </a:cubicBezTo>
                  <a:cubicBezTo>
                    <a:pt x="117373" y="12362"/>
                    <a:pt x="117373" y="10212"/>
                    <a:pt x="117352" y="8063"/>
                  </a:cubicBezTo>
                  <a:cubicBezTo>
                    <a:pt x="117352" y="7620"/>
                    <a:pt x="117542" y="7536"/>
                    <a:pt x="117942" y="7536"/>
                  </a:cubicBezTo>
                  <a:cubicBezTo>
                    <a:pt x="119544" y="7557"/>
                    <a:pt x="121146" y="7557"/>
                    <a:pt x="122747" y="7557"/>
                  </a:cubicBezTo>
                  <a:lnTo>
                    <a:pt x="122747" y="6102"/>
                  </a:lnTo>
                  <a:cubicBezTo>
                    <a:pt x="121947" y="6102"/>
                    <a:pt x="121146" y="6097"/>
                    <a:pt x="120345" y="6097"/>
                  </a:cubicBezTo>
                  <a:cubicBezTo>
                    <a:pt x="119544" y="6097"/>
                    <a:pt x="118743" y="6102"/>
                    <a:pt x="117942" y="6124"/>
                  </a:cubicBezTo>
                  <a:cubicBezTo>
                    <a:pt x="117478" y="6124"/>
                    <a:pt x="117352" y="5955"/>
                    <a:pt x="117352" y="5512"/>
                  </a:cubicBezTo>
                  <a:lnTo>
                    <a:pt x="117352" y="180"/>
                  </a:lnTo>
                  <a:cubicBezTo>
                    <a:pt x="117141" y="75"/>
                    <a:pt x="116915" y="22"/>
                    <a:pt x="116688" y="22"/>
                  </a:cubicBezTo>
                  <a:cubicBezTo>
                    <a:pt x="116461" y="22"/>
                    <a:pt x="116235" y="75"/>
                    <a:pt x="116024" y="180"/>
                  </a:cubicBezTo>
                  <a:cubicBezTo>
                    <a:pt x="116045" y="1929"/>
                    <a:pt x="116024" y="3679"/>
                    <a:pt x="116045" y="5428"/>
                  </a:cubicBezTo>
                  <a:cubicBezTo>
                    <a:pt x="116045" y="5934"/>
                    <a:pt x="115940" y="6124"/>
                    <a:pt x="115392" y="6124"/>
                  </a:cubicBezTo>
                  <a:cubicBezTo>
                    <a:pt x="113758" y="6113"/>
                    <a:pt x="112125" y="6108"/>
                    <a:pt x="110494" y="6108"/>
                  </a:cubicBezTo>
                  <a:cubicBezTo>
                    <a:pt x="108864" y="6108"/>
                    <a:pt x="107235" y="6113"/>
                    <a:pt x="105613" y="6124"/>
                  </a:cubicBezTo>
                  <a:cubicBezTo>
                    <a:pt x="105065" y="6124"/>
                    <a:pt x="104959" y="5934"/>
                    <a:pt x="104959" y="5428"/>
                  </a:cubicBezTo>
                  <a:cubicBezTo>
                    <a:pt x="104959" y="3679"/>
                    <a:pt x="104959" y="1929"/>
                    <a:pt x="104959" y="180"/>
                  </a:cubicBezTo>
                  <a:cubicBezTo>
                    <a:pt x="104759" y="75"/>
                    <a:pt x="104532" y="22"/>
                    <a:pt x="104306" y="22"/>
                  </a:cubicBezTo>
                  <a:cubicBezTo>
                    <a:pt x="104079" y="22"/>
                    <a:pt x="103853" y="75"/>
                    <a:pt x="103652" y="180"/>
                  </a:cubicBezTo>
                  <a:cubicBezTo>
                    <a:pt x="103652" y="1929"/>
                    <a:pt x="103631" y="3679"/>
                    <a:pt x="103652" y="5428"/>
                  </a:cubicBezTo>
                  <a:cubicBezTo>
                    <a:pt x="103652" y="5934"/>
                    <a:pt x="103547" y="6124"/>
                    <a:pt x="102999" y="6124"/>
                  </a:cubicBezTo>
                  <a:cubicBezTo>
                    <a:pt x="101018" y="6113"/>
                    <a:pt x="99037" y="6108"/>
                    <a:pt x="97056" y="6108"/>
                  </a:cubicBezTo>
                  <a:cubicBezTo>
                    <a:pt x="95074" y="6108"/>
                    <a:pt x="93093" y="6113"/>
                    <a:pt x="91112" y="6124"/>
                  </a:cubicBezTo>
                  <a:cubicBezTo>
                    <a:pt x="90564" y="6124"/>
                    <a:pt x="90459" y="5934"/>
                    <a:pt x="90459" y="5428"/>
                  </a:cubicBezTo>
                  <a:cubicBezTo>
                    <a:pt x="90459" y="3679"/>
                    <a:pt x="90459" y="1929"/>
                    <a:pt x="90459" y="180"/>
                  </a:cubicBezTo>
                  <a:cubicBezTo>
                    <a:pt x="90259" y="75"/>
                    <a:pt x="90037" y="22"/>
                    <a:pt x="89813" y="22"/>
                  </a:cubicBezTo>
                  <a:cubicBezTo>
                    <a:pt x="89589" y="22"/>
                    <a:pt x="89363" y="75"/>
                    <a:pt x="89152" y="180"/>
                  </a:cubicBezTo>
                  <a:cubicBezTo>
                    <a:pt x="89152" y="1929"/>
                    <a:pt x="89131" y="3679"/>
                    <a:pt x="89236" y="5428"/>
                  </a:cubicBezTo>
                  <a:cubicBezTo>
                    <a:pt x="89236" y="5913"/>
                    <a:pt x="89131" y="6102"/>
                    <a:pt x="88583" y="6102"/>
                  </a:cubicBezTo>
                  <a:cubicBezTo>
                    <a:pt x="86971" y="6092"/>
                    <a:pt x="85358" y="6087"/>
                    <a:pt x="83749" y="6087"/>
                  </a:cubicBezTo>
                  <a:cubicBezTo>
                    <a:pt x="82139" y="6087"/>
                    <a:pt x="80532" y="6092"/>
                    <a:pt x="78930" y="6102"/>
                  </a:cubicBezTo>
                  <a:cubicBezTo>
                    <a:pt x="78382" y="6102"/>
                    <a:pt x="78277" y="5913"/>
                    <a:pt x="78277" y="5428"/>
                  </a:cubicBezTo>
                  <a:lnTo>
                    <a:pt x="78277" y="159"/>
                  </a:lnTo>
                  <a:cubicBezTo>
                    <a:pt x="78066" y="54"/>
                    <a:pt x="77839" y="1"/>
                    <a:pt x="77613" y="1"/>
                  </a:cubicBezTo>
                  <a:cubicBezTo>
                    <a:pt x="77386" y="1"/>
                    <a:pt x="77160" y="54"/>
                    <a:pt x="76949" y="159"/>
                  </a:cubicBezTo>
                  <a:cubicBezTo>
                    <a:pt x="76949" y="1908"/>
                    <a:pt x="76928" y="3679"/>
                    <a:pt x="76949" y="5428"/>
                  </a:cubicBezTo>
                  <a:cubicBezTo>
                    <a:pt x="76970" y="5913"/>
                    <a:pt x="76844" y="6102"/>
                    <a:pt x="76296" y="6102"/>
                  </a:cubicBezTo>
                  <a:cubicBezTo>
                    <a:pt x="74315" y="6092"/>
                    <a:pt x="72333" y="6087"/>
                    <a:pt x="70352" y="6087"/>
                  </a:cubicBezTo>
                  <a:cubicBezTo>
                    <a:pt x="68371" y="6087"/>
                    <a:pt x="66390" y="6092"/>
                    <a:pt x="64409" y="6102"/>
                  </a:cubicBezTo>
                  <a:cubicBezTo>
                    <a:pt x="63861" y="6102"/>
                    <a:pt x="63755" y="5913"/>
                    <a:pt x="63755" y="5428"/>
                  </a:cubicBezTo>
                  <a:cubicBezTo>
                    <a:pt x="63776" y="3679"/>
                    <a:pt x="63776" y="1908"/>
                    <a:pt x="63776" y="159"/>
                  </a:cubicBezTo>
                  <a:cubicBezTo>
                    <a:pt x="63566" y="54"/>
                    <a:pt x="63339" y="1"/>
                    <a:pt x="63113" y="1"/>
                  </a:cubicBezTo>
                  <a:cubicBezTo>
                    <a:pt x="62886" y="1"/>
                    <a:pt x="62659" y="54"/>
                    <a:pt x="62449" y="159"/>
                  </a:cubicBezTo>
                  <a:cubicBezTo>
                    <a:pt x="62449" y="1908"/>
                    <a:pt x="62428" y="3658"/>
                    <a:pt x="62449" y="5428"/>
                  </a:cubicBezTo>
                  <a:cubicBezTo>
                    <a:pt x="62470" y="5913"/>
                    <a:pt x="62364" y="6102"/>
                    <a:pt x="61816" y="6102"/>
                  </a:cubicBezTo>
                  <a:cubicBezTo>
                    <a:pt x="60120" y="6092"/>
                    <a:pt x="58423" y="6087"/>
                    <a:pt x="56726" y="6087"/>
                  </a:cubicBezTo>
                  <a:cubicBezTo>
                    <a:pt x="55030" y="6087"/>
                    <a:pt x="53333" y="6092"/>
                    <a:pt x="51637" y="6102"/>
                  </a:cubicBezTo>
                  <a:cubicBezTo>
                    <a:pt x="51089" y="6102"/>
                    <a:pt x="50983" y="5913"/>
                    <a:pt x="50983" y="5428"/>
                  </a:cubicBezTo>
                  <a:cubicBezTo>
                    <a:pt x="50983" y="3679"/>
                    <a:pt x="50983" y="1908"/>
                    <a:pt x="50983" y="159"/>
                  </a:cubicBezTo>
                  <a:cubicBezTo>
                    <a:pt x="50783" y="54"/>
                    <a:pt x="50556" y="1"/>
                    <a:pt x="50330" y="1"/>
                  </a:cubicBezTo>
                  <a:cubicBezTo>
                    <a:pt x="50103" y="1"/>
                    <a:pt x="49877" y="54"/>
                    <a:pt x="49677" y="159"/>
                  </a:cubicBezTo>
                  <a:cubicBezTo>
                    <a:pt x="49677" y="1908"/>
                    <a:pt x="49655" y="3679"/>
                    <a:pt x="49677" y="5428"/>
                  </a:cubicBezTo>
                  <a:cubicBezTo>
                    <a:pt x="49677" y="5913"/>
                    <a:pt x="49571" y="6102"/>
                    <a:pt x="49023" y="6102"/>
                  </a:cubicBezTo>
                  <a:cubicBezTo>
                    <a:pt x="47021" y="6092"/>
                    <a:pt x="45019" y="6087"/>
                    <a:pt x="43014" y="6087"/>
                  </a:cubicBezTo>
                  <a:cubicBezTo>
                    <a:pt x="41009" y="6087"/>
                    <a:pt x="39001" y="6092"/>
                    <a:pt x="36989" y="6102"/>
                  </a:cubicBezTo>
                  <a:cubicBezTo>
                    <a:pt x="36441" y="6102"/>
                    <a:pt x="36356" y="5913"/>
                    <a:pt x="36356" y="5428"/>
                  </a:cubicBezTo>
                  <a:lnTo>
                    <a:pt x="36356" y="159"/>
                  </a:lnTo>
                  <a:cubicBezTo>
                    <a:pt x="36146" y="54"/>
                    <a:pt x="35919" y="1"/>
                    <a:pt x="35693" y="1"/>
                  </a:cubicBezTo>
                  <a:cubicBezTo>
                    <a:pt x="35466" y="1"/>
                    <a:pt x="35239" y="54"/>
                    <a:pt x="35029" y="159"/>
                  </a:cubicBezTo>
                  <a:cubicBezTo>
                    <a:pt x="35029" y="1908"/>
                    <a:pt x="35008" y="3679"/>
                    <a:pt x="35029" y="5428"/>
                  </a:cubicBezTo>
                  <a:cubicBezTo>
                    <a:pt x="35029" y="5913"/>
                    <a:pt x="34923" y="6102"/>
                    <a:pt x="34375" y="6102"/>
                  </a:cubicBezTo>
                  <a:cubicBezTo>
                    <a:pt x="32795" y="6092"/>
                    <a:pt x="31209" y="6087"/>
                    <a:pt x="29620" y="6087"/>
                  </a:cubicBezTo>
                  <a:cubicBezTo>
                    <a:pt x="28031" y="6087"/>
                    <a:pt x="26440" y="6092"/>
                    <a:pt x="24849" y="6102"/>
                  </a:cubicBezTo>
                  <a:cubicBezTo>
                    <a:pt x="24301" y="6102"/>
                    <a:pt x="24196" y="5913"/>
                    <a:pt x="24196" y="5428"/>
                  </a:cubicBezTo>
                  <a:lnTo>
                    <a:pt x="24196" y="159"/>
                  </a:lnTo>
                  <a:cubicBezTo>
                    <a:pt x="23995" y="54"/>
                    <a:pt x="23774" y="1"/>
                    <a:pt x="23550" y="1"/>
                  </a:cubicBezTo>
                  <a:cubicBezTo>
                    <a:pt x="23326" y="1"/>
                    <a:pt x="23100" y="54"/>
                    <a:pt x="22889" y="159"/>
                  </a:cubicBezTo>
                  <a:cubicBezTo>
                    <a:pt x="22889" y="1950"/>
                    <a:pt x="22868" y="3721"/>
                    <a:pt x="22889" y="5491"/>
                  </a:cubicBezTo>
                  <a:cubicBezTo>
                    <a:pt x="22889" y="5955"/>
                    <a:pt x="22741" y="6102"/>
                    <a:pt x="22278" y="6102"/>
                  </a:cubicBezTo>
                  <a:cubicBezTo>
                    <a:pt x="20265" y="6092"/>
                    <a:pt x="18247" y="6087"/>
                    <a:pt x="16226" y="6087"/>
                  </a:cubicBezTo>
                  <a:cubicBezTo>
                    <a:pt x="14205" y="6087"/>
                    <a:pt x="12182" y="6092"/>
                    <a:pt x="10159" y="6102"/>
                  </a:cubicBezTo>
                  <a:cubicBezTo>
                    <a:pt x="9695" y="6102"/>
                    <a:pt x="9569" y="5955"/>
                    <a:pt x="9569" y="5491"/>
                  </a:cubicBezTo>
                  <a:cubicBezTo>
                    <a:pt x="9569" y="3721"/>
                    <a:pt x="9569" y="1950"/>
                    <a:pt x="9569" y="159"/>
                  </a:cubicBezTo>
                  <a:cubicBezTo>
                    <a:pt x="9379" y="54"/>
                    <a:pt x="9173" y="1"/>
                    <a:pt x="896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EADD268-DD2A-6684-7004-599426046068}"/>
              </a:ext>
            </a:extLst>
          </p:cNvPr>
          <p:cNvSpPr/>
          <p:nvPr/>
        </p:nvSpPr>
        <p:spPr>
          <a:xfrm>
            <a:off x="2565990" y="552893"/>
            <a:ext cx="4401879" cy="72301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Nunito" pitchFamily="2" charset="0"/>
              </a:rPr>
              <a:t>Vocabulary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185236-7802-7880-70F7-5258BDC9708A}"/>
              </a:ext>
            </a:extLst>
          </p:cNvPr>
          <p:cNvSpPr txBox="1"/>
          <p:nvPr/>
        </p:nvSpPr>
        <p:spPr>
          <a:xfrm flipH="1">
            <a:off x="1056167" y="1722474"/>
            <a:ext cx="762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                 play sports, listen to music, watch movies, read books, visit friends, go for a walk, take photos, etc.</a:t>
            </a: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460011-835E-310C-2173-7DCA77FA27C9}"/>
              </a:ext>
            </a:extLst>
          </p:cNvPr>
          <p:cNvSpPr txBox="1"/>
          <p:nvPr/>
        </p:nvSpPr>
        <p:spPr>
          <a:xfrm>
            <a:off x="1027814" y="3005467"/>
            <a:ext cx="7960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                                                  love, hate, like, dislike, fancy, adore, enjoy, detest</a:t>
            </a:r>
            <a:r>
              <a:rPr lang="en-US" sz="2200">
                <a:latin typeface="Nunito" pitchFamily="2" charset="0"/>
              </a:rPr>
              <a:t>, etc. </a:t>
            </a:r>
            <a:endParaRPr lang="en-US" sz="2200" dirty="0">
              <a:latin typeface="Nunito" pitchFamily="2" charset="0"/>
            </a:endParaRPr>
          </a:p>
        </p:txBody>
      </p:sp>
      <p:grpSp>
        <p:nvGrpSpPr>
          <p:cNvPr id="5" name="Google Shape;1871;p49">
            <a:extLst>
              <a:ext uri="{FF2B5EF4-FFF2-40B4-BE49-F238E27FC236}">
                <a16:creationId xmlns:a16="http://schemas.microsoft.com/office/drawing/2014/main" id="{2C63B638-D34B-6C96-E403-8D70B4E20B4E}"/>
              </a:ext>
            </a:extLst>
          </p:cNvPr>
          <p:cNvGrpSpPr/>
          <p:nvPr/>
        </p:nvGrpSpPr>
        <p:grpSpPr>
          <a:xfrm>
            <a:off x="-170121" y="-230375"/>
            <a:ext cx="1398539" cy="1566536"/>
            <a:chOff x="820950" y="1441799"/>
            <a:chExt cx="1953192" cy="2175517"/>
          </a:xfrm>
        </p:grpSpPr>
        <p:sp>
          <p:nvSpPr>
            <p:cNvPr id="6" name="Google Shape;1872;p49">
              <a:extLst>
                <a:ext uri="{FF2B5EF4-FFF2-40B4-BE49-F238E27FC236}">
                  <a16:creationId xmlns:a16="http://schemas.microsoft.com/office/drawing/2014/main" id="{893F8A36-94F5-A981-4792-EE924E6245FF}"/>
                </a:ext>
              </a:extLst>
            </p:cNvPr>
            <p:cNvSpPr/>
            <p:nvPr/>
          </p:nvSpPr>
          <p:spPr>
            <a:xfrm>
              <a:off x="820950" y="1441799"/>
              <a:ext cx="1953192" cy="2175517"/>
            </a:xfrm>
            <a:custGeom>
              <a:avLst/>
              <a:gdLst/>
              <a:ahLst/>
              <a:cxnLst/>
              <a:rect l="l" t="t" r="r" b="b"/>
              <a:pathLst>
                <a:path w="47133" h="52498" extrusionOk="0">
                  <a:moveTo>
                    <a:pt x="33954" y="0"/>
                  </a:moveTo>
                  <a:cubicBezTo>
                    <a:pt x="33630" y="0"/>
                    <a:pt x="33306" y="36"/>
                    <a:pt x="32982" y="108"/>
                  </a:cubicBezTo>
                  <a:lnTo>
                    <a:pt x="5581" y="6157"/>
                  </a:lnTo>
                  <a:cubicBezTo>
                    <a:pt x="3205" y="6661"/>
                    <a:pt x="1656" y="8966"/>
                    <a:pt x="2124" y="11342"/>
                  </a:cubicBezTo>
                  <a:cubicBezTo>
                    <a:pt x="1044" y="12314"/>
                    <a:pt x="0" y="13719"/>
                    <a:pt x="432" y="15699"/>
                  </a:cubicBezTo>
                  <a:cubicBezTo>
                    <a:pt x="720" y="17067"/>
                    <a:pt x="1692" y="18148"/>
                    <a:pt x="2989" y="18652"/>
                  </a:cubicBezTo>
                  <a:cubicBezTo>
                    <a:pt x="900" y="20776"/>
                    <a:pt x="1692" y="24305"/>
                    <a:pt x="4465" y="25349"/>
                  </a:cubicBezTo>
                  <a:cubicBezTo>
                    <a:pt x="2376" y="27473"/>
                    <a:pt x="3169" y="31002"/>
                    <a:pt x="5905" y="32082"/>
                  </a:cubicBezTo>
                  <a:cubicBezTo>
                    <a:pt x="3853" y="34171"/>
                    <a:pt x="4609" y="37735"/>
                    <a:pt x="7381" y="38779"/>
                  </a:cubicBezTo>
                  <a:cubicBezTo>
                    <a:pt x="5329" y="40904"/>
                    <a:pt x="6085" y="44432"/>
                    <a:pt x="8858" y="45477"/>
                  </a:cubicBezTo>
                  <a:cubicBezTo>
                    <a:pt x="7886" y="46485"/>
                    <a:pt x="7489" y="47889"/>
                    <a:pt x="7777" y="49257"/>
                  </a:cubicBezTo>
                  <a:cubicBezTo>
                    <a:pt x="8102" y="50662"/>
                    <a:pt x="9362" y="51634"/>
                    <a:pt x="10802" y="51634"/>
                  </a:cubicBezTo>
                  <a:cubicBezTo>
                    <a:pt x="11018" y="51634"/>
                    <a:pt x="11234" y="51634"/>
                    <a:pt x="11450" y="51598"/>
                  </a:cubicBezTo>
                  <a:cubicBezTo>
                    <a:pt x="11594" y="51562"/>
                    <a:pt x="11738" y="51490"/>
                    <a:pt x="11882" y="51454"/>
                  </a:cubicBezTo>
                  <a:cubicBezTo>
                    <a:pt x="12710" y="52138"/>
                    <a:pt x="13719" y="52498"/>
                    <a:pt x="14799" y="52498"/>
                  </a:cubicBezTo>
                  <a:cubicBezTo>
                    <a:pt x="15123" y="52498"/>
                    <a:pt x="15447" y="52462"/>
                    <a:pt x="15771" y="52390"/>
                  </a:cubicBezTo>
                  <a:lnTo>
                    <a:pt x="43172" y="46377"/>
                  </a:lnTo>
                  <a:cubicBezTo>
                    <a:pt x="45585" y="45837"/>
                    <a:pt x="47133" y="43424"/>
                    <a:pt x="46593" y="41012"/>
                  </a:cubicBezTo>
                  <a:lnTo>
                    <a:pt x="38347" y="3565"/>
                  </a:lnTo>
                  <a:cubicBezTo>
                    <a:pt x="37879" y="1476"/>
                    <a:pt x="36079" y="0"/>
                    <a:pt x="339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2820000" algn="bl" rotWithShape="0">
                <a:srgbClr val="000000">
                  <a:alpha val="8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873;p49">
              <a:extLst>
                <a:ext uri="{FF2B5EF4-FFF2-40B4-BE49-F238E27FC236}">
                  <a16:creationId xmlns:a16="http://schemas.microsoft.com/office/drawing/2014/main" id="{6F5B2817-07C2-11CA-F8DB-675D44AD21B2}"/>
                </a:ext>
              </a:extLst>
            </p:cNvPr>
            <p:cNvSpPr/>
            <p:nvPr/>
          </p:nvSpPr>
          <p:spPr>
            <a:xfrm>
              <a:off x="1005936" y="1538560"/>
              <a:ext cx="1648856" cy="1958662"/>
            </a:xfrm>
            <a:custGeom>
              <a:avLst/>
              <a:gdLst/>
              <a:ahLst/>
              <a:cxnLst/>
              <a:rect l="l" t="t" r="r" b="b"/>
              <a:pathLst>
                <a:path w="39789" h="47265" extrusionOk="0">
                  <a:moveTo>
                    <a:pt x="29462" y="0"/>
                  </a:moveTo>
                  <a:cubicBezTo>
                    <a:pt x="29329" y="0"/>
                    <a:pt x="29194" y="14"/>
                    <a:pt x="29058" y="42"/>
                  </a:cubicBezTo>
                  <a:lnTo>
                    <a:pt x="1657" y="6091"/>
                  </a:lnTo>
                  <a:cubicBezTo>
                    <a:pt x="649" y="6307"/>
                    <a:pt x="1" y="7315"/>
                    <a:pt x="217" y="8323"/>
                  </a:cubicBezTo>
                  <a:lnTo>
                    <a:pt x="8462" y="45770"/>
                  </a:lnTo>
                  <a:cubicBezTo>
                    <a:pt x="8647" y="46662"/>
                    <a:pt x="9409" y="47265"/>
                    <a:pt x="10278" y="47265"/>
                  </a:cubicBezTo>
                  <a:cubicBezTo>
                    <a:pt x="10427" y="47265"/>
                    <a:pt x="10578" y="47247"/>
                    <a:pt x="10731" y="47210"/>
                  </a:cubicBezTo>
                  <a:lnTo>
                    <a:pt x="38132" y="41197"/>
                  </a:lnTo>
                  <a:cubicBezTo>
                    <a:pt x="39140" y="40981"/>
                    <a:pt x="39788" y="39973"/>
                    <a:pt x="39572" y="38929"/>
                  </a:cubicBezTo>
                  <a:lnTo>
                    <a:pt x="31327" y="1482"/>
                  </a:lnTo>
                  <a:cubicBezTo>
                    <a:pt x="31139" y="605"/>
                    <a:pt x="30351" y="0"/>
                    <a:pt x="294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874;p49">
              <a:extLst>
                <a:ext uri="{FF2B5EF4-FFF2-40B4-BE49-F238E27FC236}">
                  <a16:creationId xmlns:a16="http://schemas.microsoft.com/office/drawing/2014/main" id="{0D8B6745-923B-277B-946E-BF62651E64FD}"/>
                </a:ext>
              </a:extLst>
            </p:cNvPr>
            <p:cNvSpPr/>
            <p:nvPr/>
          </p:nvSpPr>
          <p:spPr>
            <a:xfrm>
              <a:off x="2013121" y="2827940"/>
              <a:ext cx="540170" cy="423724"/>
            </a:xfrm>
            <a:custGeom>
              <a:avLst/>
              <a:gdLst/>
              <a:ahLst/>
              <a:cxnLst/>
              <a:rect l="l" t="t" r="r" b="b"/>
              <a:pathLst>
                <a:path w="13035" h="10225" extrusionOk="0">
                  <a:moveTo>
                    <a:pt x="10202" y="0"/>
                  </a:moveTo>
                  <a:cubicBezTo>
                    <a:pt x="10092" y="0"/>
                    <a:pt x="9979" y="12"/>
                    <a:pt x="9866" y="36"/>
                  </a:cubicBezTo>
                  <a:lnTo>
                    <a:pt x="1369" y="1909"/>
                  </a:lnTo>
                  <a:cubicBezTo>
                    <a:pt x="541" y="2089"/>
                    <a:pt x="0" y="2917"/>
                    <a:pt x="181" y="3745"/>
                  </a:cubicBezTo>
                  <a:lnTo>
                    <a:pt x="1333" y="9002"/>
                  </a:lnTo>
                  <a:cubicBezTo>
                    <a:pt x="1521" y="9722"/>
                    <a:pt x="2145" y="10225"/>
                    <a:pt x="2873" y="10225"/>
                  </a:cubicBezTo>
                  <a:cubicBezTo>
                    <a:pt x="2981" y="10225"/>
                    <a:pt x="3093" y="10214"/>
                    <a:pt x="3205" y="10190"/>
                  </a:cubicBezTo>
                  <a:lnTo>
                    <a:pt x="11667" y="8318"/>
                  </a:lnTo>
                  <a:cubicBezTo>
                    <a:pt x="12531" y="8138"/>
                    <a:pt x="13035" y="7310"/>
                    <a:pt x="12855" y="6482"/>
                  </a:cubicBezTo>
                  <a:lnTo>
                    <a:pt x="11703" y="1225"/>
                  </a:lnTo>
                  <a:cubicBezTo>
                    <a:pt x="11547" y="478"/>
                    <a:pt x="10908" y="0"/>
                    <a:pt x="102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75;p49">
              <a:extLst>
                <a:ext uri="{FF2B5EF4-FFF2-40B4-BE49-F238E27FC236}">
                  <a16:creationId xmlns:a16="http://schemas.microsoft.com/office/drawing/2014/main" id="{9F5EA152-69DF-976C-E726-3A5A4BFCADF2}"/>
                </a:ext>
              </a:extLst>
            </p:cNvPr>
            <p:cNvSpPr/>
            <p:nvPr/>
          </p:nvSpPr>
          <p:spPr>
            <a:xfrm>
              <a:off x="2080253" y="2926400"/>
              <a:ext cx="376068" cy="82134"/>
            </a:xfrm>
            <a:custGeom>
              <a:avLst/>
              <a:gdLst/>
              <a:ahLst/>
              <a:cxnLst/>
              <a:rect l="l" t="t" r="r" b="b"/>
              <a:pathLst>
                <a:path w="9075" h="1982" fill="none" extrusionOk="0">
                  <a:moveTo>
                    <a:pt x="1" y="1981"/>
                  </a:moveTo>
                  <a:lnTo>
                    <a:pt x="9074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76;p49">
              <a:extLst>
                <a:ext uri="{FF2B5EF4-FFF2-40B4-BE49-F238E27FC236}">
                  <a16:creationId xmlns:a16="http://schemas.microsoft.com/office/drawing/2014/main" id="{126EFE23-7948-8155-C3C0-0BADB5CA89B0}"/>
                </a:ext>
              </a:extLst>
            </p:cNvPr>
            <p:cNvSpPr/>
            <p:nvPr/>
          </p:nvSpPr>
          <p:spPr>
            <a:xfrm>
              <a:off x="2096663" y="2998048"/>
              <a:ext cx="374576" cy="83584"/>
            </a:xfrm>
            <a:custGeom>
              <a:avLst/>
              <a:gdLst/>
              <a:ahLst/>
              <a:cxnLst/>
              <a:rect l="l" t="t" r="r" b="b"/>
              <a:pathLst>
                <a:path w="9039" h="2017" fill="none" extrusionOk="0">
                  <a:moveTo>
                    <a:pt x="1" y="2017"/>
                  </a:moveTo>
                  <a:lnTo>
                    <a:pt x="9039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77;p49">
              <a:extLst>
                <a:ext uri="{FF2B5EF4-FFF2-40B4-BE49-F238E27FC236}">
                  <a16:creationId xmlns:a16="http://schemas.microsoft.com/office/drawing/2014/main" id="{7CA63051-C7C5-EBC2-BE83-FA0C11D5918B}"/>
                </a:ext>
              </a:extLst>
            </p:cNvPr>
            <p:cNvSpPr/>
            <p:nvPr/>
          </p:nvSpPr>
          <p:spPr>
            <a:xfrm>
              <a:off x="2111581" y="3071147"/>
              <a:ext cx="376068" cy="82093"/>
            </a:xfrm>
            <a:custGeom>
              <a:avLst/>
              <a:gdLst/>
              <a:ahLst/>
              <a:cxnLst/>
              <a:rect l="l" t="t" r="r" b="b"/>
              <a:pathLst>
                <a:path w="9075" h="1981" fill="none" extrusionOk="0">
                  <a:moveTo>
                    <a:pt x="1" y="1981"/>
                  </a:moveTo>
                  <a:lnTo>
                    <a:pt x="9075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78;p49">
              <a:extLst>
                <a:ext uri="{FF2B5EF4-FFF2-40B4-BE49-F238E27FC236}">
                  <a16:creationId xmlns:a16="http://schemas.microsoft.com/office/drawing/2014/main" id="{D8908991-C942-3547-F510-32AF8B800ABD}"/>
                </a:ext>
              </a:extLst>
            </p:cNvPr>
            <p:cNvSpPr/>
            <p:nvPr/>
          </p:nvSpPr>
          <p:spPr>
            <a:xfrm>
              <a:off x="947755" y="1875999"/>
              <a:ext cx="477513" cy="1566764"/>
            </a:xfrm>
            <a:custGeom>
              <a:avLst/>
              <a:gdLst/>
              <a:ahLst/>
              <a:cxnLst/>
              <a:rect l="l" t="t" r="r" b="b"/>
              <a:pathLst>
                <a:path w="11523" h="37808" fill="none" extrusionOk="0">
                  <a:moveTo>
                    <a:pt x="3745" y="0"/>
                  </a:moveTo>
                  <a:cubicBezTo>
                    <a:pt x="4141" y="1692"/>
                    <a:pt x="1" y="2593"/>
                    <a:pt x="361" y="4285"/>
                  </a:cubicBezTo>
                  <a:cubicBezTo>
                    <a:pt x="721" y="5941"/>
                    <a:pt x="4862" y="5041"/>
                    <a:pt x="5222" y="6733"/>
                  </a:cubicBezTo>
                  <a:cubicBezTo>
                    <a:pt x="5618" y="8390"/>
                    <a:pt x="1477" y="9326"/>
                    <a:pt x="1837" y="10982"/>
                  </a:cubicBezTo>
                  <a:cubicBezTo>
                    <a:pt x="2197" y="12674"/>
                    <a:pt x="6338" y="11738"/>
                    <a:pt x="6698" y="13431"/>
                  </a:cubicBezTo>
                  <a:cubicBezTo>
                    <a:pt x="7094" y="15123"/>
                    <a:pt x="2953" y="15987"/>
                    <a:pt x="3313" y="17679"/>
                  </a:cubicBezTo>
                  <a:cubicBezTo>
                    <a:pt x="3673" y="19372"/>
                    <a:pt x="7814" y="18472"/>
                    <a:pt x="8210" y="20128"/>
                  </a:cubicBezTo>
                  <a:cubicBezTo>
                    <a:pt x="8570" y="21820"/>
                    <a:pt x="4429" y="22720"/>
                    <a:pt x="4790" y="24413"/>
                  </a:cubicBezTo>
                  <a:cubicBezTo>
                    <a:pt x="5150" y="26069"/>
                    <a:pt x="9290" y="25169"/>
                    <a:pt x="9686" y="26861"/>
                  </a:cubicBezTo>
                  <a:cubicBezTo>
                    <a:pt x="10047" y="28517"/>
                    <a:pt x="5906" y="29418"/>
                    <a:pt x="6266" y="31110"/>
                  </a:cubicBezTo>
                  <a:cubicBezTo>
                    <a:pt x="6626" y="32802"/>
                    <a:pt x="10767" y="31866"/>
                    <a:pt x="11163" y="33558"/>
                  </a:cubicBezTo>
                  <a:cubicBezTo>
                    <a:pt x="11523" y="35251"/>
                    <a:pt x="7382" y="36151"/>
                    <a:pt x="7742" y="37807"/>
                  </a:cubicBezTo>
                </a:path>
              </a:pathLst>
            </a:custGeom>
            <a:noFill/>
            <a:ln w="22500" cap="rnd" cmpd="sng">
              <a:solidFill>
                <a:schemeClr val="dk1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C6BE6C9-DC93-F7D2-F6FB-AF7AD18BFB55}"/>
              </a:ext>
            </a:extLst>
          </p:cNvPr>
          <p:cNvSpPr txBox="1"/>
          <p:nvPr/>
        </p:nvSpPr>
        <p:spPr>
          <a:xfrm>
            <a:off x="1070283" y="1738484"/>
            <a:ext cx="161310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Nunito" pitchFamily="2" charset="0"/>
              </a:rPr>
              <a:t>Hobbies</a:t>
            </a:r>
            <a:r>
              <a:rPr lang="en-US" sz="2200" dirty="0">
                <a:latin typeface="Nunito" pitchFamily="2" charset="0"/>
              </a:rPr>
              <a:t>: </a:t>
            </a:r>
            <a:endParaRPr lang="en-US" sz="2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37C2BA-4BE7-35ED-B4A2-5317672BF59F}"/>
              </a:ext>
            </a:extLst>
          </p:cNvPr>
          <p:cNvSpPr txBox="1"/>
          <p:nvPr/>
        </p:nvSpPr>
        <p:spPr>
          <a:xfrm>
            <a:off x="1070283" y="2996170"/>
            <a:ext cx="49443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Nunito" pitchFamily="2" charset="0"/>
              </a:rPr>
              <a:t>Verbs of liking or disliking</a:t>
            </a:r>
            <a:r>
              <a:rPr lang="en-US" sz="2200" dirty="0">
                <a:latin typeface="Nunito" pitchFamily="2" charset="0"/>
              </a:rPr>
              <a:t>: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841553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EADD268-DD2A-6684-7004-599426046068}"/>
              </a:ext>
            </a:extLst>
          </p:cNvPr>
          <p:cNvSpPr/>
          <p:nvPr/>
        </p:nvSpPr>
        <p:spPr>
          <a:xfrm>
            <a:off x="2565990" y="552893"/>
            <a:ext cx="4401879" cy="72301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Nunito" pitchFamily="2" charset="0"/>
              </a:rPr>
              <a:t>Pronunciation  </a:t>
            </a:r>
          </a:p>
        </p:txBody>
      </p:sp>
      <p:grpSp>
        <p:nvGrpSpPr>
          <p:cNvPr id="5" name="Google Shape;1871;p49">
            <a:extLst>
              <a:ext uri="{FF2B5EF4-FFF2-40B4-BE49-F238E27FC236}">
                <a16:creationId xmlns:a16="http://schemas.microsoft.com/office/drawing/2014/main" id="{2C63B638-D34B-6C96-E403-8D70B4E20B4E}"/>
              </a:ext>
            </a:extLst>
          </p:cNvPr>
          <p:cNvGrpSpPr/>
          <p:nvPr/>
        </p:nvGrpSpPr>
        <p:grpSpPr>
          <a:xfrm>
            <a:off x="-170121" y="-230375"/>
            <a:ext cx="1398539" cy="1566536"/>
            <a:chOff x="820950" y="1441799"/>
            <a:chExt cx="1953192" cy="2175517"/>
          </a:xfrm>
        </p:grpSpPr>
        <p:sp>
          <p:nvSpPr>
            <p:cNvPr id="6" name="Google Shape;1872;p49">
              <a:extLst>
                <a:ext uri="{FF2B5EF4-FFF2-40B4-BE49-F238E27FC236}">
                  <a16:creationId xmlns:a16="http://schemas.microsoft.com/office/drawing/2014/main" id="{893F8A36-94F5-A981-4792-EE924E6245FF}"/>
                </a:ext>
              </a:extLst>
            </p:cNvPr>
            <p:cNvSpPr/>
            <p:nvPr/>
          </p:nvSpPr>
          <p:spPr>
            <a:xfrm>
              <a:off x="820950" y="1441799"/>
              <a:ext cx="1953192" cy="2175517"/>
            </a:xfrm>
            <a:custGeom>
              <a:avLst/>
              <a:gdLst/>
              <a:ahLst/>
              <a:cxnLst/>
              <a:rect l="l" t="t" r="r" b="b"/>
              <a:pathLst>
                <a:path w="47133" h="52498" extrusionOk="0">
                  <a:moveTo>
                    <a:pt x="33954" y="0"/>
                  </a:moveTo>
                  <a:cubicBezTo>
                    <a:pt x="33630" y="0"/>
                    <a:pt x="33306" y="36"/>
                    <a:pt x="32982" y="108"/>
                  </a:cubicBezTo>
                  <a:lnTo>
                    <a:pt x="5581" y="6157"/>
                  </a:lnTo>
                  <a:cubicBezTo>
                    <a:pt x="3205" y="6661"/>
                    <a:pt x="1656" y="8966"/>
                    <a:pt x="2124" y="11342"/>
                  </a:cubicBezTo>
                  <a:cubicBezTo>
                    <a:pt x="1044" y="12314"/>
                    <a:pt x="0" y="13719"/>
                    <a:pt x="432" y="15699"/>
                  </a:cubicBezTo>
                  <a:cubicBezTo>
                    <a:pt x="720" y="17067"/>
                    <a:pt x="1692" y="18148"/>
                    <a:pt x="2989" y="18652"/>
                  </a:cubicBezTo>
                  <a:cubicBezTo>
                    <a:pt x="900" y="20776"/>
                    <a:pt x="1692" y="24305"/>
                    <a:pt x="4465" y="25349"/>
                  </a:cubicBezTo>
                  <a:cubicBezTo>
                    <a:pt x="2376" y="27473"/>
                    <a:pt x="3169" y="31002"/>
                    <a:pt x="5905" y="32082"/>
                  </a:cubicBezTo>
                  <a:cubicBezTo>
                    <a:pt x="3853" y="34171"/>
                    <a:pt x="4609" y="37735"/>
                    <a:pt x="7381" y="38779"/>
                  </a:cubicBezTo>
                  <a:cubicBezTo>
                    <a:pt x="5329" y="40904"/>
                    <a:pt x="6085" y="44432"/>
                    <a:pt x="8858" y="45477"/>
                  </a:cubicBezTo>
                  <a:cubicBezTo>
                    <a:pt x="7886" y="46485"/>
                    <a:pt x="7489" y="47889"/>
                    <a:pt x="7777" y="49257"/>
                  </a:cubicBezTo>
                  <a:cubicBezTo>
                    <a:pt x="8102" y="50662"/>
                    <a:pt x="9362" y="51634"/>
                    <a:pt x="10802" y="51634"/>
                  </a:cubicBezTo>
                  <a:cubicBezTo>
                    <a:pt x="11018" y="51634"/>
                    <a:pt x="11234" y="51634"/>
                    <a:pt x="11450" y="51598"/>
                  </a:cubicBezTo>
                  <a:cubicBezTo>
                    <a:pt x="11594" y="51562"/>
                    <a:pt x="11738" y="51490"/>
                    <a:pt x="11882" y="51454"/>
                  </a:cubicBezTo>
                  <a:cubicBezTo>
                    <a:pt x="12710" y="52138"/>
                    <a:pt x="13719" y="52498"/>
                    <a:pt x="14799" y="52498"/>
                  </a:cubicBezTo>
                  <a:cubicBezTo>
                    <a:pt x="15123" y="52498"/>
                    <a:pt x="15447" y="52462"/>
                    <a:pt x="15771" y="52390"/>
                  </a:cubicBezTo>
                  <a:lnTo>
                    <a:pt x="43172" y="46377"/>
                  </a:lnTo>
                  <a:cubicBezTo>
                    <a:pt x="45585" y="45837"/>
                    <a:pt x="47133" y="43424"/>
                    <a:pt x="46593" y="41012"/>
                  </a:cubicBezTo>
                  <a:lnTo>
                    <a:pt x="38347" y="3565"/>
                  </a:lnTo>
                  <a:cubicBezTo>
                    <a:pt x="37879" y="1476"/>
                    <a:pt x="36079" y="0"/>
                    <a:pt x="339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2820000" algn="bl" rotWithShape="0">
                <a:srgbClr val="000000">
                  <a:alpha val="8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873;p49">
              <a:extLst>
                <a:ext uri="{FF2B5EF4-FFF2-40B4-BE49-F238E27FC236}">
                  <a16:creationId xmlns:a16="http://schemas.microsoft.com/office/drawing/2014/main" id="{6F5B2817-07C2-11CA-F8DB-675D44AD21B2}"/>
                </a:ext>
              </a:extLst>
            </p:cNvPr>
            <p:cNvSpPr/>
            <p:nvPr/>
          </p:nvSpPr>
          <p:spPr>
            <a:xfrm>
              <a:off x="1005936" y="1538560"/>
              <a:ext cx="1648856" cy="1958662"/>
            </a:xfrm>
            <a:custGeom>
              <a:avLst/>
              <a:gdLst/>
              <a:ahLst/>
              <a:cxnLst/>
              <a:rect l="l" t="t" r="r" b="b"/>
              <a:pathLst>
                <a:path w="39789" h="47265" extrusionOk="0">
                  <a:moveTo>
                    <a:pt x="29462" y="0"/>
                  </a:moveTo>
                  <a:cubicBezTo>
                    <a:pt x="29329" y="0"/>
                    <a:pt x="29194" y="14"/>
                    <a:pt x="29058" y="42"/>
                  </a:cubicBezTo>
                  <a:lnTo>
                    <a:pt x="1657" y="6091"/>
                  </a:lnTo>
                  <a:cubicBezTo>
                    <a:pt x="649" y="6307"/>
                    <a:pt x="1" y="7315"/>
                    <a:pt x="217" y="8323"/>
                  </a:cubicBezTo>
                  <a:lnTo>
                    <a:pt x="8462" y="45770"/>
                  </a:lnTo>
                  <a:cubicBezTo>
                    <a:pt x="8647" y="46662"/>
                    <a:pt x="9409" y="47265"/>
                    <a:pt x="10278" y="47265"/>
                  </a:cubicBezTo>
                  <a:cubicBezTo>
                    <a:pt x="10427" y="47265"/>
                    <a:pt x="10578" y="47247"/>
                    <a:pt x="10731" y="47210"/>
                  </a:cubicBezTo>
                  <a:lnTo>
                    <a:pt x="38132" y="41197"/>
                  </a:lnTo>
                  <a:cubicBezTo>
                    <a:pt x="39140" y="40981"/>
                    <a:pt x="39788" y="39973"/>
                    <a:pt x="39572" y="38929"/>
                  </a:cubicBezTo>
                  <a:lnTo>
                    <a:pt x="31327" y="1482"/>
                  </a:lnTo>
                  <a:cubicBezTo>
                    <a:pt x="31139" y="605"/>
                    <a:pt x="30351" y="0"/>
                    <a:pt x="294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874;p49">
              <a:extLst>
                <a:ext uri="{FF2B5EF4-FFF2-40B4-BE49-F238E27FC236}">
                  <a16:creationId xmlns:a16="http://schemas.microsoft.com/office/drawing/2014/main" id="{0D8B6745-923B-277B-946E-BF62651E64FD}"/>
                </a:ext>
              </a:extLst>
            </p:cNvPr>
            <p:cNvSpPr/>
            <p:nvPr/>
          </p:nvSpPr>
          <p:spPr>
            <a:xfrm>
              <a:off x="2013121" y="2827940"/>
              <a:ext cx="540170" cy="423724"/>
            </a:xfrm>
            <a:custGeom>
              <a:avLst/>
              <a:gdLst/>
              <a:ahLst/>
              <a:cxnLst/>
              <a:rect l="l" t="t" r="r" b="b"/>
              <a:pathLst>
                <a:path w="13035" h="10225" extrusionOk="0">
                  <a:moveTo>
                    <a:pt x="10202" y="0"/>
                  </a:moveTo>
                  <a:cubicBezTo>
                    <a:pt x="10092" y="0"/>
                    <a:pt x="9979" y="12"/>
                    <a:pt x="9866" y="36"/>
                  </a:cubicBezTo>
                  <a:lnTo>
                    <a:pt x="1369" y="1909"/>
                  </a:lnTo>
                  <a:cubicBezTo>
                    <a:pt x="541" y="2089"/>
                    <a:pt x="0" y="2917"/>
                    <a:pt x="181" y="3745"/>
                  </a:cubicBezTo>
                  <a:lnTo>
                    <a:pt x="1333" y="9002"/>
                  </a:lnTo>
                  <a:cubicBezTo>
                    <a:pt x="1521" y="9722"/>
                    <a:pt x="2145" y="10225"/>
                    <a:pt x="2873" y="10225"/>
                  </a:cubicBezTo>
                  <a:cubicBezTo>
                    <a:pt x="2981" y="10225"/>
                    <a:pt x="3093" y="10214"/>
                    <a:pt x="3205" y="10190"/>
                  </a:cubicBezTo>
                  <a:lnTo>
                    <a:pt x="11667" y="8318"/>
                  </a:lnTo>
                  <a:cubicBezTo>
                    <a:pt x="12531" y="8138"/>
                    <a:pt x="13035" y="7310"/>
                    <a:pt x="12855" y="6482"/>
                  </a:cubicBezTo>
                  <a:lnTo>
                    <a:pt x="11703" y="1225"/>
                  </a:lnTo>
                  <a:cubicBezTo>
                    <a:pt x="11547" y="478"/>
                    <a:pt x="10908" y="0"/>
                    <a:pt x="102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75;p49">
              <a:extLst>
                <a:ext uri="{FF2B5EF4-FFF2-40B4-BE49-F238E27FC236}">
                  <a16:creationId xmlns:a16="http://schemas.microsoft.com/office/drawing/2014/main" id="{9F5EA152-69DF-976C-E726-3A5A4BFCADF2}"/>
                </a:ext>
              </a:extLst>
            </p:cNvPr>
            <p:cNvSpPr/>
            <p:nvPr/>
          </p:nvSpPr>
          <p:spPr>
            <a:xfrm>
              <a:off x="2080253" y="2926400"/>
              <a:ext cx="376068" cy="82134"/>
            </a:xfrm>
            <a:custGeom>
              <a:avLst/>
              <a:gdLst/>
              <a:ahLst/>
              <a:cxnLst/>
              <a:rect l="l" t="t" r="r" b="b"/>
              <a:pathLst>
                <a:path w="9075" h="1982" fill="none" extrusionOk="0">
                  <a:moveTo>
                    <a:pt x="1" y="1981"/>
                  </a:moveTo>
                  <a:lnTo>
                    <a:pt x="9074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76;p49">
              <a:extLst>
                <a:ext uri="{FF2B5EF4-FFF2-40B4-BE49-F238E27FC236}">
                  <a16:creationId xmlns:a16="http://schemas.microsoft.com/office/drawing/2014/main" id="{126EFE23-7948-8155-C3C0-0BADB5CA89B0}"/>
                </a:ext>
              </a:extLst>
            </p:cNvPr>
            <p:cNvSpPr/>
            <p:nvPr/>
          </p:nvSpPr>
          <p:spPr>
            <a:xfrm>
              <a:off x="2096663" y="2998048"/>
              <a:ext cx="374576" cy="83584"/>
            </a:xfrm>
            <a:custGeom>
              <a:avLst/>
              <a:gdLst/>
              <a:ahLst/>
              <a:cxnLst/>
              <a:rect l="l" t="t" r="r" b="b"/>
              <a:pathLst>
                <a:path w="9039" h="2017" fill="none" extrusionOk="0">
                  <a:moveTo>
                    <a:pt x="1" y="2017"/>
                  </a:moveTo>
                  <a:lnTo>
                    <a:pt x="9039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77;p49">
              <a:extLst>
                <a:ext uri="{FF2B5EF4-FFF2-40B4-BE49-F238E27FC236}">
                  <a16:creationId xmlns:a16="http://schemas.microsoft.com/office/drawing/2014/main" id="{7CA63051-C7C5-EBC2-BE83-FA0C11D5918B}"/>
                </a:ext>
              </a:extLst>
            </p:cNvPr>
            <p:cNvSpPr/>
            <p:nvPr/>
          </p:nvSpPr>
          <p:spPr>
            <a:xfrm>
              <a:off x="2111581" y="3071147"/>
              <a:ext cx="376068" cy="82093"/>
            </a:xfrm>
            <a:custGeom>
              <a:avLst/>
              <a:gdLst/>
              <a:ahLst/>
              <a:cxnLst/>
              <a:rect l="l" t="t" r="r" b="b"/>
              <a:pathLst>
                <a:path w="9075" h="1981" fill="none" extrusionOk="0">
                  <a:moveTo>
                    <a:pt x="1" y="1981"/>
                  </a:moveTo>
                  <a:lnTo>
                    <a:pt x="9075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78;p49">
              <a:extLst>
                <a:ext uri="{FF2B5EF4-FFF2-40B4-BE49-F238E27FC236}">
                  <a16:creationId xmlns:a16="http://schemas.microsoft.com/office/drawing/2014/main" id="{D8908991-C942-3547-F510-32AF8B800ABD}"/>
                </a:ext>
              </a:extLst>
            </p:cNvPr>
            <p:cNvSpPr/>
            <p:nvPr/>
          </p:nvSpPr>
          <p:spPr>
            <a:xfrm>
              <a:off x="947755" y="1875999"/>
              <a:ext cx="477513" cy="1566764"/>
            </a:xfrm>
            <a:custGeom>
              <a:avLst/>
              <a:gdLst/>
              <a:ahLst/>
              <a:cxnLst/>
              <a:rect l="l" t="t" r="r" b="b"/>
              <a:pathLst>
                <a:path w="11523" h="37808" fill="none" extrusionOk="0">
                  <a:moveTo>
                    <a:pt x="3745" y="0"/>
                  </a:moveTo>
                  <a:cubicBezTo>
                    <a:pt x="4141" y="1692"/>
                    <a:pt x="1" y="2593"/>
                    <a:pt x="361" y="4285"/>
                  </a:cubicBezTo>
                  <a:cubicBezTo>
                    <a:pt x="721" y="5941"/>
                    <a:pt x="4862" y="5041"/>
                    <a:pt x="5222" y="6733"/>
                  </a:cubicBezTo>
                  <a:cubicBezTo>
                    <a:pt x="5618" y="8390"/>
                    <a:pt x="1477" y="9326"/>
                    <a:pt x="1837" y="10982"/>
                  </a:cubicBezTo>
                  <a:cubicBezTo>
                    <a:pt x="2197" y="12674"/>
                    <a:pt x="6338" y="11738"/>
                    <a:pt x="6698" y="13431"/>
                  </a:cubicBezTo>
                  <a:cubicBezTo>
                    <a:pt x="7094" y="15123"/>
                    <a:pt x="2953" y="15987"/>
                    <a:pt x="3313" y="17679"/>
                  </a:cubicBezTo>
                  <a:cubicBezTo>
                    <a:pt x="3673" y="19372"/>
                    <a:pt x="7814" y="18472"/>
                    <a:pt x="8210" y="20128"/>
                  </a:cubicBezTo>
                  <a:cubicBezTo>
                    <a:pt x="8570" y="21820"/>
                    <a:pt x="4429" y="22720"/>
                    <a:pt x="4790" y="24413"/>
                  </a:cubicBezTo>
                  <a:cubicBezTo>
                    <a:pt x="5150" y="26069"/>
                    <a:pt x="9290" y="25169"/>
                    <a:pt x="9686" y="26861"/>
                  </a:cubicBezTo>
                  <a:cubicBezTo>
                    <a:pt x="10047" y="28517"/>
                    <a:pt x="5906" y="29418"/>
                    <a:pt x="6266" y="31110"/>
                  </a:cubicBezTo>
                  <a:cubicBezTo>
                    <a:pt x="6626" y="32802"/>
                    <a:pt x="10767" y="31866"/>
                    <a:pt x="11163" y="33558"/>
                  </a:cubicBezTo>
                  <a:cubicBezTo>
                    <a:pt x="11523" y="35251"/>
                    <a:pt x="7382" y="36151"/>
                    <a:pt x="7742" y="37807"/>
                  </a:cubicBezTo>
                </a:path>
              </a:pathLst>
            </a:custGeom>
            <a:noFill/>
            <a:ln w="22500" cap="rnd" cmpd="sng">
              <a:solidFill>
                <a:schemeClr val="dk1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652C5234-FEBF-EF4A-29D5-A6B672E7C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584785"/>
              </p:ext>
            </p:extLst>
          </p:nvPr>
        </p:nvGraphicFramePr>
        <p:xfrm>
          <a:off x="886049" y="1723513"/>
          <a:ext cx="7237228" cy="2960708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618614">
                  <a:extLst>
                    <a:ext uri="{9D8B030D-6E8A-4147-A177-3AD203B41FA5}">
                      <a16:colId xmlns:a16="http://schemas.microsoft.com/office/drawing/2014/main" val="363440385"/>
                    </a:ext>
                  </a:extLst>
                </a:gridCol>
                <a:gridCol w="3618614">
                  <a:extLst>
                    <a:ext uri="{9D8B030D-6E8A-4147-A177-3AD203B41FA5}">
                      <a16:colId xmlns:a16="http://schemas.microsoft.com/office/drawing/2014/main" val="3539001229"/>
                    </a:ext>
                  </a:extLst>
                </a:gridCol>
              </a:tblGrid>
              <a:tr h="692965">
                <a:tc>
                  <a:txBody>
                    <a:bodyPr/>
                    <a:lstStyle/>
                    <a:p>
                      <a:pPr algn="ctr"/>
                      <a:r>
                        <a:rPr lang="en-US" sz="40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  <a:sym typeface="Arial"/>
                        </a:rPr>
                        <a:t>/ɜ:/</a:t>
                      </a:r>
                      <a:endParaRPr lang="en-US" sz="4000" dirty="0">
                        <a:solidFill>
                          <a:schemeClr val="tx1"/>
                        </a:solidFill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  <a:sym typeface="Arial"/>
                        </a:rPr>
                        <a:t>/ə/</a:t>
                      </a:r>
                      <a:endParaRPr lang="en-US" sz="4000" dirty="0">
                        <a:solidFill>
                          <a:schemeClr val="tx1"/>
                        </a:solidFill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1282370"/>
                  </a:ext>
                </a:extLst>
              </a:tr>
              <a:tr h="2259668">
                <a:tc>
                  <a:txBody>
                    <a:bodyPr/>
                    <a:lstStyle/>
                    <a:p>
                      <a:endParaRPr lang="en-US" sz="2400" dirty="0"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46725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2FFABBA-6547-25DB-1CF2-3259B8B36B55}"/>
              </a:ext>
            </a:extLst>
          </p:cNvPr>
          <p:cNvSpPr txBox="1"/>
          <p:nvPr/>
        </p:nvSpPr>
        <p:spPr>
          <a:xfrm>
            <a:off x="876894" y="2418908"/>
            <a:ext cx="36048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Pref</a:t>
            </a:r>
            <a:r>
              <a:rPr lang="en-US" sz="2200" u="sng" dirty="0">
                <a:latin typeface="Nunito" pitchFamily="2" charset="0"/>
              </a:rPr>
              <a:t>er</a:t>
            </a:r>
            <a:r>
              <a:rPr lang="en-US" sz="2200" dirty="0">
                <a:latin typeface="Nunito" pitchFamily="2" charset="0"/>
              </a:rPr>
              <a:t>, res</a:t>
            </a:r>
            <a:r>
              <a:rPr lang="en-US" sz="2200" u="sng" dirty="0">
                <a:latin typeface="Nunito" pitchFamily="2" charset="0"/>
              </a:rPr>
              <a:t>er</a:t>
            </a:r>
            <a:r>
              <a:rPr lang="en-US" sz="2200" dirty="0">
                <a:latin typeface="Nunito" pitchFamily="2" charset="0"/>
              </a:rPr>
              <a:t>ve, t</a:t>
            </a:r>
            <a:r>
              <a:rPr lang="en-US" sz="2200" u="sng" dirty="0">
                <a:latin typeface="Nunito" pitchFamily="2" charset="0"/>
              </a:rPr>
              <a:t>er</a:t>
            </a:r>
            <a:r>
              <a:rPr lang="en-US" sz="2200" dirty="0">
                <a:latin typeface="Nunito" pitchFamily="2" charset="0"/>
              </a:rPr>
              <a:t>m, res</a:t>
            </a:r>
            <a:r>
              <a:rPr lang="en-US" sz="2200" u="sng" dirty="0">
                <a:latin typeface="Nunito" pitchFamily="2" charset="0"/>
              </a:rPr>
              <a:t>ear</a:t>
            </a:r>
            <a:r>
              <a:rPr lang="en-US" sz="2200" dirty="0">
                <a:latin typeface="Nunito" pitchFamily="2" charset="0"/>
              </a:rPr>
              <a:t>ch, l</a:t>
            </a:r>
            <a:r>
              <a:rPr lang="en-US" sz="2200" u="sng" dirty="0">
                <a:latin typeface="Nunito" pitchFamily="2" charset="0"/>
              </a:rPr>
              <a:t>ear</a:t>
            </a:r>
            <a:r>
              <a:rPr lang="en-US" sz="2200" dirty="0">
                <a:latin typeface="Nunito" pitchFamily="2" charset="0"/>
              </a:rPr>
              <a:t>n, f</a:t>
            </a:r>
            <a:r>
              <a:rPr lang="en-US" sz="2200" u="sng" dirty="0">
                <a:latin typeface="Nunito" pitchFamily="2" charset="0"/>
              </a:rPr>
              <a:t>ir</a:t>
            </a:r>
            <a:r>
              <a:rPr lang="en-US" sz="2200" dirty="0">
                <a:latin typeface="Nunito" pitchFamily="2" charset="0"/>
              </a:rPr>
              <a:t>st, s</a:t>
            </a:r>
            <a:r>
              <a:rPr lang="en-US" sz="2200" u="sng" dirty="0">
                <a:latin typeface="Nunito" pitchFamily="2" charset="0"/>
              </a:rPr>
              <a:t>ir</a:t>
            </a:r>
            <a:r>
              <a:rPr lang="en-US" sz="2200" dirty="0">
                <a:latin typeface="Nunito" pitchFamily="2" charset="0"/>
              </a:rPr>
              <a:t>, b</a:t>
            </a:r>
            <a:r>
              <a:rPr lang="en-US" sz="2200" u="sng" dirty="0">
                <a:latin typeface="Nunito" pitchFamily="2" charset="0"/>
              </a:rPr>
              <a:t>ir</a:t>
            </a:r>
            <a:r>
              <a:rPr lang="en-US" sz="2200" dirty="0">
                <a:latin typeface="Nunito" pitchFamily="2" charset="0"/>
              </a:rPr>
              <a:t>d, t</a:t>
            </a:r>
            <a:r>
              <a:rPr lang="en-US" sz="2200" u="sng" dirty="0">
                <a:latin typeface="Nunito" pitchFamily="2" charset="0"/>
              </a:rPr>
              <a:t>ur</a:t>
            </a:r>
            <a:r>
              <a:rPr lang="en-US" sz="2200" dirty="0">
                <a:latin typeface="Nunito" pitchFamily="2" charset="0"/>
              </a:rPr>
              <a:t>n, w</a:t>
            </a:r>
            <a:r>
              <a:rPr lang="en-US" sz="2200" u="sng" dirty="0">
                <a:latin typeface="Nunito" pitchFamily="2" charset="0"/>
              </a:rPr>
              <a:t>or</a:t>
            </a:r>
            <a:r>
              <a:rPr lang="en-US" sz="2200" dirty="0">
                <a:latin typeface="Nunito" pitchFamily="2" charset="0"/>
              </a:rPr>
              <a:t>k, v</a:t>
            </a:r>
            <a:r>
              <a:rPr lang="en-US" sz="2200" u="sng" dirty="0">
                <a:latin typeface="Nunito" pitchFamily="2" charset="0"/>
              </a:rPr>
              <a:t>er</a:t>
            </a:r>
            <a:r>
              <a:rPr lang="en-US" sz="2200" dirty="0">
                <a:latin typeface="Nunito" pitchFamily="2" charset="0"/>
              </a:rPr>
              <a:t>b.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43E48A-D423-20B5-C4C4-6DAF4591DEEC}"/>
              </a:ext>
            </a:extLst>
          </p:cNvPr>
          <p:cNvSpPr txBox="1"/>
          <p:nvPr/>
        </p:nvSpPr>
        <p:spPr>
          <a:xfrm>
            <a:off x="4466981" y="2459317"/>
            <a:ext cx="36562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u="sng" dirty="0">
                <a:latin typeface="Nunito" pitchFamily="2" charset="0"/>
              </a:rPr>
              <a:t>A</a:t>
            </a:r>
            <a:r>
              <a:rPr lang="en-US" sz="2200" dirty="0">
                <a:latin typeface="Nunito" pitchFamily="2" charset="0"/>
              </a:rPr>
              <a:t>bout, </a:t>
            </a:r>
            <a:r>
              <a:rPr lang="en-US" sz="2200" u="sng" dirty="0">
                <a:latin typeface="Nunito" pitchFamily="2" charset="0"/>
              </a:rPr>
              <a:t>a</a:t>
            </a:r>
            <a:r>
              <a:rPr lang="en-US" sz="2200" dirty="0">
                <a:latin typeface="Nunito" pitchFamily="2" charset="0"/>
              </a:rPr>
              <a:t>ffect, </a:t>
            </a:r>
            <a:r>
              <a:rPr lang="en-US" sz="2200" u="sng" dirty="0">
                <a:latin typeface="Nunito" pitchFamily="2" charset="0"/>
              </a:rPr>
              <a:t>a</a:t>
            </a:r>
            <a:r>
              <a:rPr lang="en-US" sz="2200" dirty="0">
                <a:latin typeface="Nunito" pitchFamily="2" charset="0"/>
              </a:rPr>
              <a:t>coustic, photogr</a:t>
            </a:r>
            <a:r>
              <a:rPr lang="en-US" sz="2200" u="sng" dirty="0">
                <a:latin typeface="Nunito" pitchFamily="2" charset="0"/>
              </a:rPr>
              <a:t>a</a:t>
            </a:r>
            <a:r>
              <a:rPr lang="en-US" sz="2200" dirty="0">
                <a:latin typeface="Nunito" pitchFamily="2" charset="0"/>
              </a:rPr>
              <a:t>phy,</a:t>
            </a:r>
          </a:p>
          <a:p>
            <a:r>
              <a:rPr lang="en-US" sz="2200" dirty="0">
                <a:latin typeface="Nunito" pitchFamily="2" charset="0"/>
              </a:rPr>
              <a:t>geogr</a:t>
            </a:r>
            <a:r>
              <a:rPr lang="en-US" sz="2200" u="sng" dirty="0">
                <a:latin typeface="Nunito" pitchFamily="2" charset="0"/>
              </a:rPr>
              <a:t>a</a:t>
            </a:r>
            <a:r>
              <a:rPr lang="en-US" sz="2200" dirty="0">
                <a:latin typeface="Nunito" pitchFamily="2" charset="0"/>
              </a:rPr>
              <a:t>phy, entertainm</a:t>
            </a:r>
            <a:r>
              <a:rPr lang="en-US" sz="2200" u="sng" dirty="0">
                <a:latin typeface="Nunito" pitchFamily="2" charset="0"/>
              </a:rPr>
              <a:t>e</a:t>
            </a:r>
            <a:r>
              <a:rPr lang="en-US" sz="2200" dirty="0">
                <a:latin typeface="Nunito" pitchFamily="2" charset="0"/>
              </a:rPr>
              <a:t>nt, lab</a:t>
            </a:r>
            <a:r>
              <a:rPr lang="en-US" sz="2200" u="sng" dirty="0">
                <a:latin typeface="Nunito" pitchFamily="2" charset="0"/>
              </a:rPr>
              <a:t>e</a:t>
            </a:r>
            <a:r>
              <a:rPr lang="en-US" sz="2200" dirty="0">
                <a:latin typeface="Nunito" pitchFamily="2" charset="0"/>
              </a:rPr>
              <a:t>l, strang</a:t>
            </a:r>
            <a:r>
              <a:rPr lang="en-US" sz="2200" u="sng" dirty="0">
                <a:latin typeface="Nunito" pitchFamily="2" charset="0"/>
              </a:rPr>
              <a:t>e</a:t>
            </a:r>
            <a:r>
              <a:rPr lang="en-US" sz="2200" dirty="0">
                <a:latin typeface="Nunito" pitchFamily="2" charset="0"/>
              </a:rPr>
              <a:t>r, abs</a:t>
            </a:r>
            <a:r>
              <a:rPr lang="en-US" sz="2200" u="sng" dirty="0">
                <a:latin typeface="Nunito" pitchFamily="2" charset="0"/>
              </a:rPr>
              <a:t>e</a:t>
            </a:r>
            <a:r>
              <a:rPr lang="en-US" sz="2200" dirty="0">
                <a:latin typeface="Nunito" pitchFamily="2" charset="0"/>
              </a:rPr>
              <a:t>nce</a:t>
            </a:r>
          </a:p>
        </p:txBody>
      </p:sp>
    </p:spTree>
    <p:extLst>
      <p:ext uri="{BB962C8B-B14F-4D97-AF65-F5344CB8AC3E}">
        <p14:creationId xmlns:p14="http://schemas.microsoft.com/office/powerpoint/2010/main" val="38617808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EADD268-DD2A-6684-7004-599426046068}"/>
              </a:ext>
            </a:extLst>
          </p:cNvPr>
          <p:cNvSpPr/>
          <p:nvPr/>
        </p:nvSpPr>
        <p:spPr>
          <a:xfrm>
            <a:off x="2565990" y="92157"/>
            <a:ext cx="4572001" cy="12440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Nunito" pitchFamily="2" charset="0"/>
              </a:rPr>
              <a:t>Grammar: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Nunito" pitchFamily="2" charset="0"/>
              </a:rPr>
              <a:t>Present Simple</a:t>
            </a:r>
            <a:r>
              <a:rPr lang="en-US" sz="4400" b="1" dirty="0">
                <a:solidFill>
                  <a:schemeClr val="tx1"/>
                </a:solidFill>
                <a:latin typeface="Nunito" pitchFamily="2" charset="0"/>
              </a:rPr>
              <a:t>   </a:t>
            </a:r>
          </a:p>
        </p:txBody>
      </p:sp>
      <p:grpSp>
        <p:nvGrpSpPr>
          <p:cNvPr id="5" name="Google Shape;1871;p49">
            <a:extLst>
              <a:ext uri="{FF2B5EF4-FFF2-40B4-BE49-F238E27FC236}">
                <a16:creationId xmlns:a16="http://schemas.microsoft.com/office/drawing/2014/main" id="{2C63B638-D34B-6C96-E403-8D70B4E20B4E}"/>
              </a:ext>
            </a:extLst>
          </p:cNvPr>
          <p:cNvGrpSpPr/>
          <p:nvPr/>
        </p:nvGrpSpPr>
        <p:grpSpPr>
          <a:xfrm>
            <a:off x="-170121" y="-230375"/>
            <a:ext cx="1398539" cy="1566536"/>
            <a:chOff x="820950" y="1441799"/>
            <a:chExt cx="1953192" cy="2175517"/>
          </a:xfrm>
        </p:grpSpPr>
        <p:sp>
          <p:nvSpPr>
            <p:cNvPr id="6" name="Google Shape;1872;p49">
              <a:extLst>
                <a:ext uri="{FF2B5EF4-FFF2-40B4-BE49-F238E27FC236}">
                  <a16:creationId xmlns:a16="http://schemas.microsoft.com/office/drawing/2014/main" id="{893F8A36-94F5-A981-4792-EE924E6245FF}"/>
                </a:ext>
              </a:extLst>
            </p:cNvPr>
            <p:cNvSpPr/>
            <p:nvPr/>
          </p:nvSpPr>
          <p:spPr>
            <a:xfrm>
              <a:off x="820950" y="1441799"/>
              <a:ext cx="1953192" cy="2175517"/>
            </a:xfrm>
            <a:custGeom>
              <a:avLst/>
              <a:gdLst/>
              <a:ahLst/>
              <a:cxnLst/>
              <a:rect l="l" t="t" r="r" b="b"/>
              <a:pathLst>
                <a:path w="47133" h="52498" extrusionOk="0">
                  <a:moveTo>
                    <a:pt x="33954" y="0"/>
                  </a:moveTo>
                  <a:cubicBezTo>
                    <a:pt x="33630" y="0"/>
                    <a:pt x="33306" y="36"/>
                    <a:pt x="32982" y="108"/>
                  </a:cubicBezTo>
                  <a:lnTo>
                    <a:pt x="5581" y="6157"/>
                  </a:lnTo>
                  <a:cubicBezTo>
                    <a:pt x="3205" y="6661"/>
                    <a:pt x="1656" y="8966"/>
                    <a:pt x="2124" y="11342"/>
                  </a:cubicBezTo>
                  <a:cubicBezTo>
                    <a:pt x="1044" y="12314"/>
                    <a:pt x="0" y="13719"/>
                    <a:pt x="432" y="15699"/>
                  </a:cubicBezTo>
                  <a:cubicBezTo>
                    <a:pt x="720" y="17067"/>
                    <a:pt x="1692" y="18148"/>
                    <a:pt x="2989" y="18652"/>
                  </a:cubicBezTo>
                  <a:cubicBezTo>
                    <a:pt x="900" y="20776"/>
                    <a:pt x="1692" y="24305"/>
                    <a:pt x="4465" y="25349"/>
                  </a:cubicBezTo>
                  <a:cubicBezTo>
                    <a:pt x="2376" y="27473"/>
                    <a:pt x="3169" y="31002"/>
                    <a:pt x="5905" y="32082"/>
                  </a:cubicBezTo>
                  <a:cubicBezTo>
                    <a:pt x="3853" y="34171"/>
                    <a:pt x="4609" y="37735"/>
                    <a:pt x="7381" y="38779"/>
                  </a:cubicBezTo>
                  <a:cubicBezTo>
                    <a:pt x="5329" y="40904"/>
                    <a:pt x="6085" y="44432"/>
                    <a:pt x="8858" y="45477"/>
                  </a:cubicBezTo>
                  <a:cubicBezTo>
                    <a:pt x="7886" y="46485"/>
                    <a:pt x="7489" y="47889"/>
                    <a:pt x="7777" y="49257"/>
                  </a:cubicBezTo>
                  <a:cubicBezTo>
                    <a:pt x="8102" y="50662"/>
                    <a:pt x="9362" y="51634"/>
                    <a:pt x="10802" y="51634"/>
                  </a:cubicBezTo>
                  <a:cubicBezTo>
                    <a:pt x="11018" y="51634"/>
                    <a:pt x="11234" y="51634"/>
                    <a:pt x="11450" y="51598"/>
                  </a:cubicBezTo>
                  <a:cubicBezTo>
                    <a:pt x="11594" y="51562"/>
                    <a:pt x="11738" y="51490"/>
                    <a:pt x="11882" y="51454"/>
                  </a:cubicBezTo>
                  <a:cubicBezTo>
                    <a:pt x="12710" y="52138"/>
                    <a:pt x="13719" y="52498"/>
                    <a:pt x="14799" y="52498"/>
                  </a:cubicBezTo>
                  <a:cubicBezTo>
                    <a:pt x="15123" y="52498"/>
                    <a:pt x="15447" y="52462"/>
                    <a:pt x="15771" y="52390"/>
                  </a:cubicBezTo>
                  <a:lnTo>
                    <a:pt x="43172" y="46377"/>
                  </a:lnTo>
                  <a:cubicBezTo>
                    <a:pt x="45585" y="45837"/>
                    <a:pt x="47133" y="43424"/>
                    <a:pt x="46593" y="41012"/>
                  </a:cubicBezTo>
                  <a:lnTo>
                    <a:pt x="38347" y="3565"/>
                  </a:lnTo>
                  <a:cubicBezTo>
                    <a:pt x="37879" y="1476"/>
                    <a:pt x="36079" y="0"/>
                    <a:pt x="339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2820000" algn="bl" rotWithShape="0">
                <a:srgbClr val="000000">
                  <a:alpha val="8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873;p49">
              <a:extLst>
                <a:ext uri="{FF2B5EF4-FFF2-40B4-BE49-F238E27FC236}">
                  <a16:creationId xmlns:a16="http://schemas.microsoft.com/office/drawing/2014/main" id="{6F5B2817-07C2-11CA-F8DB-675D44AD21B2}"/>
                </a:ext>
              </a:extLst>
            </p:cNvPr>
            <p:cNvSpPr/>
            <p:nvPr/>
          </p:nvSpPr>
          <p:spPr>
            <a:xfrm>
              <a:off x="1005936" y="1538560"/>
              <a:ext cx="1648856" cy="1958662"/>
            </a:xfrm>
            <a:custGeom>
              <a:avLst/>
              <a:gdLst/>
              <a:ahLst/>
              <a:cxnLst/>
              <a:rect l="l" t="t" r="r" b="b"/>
              <a:pathLst>
                <a:path w="39789" h="47265" extrusionOk="0">
                  <a:moveTo>
                    <a:pt x="29462" y="0"/>
                  </a:moveTo>
                  <a:cubicBezTo>
                    <a:pt x="29329" y="0"/>
                    <a:pt x="29194" y="14"/>
                    <a:pt x="29058" y="42"/>
                  </a:cubicBezTo>
                  <a:lnTo>
                    <a:pt x="1657" y="6091"/>
                  </a:lnTo>
                  <a:cubicBezTo>
                    <a:pt x="649" y="6307"/>
                    <a:pt x="1" y="7315"/>
                    <a:pt x="217" y="8323"/>
                  </a:cubicBezTo>
                  <a:lnTo>
                    <a:pt x="8462" y="45770"/>
                  </a:lnTo>
                  <a:cubicBezTo>
                    <a:pt x="8647" y="46662"/>
                    <a:pt x="9409" y="47265"/>
                    <a:pt x="10278" y="47265"/>
                  </a:cubicBezTo>
                  <a:cubicBezTo>
                    <a:pt x="10427" y="47265"/>
                    <a:pt x="10578" y="47247"/>
                    <a:pt x="10731" y="47210"/>
                  </a:cubicBezTo>
                  <a:lnTo>
                    <a:pt x="38132" y="41197"/>
                  </a:lnTo>
                  <a:cubicBezTo>
                    <a:pt x="39140" y="40981"/>
                    <a:pt x="39788" y="39973"/>
                    <a:pt x="39572" y="38929"/>
                  </a:cubicBezTo>
                  <a:lnTo>
                    <a:pt x="31327" y="1482"/>
                  </a:lnTo>
                  <a:cubicBezTo>
                    <a:pt x="31139" y="605"/>
                    <a:pt x="30351" y="0"/>
                    <a:pt x="294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874;p49">
              <a:extLst>
                <a:ext uri="{FF2B5EF4-FFF2-40B4-BE49-F238E27FC236}">
                  <a16:creationId xmlns:a16="http://schemas.microsoft.com/office/drawing/2014/main" id="{0D8B6745-923B-277B-946E-BF62651E64FD}"/>
                </a:ext>
              </a:extLst>
            </p:cNvPr>
            <p:cNvSpPr/>
            <p:nvPr/>
          </p:nvSpPr>
          <p:spPr>
            <a:xfrm>
              <a:off x="2013121" y="2827940"/>
              <a:ext cx="540170" cy="423724"/>
            </a:xfrm>
            <a:custGeom>
              <a:avLst/>
              <a:gdLst/>
              <a:ahLst/>
              <a:cxnLst/>
              <a:rect l="l" t="t" r="r" b="b"/>
              <a:pathLst>
                <a:path w="13035" h="10225" extrusionOk="0">
                  <a:moveTo>
                    <a:pt x="10202" y="0"/>
                  </a:moveTo>
                  <a:cubicBezTo>
                    <a:pt x="10092" y="0"/>
                    <a:pt x="9979" y="12"/>
                    <a:pt x="9866" y="36"/>
                  </a:cubicBezTo>
                  <a:lnTo>
                    <a:pt x="1369" y="1909"/>
                  </a:lnTo>
                  <a:cubicBezTo>
                    <a:pt x="541" y="2089"/>
                    <a:pt x="0" y="2917"/>
                    <a:pt x="181" y="3745"/>
                  </a:cubicBezTo>
                  <a:lnTo>
                    <a:pt x="1333" y="9002"/>
                  </a:lnTo>
                  <a:cubicBezTo>
                    <a:pt x="1521" y="9722"/>
                    <a:pt x="2145" y="10225"/>
                    <a:pt x="2873" y="10225"/>
                  </a:cubicBezTo>
                  <a:cubicBezTo>
                    <a:pt x="2981" y="10225"/>
                    <a:pt x="3093" y="10214"/>
                    <a:pt x="3205" y="10190"/>
                  </a:cubicBezTo>
                  <a:lnTo>
                    <a:pt x="11667" y="8318"/>
                  </a:lnTo>
                  <a:cubicBezTo>
                    <a:pt x="12531" y="8138"/>
                    <a:pt x="13035" y="7310"/>
                    <a:pt x="12855" y="6482"/>
                  </a:cubicBezTo>
                  <a:lnTo>
                    <a:pt x="11703" y="1225"/>
                  </a:lnTo>
                  <a:cubicBezTo>
                    <a:pt x="11547" y="478"/>
                    <a:pt x="10908" y="0"/>
                    <a:pt x="102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75;p49">
              <a:extLst>
                <a:ext uri="{FF2B5EF4-FFF2-40B4-BE49-F238E27FC236}">
                  <a16:creationId xmlns:a16="http://schemas.microsoft.com/office/drawing/2014/main" id="{9F5EA152-69DF-976C-E726-3A5A4BFCADF2}"/>
                </a:ext>
              </a:extLst>
            </p:cNvPr>
            <p:cNvSpPr/>
            <p:nvPr/>
          </p:nvSpPr>
          <p:spPr>
            <a:xfrm>
              <a:off x="2080253" y="2926400"/>
              <a:ext cx="376068" cy="82134"/>
            </a:xfrm>
            <a:custGeom>
              <a:avLst/>
              <a:gdLst/>
              <a:ahLst/>
              <a:cxnLst/>
              <a:rect l="l" t="t" r="r" b="b"/>
              <a:pathLst>
                <a:path w="9075" h="1982" fill="none" extrusionOk="0">
                  <a:moveTo>
                    <a:pt x="1" y="1981"/>
                  </a:moveTo>
                  <a:lnTo>
                    <a:pt x="9074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76;p49">
              <a:extLst>
                <a:ext uri="{FF2B5EF4-FFF2-40B4-BE49-F238E27FC236}">
                  <a16:creationId xmlns:a16="http://schemas.microsoft.com/office/drawing/2014/main" id="{126EFE23-7948-8155-C3C0-0BADB5CA89B0}"/>
                </a:ext>
              </a:extLst>
            </p:cNvPr>
            <p:cNvSpPr/>
            <p:nvPr/>
          </p:nvSpPr>
          <p:spPr>
            <a:xfrm>
              <a:off x="2096663" y="2998048"/>
              <a:ext cx="374576" cy="83584"/>
            </a:xfrm>
            <a:custGeom>
              <a:avLst/>
              <a:gdLst/>
              <a:ahLst/>
              <a:cxnLst/>
              <a:rect l="l" t="t" r="r" b="b"/>
              <a:pathLst>
                <a:path w="9039" h="2017" fill="none" extrusionOk="0">
                  <a:moveTo>
                    <a:pt x="1" y="2017"/>
                  </a:moveTo>
                  <a:lnTo>
                    <a:pt x="9039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77;p49">
              <a:extLst>
                <a:ext uri="{FF2B5EF4-FFF2-40B4-BE49-F238E27FC236}">
                  <a16:creationId xmlns:a16="http://schemas.microsoft.com/office/drawing/2014/main" id="{7CA63051-C7C5-EBC2-BE83-FA0C11D5918B}"/>
                </a:ext>
              </a:extLst>
            </p:cNvPr>
            <p:cNvSpPr/>
            <p:nvPr/>
          </p:nvSpPr>
          <p:spPr>
            <a:xfrm>
              <a:off x="2111581" y="3071147"/>
              <a:ext cx="376068" cy="82093"/>
            </a:xfrm>
            <a:custGeom>
              <a:avLst/>
              <a:gdLst/>
              <a:ahLst/>
              <a:cxnLst/>
              <a:rect l="l" t="t" r="r" b="b"/>
              <a:pathLst>
                <a:path w="9075" h="1981" fill="none" extrusionOk="0">
                  <a:moveTo>
                    <a:pt x="1" y="1981"/>
                  </a:moveTo>
                  <a:lnTo>
                    <a:pt x="9075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78;p49">
              <a:extLst>
                <a:ext uri="{FF2B5EF4-FFF2-40B4-BE49-F238E27FC236}">
                  <a16:creationId xmlns:a16="http://schemas.microsoft.com/office/drawing/2014/main" id="{D8908991-C942-3547-F510-32AF8B800ABD}"/>
                </a:ext>
              </a:extLst>
            </p:cNvPr>
            <p:cNvSpPr/>
            <p:nvPr/>
          </p:nvSpPr>
          <p:spPr>
            <a:xfrm>
              <a:off x="947755" y="1875999"/>
              <a:ext cx="477513" cy="1566764"/>
            </a:xfrm>
            <a:custGeom>
              <a:avLst/>
              <a:gdLst/>
              <a:ahLst/>
              <a:cxnLst/>
              <a:rect l="l" t="t" r="r" b="b"/>
              <a:pathLst>
                <a:path w="11523" h="37808" fill="none" extrusionOk="0">
                  <a:moveTo>
                    <a:pt x="3745" y="0"/>
                  </a:moveTo>
                  <a:cubicBezTo>
                    <a:pt x="4141" y="1692"/>
                    <a:pt x="1" y="2593"/>
                    <a:pt x="361" y="4285"/>
                  </a:cubicBezTo>
                  <a:cubicBezTo>
                    <a:pt x="721" y="5941"/>
                    <a:pt x="4862" y="5041"/>
                    <a:pt x="5222" y="6733"/>
                  </a:cubicBezTo>
                  <a:cubicBezTo>
                    <a:pt x="5618" y="8390"/>
                    <a:pt x="1477" y="9326"/>
                    <a:pt x="1837" y="10982"/>
                  </a:cubicBezTo>
                  <a:cubicBezTo>
                    <a:pt x="2197" y="12674"/>
                    <a:pt x="6338" y="11738"/>
                    <a:pt x="6698" y="13431"/>
                  </a:cubicBezTo>
                  <a:cubicBezTo>
                    <a:pt x="7094" y="15123"/>
                    <a:pt x="2953" y="15987"/>
                    <a:pt x="3313" y="17679"/>
                  </a:cubicBezTo>
                  <a:cubicBezTo>
                    <a:pt x="3673" y="19372"/>
                    <a:pt x="7814" y="18472"/>
                    <a:pt x="8210" y="20128"/>
                  </a:cubicBezTo>
                  <a:cubicBezTo>
                    <a:pt x="8570" y="21820"/>
                    <a:pt x="4429" y="22720"/>
                    <a:pt x="4790" y="24413"/>
                  </a:cubicBezTo>
                  <a:cubicBezTo>
                    <a:pt x="5150" y="26069"/>
                    <a:pt x="9290" y="25169"/>
                    <a:pt x="9686" y="26861"/>
                  </a:cubicBezTo>
                  <a:cubicBezTo>
                    <a:pt x="10047" y="28517"/>
                    <a:pt x="5906" y="29418"/>
                    <a:pt x="6266" y="31110"/>
                  </a:cubicBezTo>
                  <a:cubicBezTo>
                    <a:pt x="6626" y="32802"/>
                    <a:pt x="10767" y="31866"/>
                    <a:pt x="11163" y="33558"/>
                  </a:cubicBezTo>
                  <a:cubicBezTo>
                    <a:pt x="11523" y="35251"/>
                    <a:pt x="7382" y="36151"/>
                    <a:pt x="7742" y="37807"/>
                  </a:cubicBezTo>
                </a:path>
              </a:pathLst>
            </a:custGeom>
            <a:noFill/>
            <a:ln w="22500" cap="rnd" cmpd="sng">
              <a:solidFill>
                <a:schemeClr val="dk1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Amber english Tin tức - Ngữ pháp tiếng anh, thì hiện tại đơn">
            <a:extLst>
              <a:ext uri="{FF2B5EF4-FFF2-40B4-BE49-F238E27FC236}">
                <a16:creationId xmlns:a16="http://schemas.microsoft.com/office/drawing/2014/main" id="{25F429C6-2339-D2B7-86A9-BC7705612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47" y="1511288"/>
            <a:ext cx="4954771" cy="356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08FD52D-BA70-DDCC-B70C-56D20C487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222" y="1511288"/>
            <a:ext cx="3487479" cy="354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66841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9" name="Google Shape;2189;p53"/>
          <p:cNvSpPr txBox="1">
            <a:spLocks noGrp="1"/>
          </p:cNvSpPr>
          <p:nvPr>
            <p:ph type="title"/>
          </p:nvPr>
        </p:nvSpPr>
        <p:spPr>
          <a:xfrm>
            <a:off x="2673167" y="2369225"/>
            <a:ext cx="5701095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tx1"/>
                </a:solidFill>
                <a:latin typeface="Montserrat" panose="00000500000000000000" pitchFamily="2" charset="0"/>
              </a:rPr>
              <a:t>VOCABULARY</a:t>
            </a:r>
            <a:br>
              <a:rPr lang="en" b="1" dirty="0">
                <a:solidFill>
                  <a:schemeClr val="tx1"/>
                </a:solidFill>
                <a:latin typeface="Montserrat" panose="00000500000000000000" pitchFamily="2" charset="0"/>
              </a:rPr>
            </a:br>
            <a:r>
              <a:rPr lang="en" b="1" dirty="0">
                <a:solidFill>
                  <a:schemeClr val="tx1"/>
                </a:solidFill>
                <a:latin typeface="Montserrat" panose="00000500000000000000" pitchFamily="2" charset="0"/>
              </a:rPr>
              <a:t>REVIEW</a:t>
            </a:r>
            <a:endParaRPr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190" name="Google Shape;2190;p53"/>
          <p:cNvSpPr txBox="1">
            <a:spLocks noGrp="1"/>
          </p:cNvSpPr>
          <p:nvPr>
            <p:ph type="title" idx="2"/>
          </p:nvPr>
        </p:nvSpPr>
        <p:spPr>
          <a:xfrm>
            <a:off x="1488725" y="1000931"/>
            <a:ext cx="12558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2192" name="Google Shape;2192;p53"/>
          <p:cNvGrpSpPr/>
          <p:nvPr/>
        </p:nvGrpSpPr>
        <p:grpSpPr>
          <a:xfrm>
            <a:off x="1278393" y="964059"/>
            <a:ext cx="1553648" cy="1421934"/>
            <a:chOff x="-164200" y="1462250"/>
            <a:chExt cx="1037425" cy="949475"/>
          </a:xfrm>
        </p:grpSpPr>
        <p:sp>
          <p:nvSpPr>
            <p:cNvPr id="2193" name="Google Shape;2193;p53"/>
            <p:cNvSpPr/>
            <p:nvPr/>
          </p:nvSpPr>
          <p:spPr>
            <a:xfrm>
              <a:off x="-75800" y="1462250"/>
              <a:ext cx="946050" cy="851550"/>
            </a:xfrm>
            <a:custGeom>
              <a:avLst/>
              <a:gdLst/>
              <a:ahLst/>
              <a:cxnLst/>
              <a:rect l="l" t="t" r="r" b="b"/>
              <a:pathLst>
                <a:path w="37842" h="34062" extrusionOk="0">
                  <a:moveTo>
                    <a:pt x="35826" y="993"/>
                  </a:moveTo>
                  <a:cubicBezTo>
                    <a:pt x="36076" y="1010"/>
                    <a:pt x="36318" y="1018"/>
                    <a:pt x="36555" y="1018"/>
                  </a:cubicBezTo>
                  <a:cubicBezTo>
                    <a:pt x="36658" y="1018"/>
                    <a:pt x="36759" y="1017"/>
                    <a:pt x="36860" y="1014"/>
                  </a:cubicBezTo>
                  <a:lnTo>
                    <a:pt x="36860" y="1014"/>
                  </a:lnTo>
                  <a:lnTo>
                    <a:pt x="36860" y="33083"/>
                  </a:lnTo>
                  <a:lnTo>
                    <a:pt x="1968" y="33083"/>
                  </a:lnTo>
                  <a:cubicBezTo>
                    <a:pt x="1735" y="33050"/>
                    <a:pt x="1493" y="33033"/>
                    <a:pt x="1251" y="33033"/>
                  </a:cubicBezTo>
                  <a:cubicBezTo>
                    <a:pt x="1145" y="33033"/>
                    <a:pt x="1039" y="33036"/>
                    <a:pt x="934" y="33043"/>
                  </a:cubicBezTo>
                  <a:lnTo>
                    <a:pt x="934" y="33043"/>
                  </a:lnTo>
                  <a:lnTo>
                    <a:pt x="934" y="993"/>
                  </a:lnTo>
                  <a:close/>
                  <a:moveTo>
                    <a:pt x="2019" y="0"/>
                  </a:moveTo>
                  <a:cubicBezTo>
                    <a:pt x="1520" y="0"/>
                    <a:pt x="1023" y="15"/>
                    <a:pt x="534" y="59"/>
                  </a:cubicBezTo>
                  <a:lnTo>
                    <a:pt x="467" y="59"/>
                  </a:lnTo>
                  <a:cubicBezTo>
                    <a:pt x="200" y="59"/>
                    <a:pt x="0" y="260"/>
                    <a:pt x="0" y="526"/>
                  </a:cubicBezTo>
                  <a:lnTo>
                    <a:pt x="0" y="33550"/>
                  </a:lnTo>
                  <a:cubicBezTo>
                    <a:pt x="0" y="33784"/>
                    <a:pt x="200" y="34017"/>
                    <a:pt x="467" y="34017"/>
                  </a:cubicBezTo>
                  <a:lnTo>
                    <a:pt x="32790" y="34017"/>
                  </a:lnTo>
                  <a:cubicBezTo>
                    <a:pt x="33769" y="34017"/>
                    <a:pt x="34777" y="34062"/>
                    <a:pt x="35775" y="34062"/>
                  </a:cubicBezTo>
                  <a:cubicBezTo>
                    <a:pt x="36274" y="34062"/>
                    <a:pt x="36771" y="34050"/>
                    <a:pt x="37260" y="34017"/>
                  </a:cubicBezTo>
                  <a:lnTo>
                    <a:pt x="37327" y="34017"/>
                  </a:lnTo>
                  <a:cubicBezTo>
                    <a:pt x="37686" y="34017"/>
                    <a:pt x="37841" y="33718"/>
                    <a:pt x="37794" y="33458"/>
                  </a:cubicBezTo>
                  <a:lnTo>
                    <a:pt x="37794" y="33458"/>
                  </a:lnTo>
                  <a:lnTo>
                    <a:pt x="37794" y="526"/>
                  </a:lnTo>
                  <a:cubicBezTo>
                    <a:pt x="37794" y="260"/>
                    <a:pt x="37594" y="59"/>
                    <a:pt x="37327" y="59"/>
                  </a:cubicBezTo>
                  <a:lnTo>
                    <a:pt x="5004" y="59"/>
                  </a:lnTo>
                  <a:cubicBezTo>
                    <a:pt x="4025" y="59"/>
                    <a:pt x="3017" y="0"/>
                    <a:pt x="2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53"/>
            <p:cNvSpPr/>
            <p:nvPr/>
          </p:nvSpPr>
          <p:spPr>
            <a:xfrm>
              <a:off x="-164200" y="1462700"/>
              <a:ext cx="1037425" cy="949025"/>
            </a:xfrm>
            <a:custGeom>
              <a:avLst/>
              <a:gdLst/>
              <a:ahLst/>
              <a:cxnLst/>
              <a:rect l="l" t="t" r="r" b="b"/>
              <a:pathLst>
                <a:path w="41497" h="37961" extrusionOk="0">
                  <a:moveTo>
                    <a:pt x="3970" y="1"/>
                  </a:moveTo>
                  <a:cubicBezTo>
                    <a:pt x="3867" y="1"/>
                    <a:pt x="3761" y="42"/>
                    <a:pt x="3670" y="141"/>
                  </a:cubicBezTo>
                  <a:lnTo>
                    <a:pt x="3670" y="175"/>
                  </a:lnTo>
                  <a:lnTo>
                    <a:pt x="934" y="3310"/>
                  </a:lnTo>
                  <a:cubicBezTo>
                    <a:pt x="667" y="3611"/>
                    <a:pt x="67" y="4078"/>
                    <a:pt x="34" y="4545"/>
                  </a:cubicBezTo>
                  <a:cubicBezTo>
                    <a:pt x="0" y="4645"/>
                    <a:pt x="0" y="4778"/>
                    <a:pt x="34" y="4878"/>
                  </a:cubicBezTo>
                  <a:cubicBezTo>
                    <a:pt x="34" y="6946"/>
                    <a:pt x="67" y="9014"/>
                    <a:pt x="100" y="11083"/>
                  </a:cubicBezTo>
                  <a:lnTo>
                    <a:pt x="234" y="21757"/>
                  </a:lnTo>
                  <a:cubicBezTo>
                    <a:pt x="267" y="25193"/>
                    <a:pt x="334" y="28629"/>
                    <a:pt x="367" y="32064"/>
                  </a:cubicBezTo>
                  <a:lnTo>
                    <a:pt x="434" y="35667"/>
                  </a:lnTo>
                  <a:cubicBezTo>
                    <a:pt x="434" y="36234"/>
                    <a:pt x="401" y="36834"/>
                    <a:pt x="434" y="37401"/>
                  </a:cubicBezTo>
                  <a:lnTo>
                    <a:pt x="434" y="37468"/>
                  </a:lnTo>
                  <a:cubicBezTo>
                    <a:pt x="434" y="37735"/>
                    <a:pt x="667" y="37935"/>
                    <a:pt x="901" y="37935"/>
                  </a:cubicBezTo>
                  <a:lnTo>
                    <a:pt x="36993" y="37935"/>
                  </a:lnTo>
                  <a:cubicBezTo>
                    <a:pt x="37227" y="37952"/>
                    <a:pt x="37460" y="37960"/>
                    <a:pt x="37694" y="37960"/>
                  </a:cubicBezTo>
                  <a:cubicBezTo>
                    <a:pt x="37927" y="37960"/>
                    <a:pt x="38161" y="37952"/>
                    <a:pt x="38394" y="37935"/>
                  </a:cubicBezTo>
                  <a:cubicBezTo>
                    <a:pt x="38928" y="37902"/>
                    <a:pt x="39228" y="37068"/>
                    <a:pt x="39462" y="36701"/>
                  </a:cubicBezTo>
                  <a:lnTo>
                    <a:pt x="40963" y="34299"/>
                  </a:lnTo>
                  <a:lnTo>
                    <a:pt x="41263" y="33799"/>
                  </a:lnTo>
                  <a:cubicBezTo>
                    <a:pt x="41496" y="33426"/>
                    <a:pt x="41175" y="33085"/>
                    <a:pt x="40847" y="33085"/>
                  </a:cubicBezTo>
                  <a:cubicBezTo>
                    <a:pt x="40705" y="33085"/>
                    <a:pt x="40563" y="33148"/>
                    <a:pt x="40462" y="33299"/>
                  </a:cubicBezTo>
                  <a:lnTo>
                    <a:pt x="38172" y="37001"/>
                  </a:lnTo>
                  <a:lnTo>
                    <a:pt x="2469" y="37001"/>
                  </a:lnTo>
                  <a:cubicBezTo>
                    <a:pt x="2219" y="36968"/>
                    <a:pt x="1968" y="36951"/>
                    <a:pt x="1718" y="36951"/>
                  </a:cubicBezTo>
                  <a:cubicBezTo>
                    <a:pt x="1599" y="36951"/>
                    <a:pt x="1481" y="36955"/>
                    <a:pt x="1362" y="36962"/>
                  </a:cubicBezTo>
                  <a:lnTo>
                    <a:pt x="1362" y="36962"/>
                  </a:lnTo>
                  <a:lnTo>
                    <a:pt x="1234" y="26327"/>
                  </a:lnTo>
                  <a:cubicBezTo>
                    <a:pt x="1168" y="20423"/>
                    <a:pt x="1101" y="14485"/>
                    <a:pt x="1001" y="8581"/>
                  </a:cubicBezTo>
                  <a:cubicBezTo>
                    <a:pt x="1001" y="7306"/>
                    <a:pt x="971" y="6001"/>
                    <a:pt x="968" y="4723"/>
                  </a:cubicBezTo>
                  <a:lnTo>
                    <a:pt x="968" y="4723"/>
                  </a:lnTo>
                  <a:lnTo>
                    <a:pt x="4337" y="809"/>
                  </a:lnTo>
                  <a:cubicBezTo>
                    <a:pt x="4645" y="474"/>
                    <a:pt x="4319" y="1"/>
                    <a:pt x="3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53"/>
            <p:cNvSpPr/>
            <p:nvPr/>
          </p:nvSpPr>
          <p:spPr>
            <a:xfrm>
              <a:off x="-159200" y="1543150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2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lnTo>
                    <a:pt x="3736" y="1293"/>
                  </a:ln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2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53"/>
            <p:cNvSpPr/>
            <p:nvPr/>
          </p:nvSpPr>
          <p:spPr>
            <a:xfrm>
              <a:off x="-163400" y="1609475"/>
              <a:ext cx="116000" cy="122150"/>
            </a:xfrm>
            <a:custGeom>
              <a:avLst/>
              <a:gdLst/>
              <a:ahLst/>
              <a:cxnLst/>
              <a:rect l="l" t="t" r="r" b="b"/>
              <a:pathLst>
                <a:path w="4640" h="4886" extrusionOk="0">
                  <a:moveTo>
                    <a:pt x="3969" y="1"/>
                  </a:moveTo>
                  <a:cubicBezTo>
                    <a:pt x="3860" y="1"/>
                    <a:pt x="3744" y="42"/>
                    <a:pt x="3638" y="141"/>
                  </a:cubicBezTo>
                  <a:lnTo>
                    <a:pt x="769" y="3610"/>
                  </a:lnTo>
                  <a:lnTo>
                    <a:pt x="335" y="4077"/>
                  </a:lnTo>
                  <a:cubicBezTo>
                    <a:pt x="1" y="4412"/>
                    <a:pt x="321" y="4885"/>
                    <a:pt x="684" y="4885"/>
                  </a:cubicBezTo>
                  <a:cubicBezTo>
                    <a:pt x="792" y="4885"/>
                    <a:pt x="903" y="4844"/>
                    <a:pt x="1002" y="4745"/>
                  </a:cubicBezTo>
                  <a:cubicBezTo>
                    <a:pt x="1970" y="3610"/>
                    <a:pt x="2937" y="2443"/>
                    <a:pt x="3904" y="1309"/>
                  </a:cubicBezTo>
                  <a:lnTo>
                    <a:pt x="4305" y="808"/>
                  </a:lnTo>
                  <a:cubicBezTo>
                    <a:pt x="4639" y="474"/>
                    <a:pt x="4339" y="1"/>
                    <a:pt x="3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53"/>
            <p:cNvSpPr/>
            <p:nvPr/>
          </p:nvSpPr>
          <p:spPr>
            <a:xfrm>
              <a:off x="-159200" y="1676575"/>
              <a:ext cx="108425" cy="121375"/>
            </a:xfrm>
            <a:custGeom>
              <a:avLst/>
              <a:gdLst/>
              <a:ahLst/>
              <a:cxnLst/>
              <a:rect l="l" t="t" r="r" b="b"/>
              <a:pathLst>
                <a:path w="4337" h="4855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3"/>
                    <a:pt x="384" y="4854"/>
                    <a:pt x="501" y="4854"/>
                  </a:cubicBezTo>
                  <a:cubicBezTo>
                    <a:pt x="618" y="4854"/>
                    <a:pt x="734" y="4813"/>
                    <a:pt x="834" y="4729"/>
                  </a:cubicBezTo>
                  <a:cubicBezTo>
                    <a:pt x="1802" y="3595"/>
                    <a:pt x="2769" y="2428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53"/>
            <p:cNvSpPr/>
            <p:nvPr/>
          </p:nvSpPr>
          <p:spPr>
            <a:xfrm>
              <a:off x="-159200" y="174330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5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84" y="4854"/>
                    <a:pt x="501" y="4854"/>
                  </a:cubicBezTo>
                  <a:cubicBezTo>
                    <a:pt x="618" y="4854"/>
                    <a:pt x="734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5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53"/>
            <p:cNvSpPr/>
            <p:nvPr/>
          </p:nvSpPr>
          <p:spPr>
            <a:xfrm>
              <a:off x="-159200" y="180937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51"/>
                    <a:pt x="3470" y="151"/>
                  </a:cubicBezTo>
                  <a:lnTo>
                    <a:pt x="601" y="3587"/>
                  </a:lnTo>
                  <a:lnTo>
                    <a:pt x="167" y="4087"/>
                  </a:lnTo>
                  <a:cubicBezTo>
                    <a:pt x="0" y="4254"/>
                    <a:pt x="0" y="4554"/>
                    <a:pt x="167" y="4754"/>
                  </a:cubicBezTo>
                  <a:cubicBezTo>
                    <a:pt x="267" y="4838"/>
                    <a:pt x="384" y="4879"/>
                    <a:pt x="501" y="4879"/>
                  </a:cubicBezTo>
                  <a:cubicBezTo>
                    <a:pt x="618" y="4879"/>
                    <a:pt x="734" y="4838"/>
                    <a:pt x="834" y="4754"/>
                  </a:cubicBezTo>
                  <a:cubicBezTo>
                    <a:pt x="1802" y="3587"/>
                    <a:pt x="2769" y="2453"/>
                    <a:pt x="3736" y="1285"/>
                  </a:cubicBezTo>
                  <a:lnTo>
                    <a:pt x="4137" y="818"/>
                  </a:lnTo>
                  <a:cubicBezTo>
                    <a:pt x="4337" y="618"/>
                    <a:pt x="4337" y="318"/>
                    <a:pt x="4137" y="151"/>
                  </a:cubicBezTo>
                  <a:cubicBezTo>
                    <a:pt x="4053" y="51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53"/>
            <p:cNvSpPr/>
            <p:nvPr/>
          </p:nvSpPr>
          <p:spPr>
            <a:xfrm>
              <a:off x="-160025" y="1876100"/>
              <a:ext cx="109250" cy="121775"/>
            </a:xfrm>
            <a:custGeom>
              <a:avLst/>
              <a:gdLst/>
              <a:ahLst/>
              <a:cxnLst/>
              <a:rect l="l" t="t" r="r" b="b"/>
              <a:pathLst>
                <a:path w="4370" h="4871" extrusionOk="0">
                  <a:moveTo>
                    <a:pt x="3849" y="1"/>
                  </a:moveTo>
                  <a:cubicBezTo>
                    <a:pt x="3728" y="1"/>
                    <a:pt x="3603" y="51"/>
                    <a:pt x="3503" y="151"/>
                  </a:cubicBezTo>
                  <a:lnTo>
                    <a:pt x="600" y="3586"/>
                  </a:lnTo>
                  <a:lnTo>
                    <a:pt x="200" y="4087"/>
                  </a:lnTo>
                  <a:cubicBezTo>
                    <a:pt x="0" y="4254"/>
                    <a:pt x="0" y="4554"/>
                    <a:pt x="200" y="4721"/>
                  </a:cubicBezTo>
                  <a:cubicBezTo>
                    <a:pt x="284" y="4821"/>
                    <a:pt x="400" y="4871"/>
                    <a:pt x="521" y="4871"/>
                  </a:cubicBezTo>
                  <a:cubicBezTo>
                    <a:pt x="642" y="4871"/>
                    <a:pt x="767" y="4821"/>
                    <a:pt x="867" y="4721"/>
                  </a:cubicBezTo>
                  <a:lnTo>
                    <a:pt x="867" y="4754"/>
                  </a:lnTo>
                  <a:lnTo>
                    <a:pt x="3769" y="1285"/>
                  </a:lnTo>
                  <a:lnTo>
                    <a:pt x="4170" y="818"/>
                  </a:lnTo>
                  <a:cubicBezTo>
                    <a:pt x="4370" y="618"/>
                    <a:pt x="4370" y="317"/>
                    <a:pt x="4170" y="151"/>
                  </a:cubicBezTo>
                  <a:cubicBezTo>
                    <a:pt x="4086" y="51"/>
                    <a:pt x="3970" y="1"/>
                    <a:pt x="3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53"/>
            <p:cNvSpPr/>
            <p:nvPr/>
          </p:nvSpPr>
          <p:spPr>
            <a:xfrm>
              <a:off x="-159200" y="1942825"/>
              <a:ext cx="108425" cy="121775"/>
            </a:xfrm>
            <a:custGeom>
              <a:avLst/>
              <a:gdLst/>
              <a:ahLst/>
              <a:cxnLst/>
              <a:rect l="l" t="t" r="r" b="b"/>
              <a:pathLst>
                <a:path w="4337" h="4871" extrusionOk="0">
                  <a:moveTo>
                    <a:pt x="3816" y="0"/>
                  </a:moveTo>
                  <a:cubicBezTo>
                    <a:pt x="3695" y="0"/>
                    <a:pt x="3570" y="50"/>
                    <a:pt x="3470" y="150"/>
                  </a:cubicBezTo>
                  <a:lnTo>
                    <a:pt x="601" y="3586"/>
                  </a:lnTo>
                  <a:lnTo>
                    <a:pt x="167" y="4086"/>
                  </a:lnTo>
                  <a:cubicBezTo>
                    <a:pt x="0" y="4253"/>
                    <a:pt x="0" y="4553"/>
                    <a:pt x="167" y="4720"/>
                  </a:cubicBezTo>
                  <a:cubicBezTo>
                    <a:pt x="267" y="4820"/>
                    <a:pt x="384" y="4870"/>
                    <a:pt x="501" y="4870"/>
                  </a:cubicBezTo>
                  <a:cubicBezTo>
                    <a:pt x="618" y="4870"/>
                    <a:pt x="734" y="4820"/>
                    <a:pt x="834" y="4720"/>
                  </a:cubicBezTo>
                  <a:lnTo>
                    <a:pt x="3736" y="1284"/>
                  </a:lnTo>
                  <a:lnTo>
                    <a:pt x="4137" y="817"/>
                  </a:lnTo>
                  <a:cubicBezTo>
                    <a:pt x="4337" y="617"/>
                    <a:pt x="4337" y="317"/>
                    <a:pt x="4137" y="150"/>
                  </a:cubicBezTo>
                  <a:cubicBezTo>
                    <a:pt x="4053" y="50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53"/>
            <p:cNvSpPr/>
            <p:nvPr/>
          </p:nvSpPr>
          <p:spPr>
            <a:xfrm>
              <a:off x="-163325" y="2008925"/>
              <a:ext cx="115925" cy="122250"/>
            </a:xfrm>
            <a:custGeom>
              <a:avLst/>
              <a:gdLst/>
              <a:ahLst/>
              <a:cxnLst/>
              <a:rect l="l" t="t" r="r" b="b"/>
              <a:pathLst>
                <a:path w="4637" h="4890" extrusionOk="0">
                  <a:moveTo>
                    <a:pt x="3966" y="1"/>
                  </a:moveTo>
                  <a:cubicBezTo>
                    <a:pt x="3857" y="1"/>
                    <a:pt x="3741" y="42"/>
                    <a:pt x="3635" y="141"/>
                  </a:cubicBezTo>
                  <a:lnTo>
                    <a:pt x="766" y="3611"/>
                  </a:lnTo>
                  <a:lnTo>
                    <a:pt x="332" y="4078"/>
                  </a:lnTo>
                  <a:cubicBezTo>
                    <a:pt x="0" y="4435"/>
                    <a:pt x="313" y="4890"/>
                    <a:pt x="672" y="4890"/>
                  </a:cubicBezTo>
                  <a:cubicBezTo>
                    <a:pt x="783" y="4890"/>
                    <a:pt x="897" y="4847"/>
                    <a:pt x="999" y="4745"/>
                  </a:cubicBezTo>
                  <a:cubicBezTo>
                    <a:pt x="1967" y="3611"/>
                    <a:pt x="2934" y="2443"/>
                    <a:pt x="3901" y="1309"/>
                  </a:cubicBezTo>
                  <a:lnTo>
                    <a:pt x="4302" y="809"/>
                  </a:lnTo>
                  <a:cubicBezTo>
                    <a:pt x="4636" y="474"/>
                    <a:pt x="4336" y="1"/>
                    <a:pt x="3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53"/>
            <p:cNvSpPr/>
            <p:nvPr/>
          </p:nvSpPr>
          <p:spPr>
            <a:xfrm>
              <a:off x="-159200" y="207602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3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cubicBezTo>
                    <a:pt x="1802" y="3595"/>
                    <a:pt x="2769" y="2428"/>
                    <a:pt x="3736" y="1294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53"/>
            <p:cNvSpPr/>
            <p:nvPr/>
          </p:nvSpPr>
          <p:spPr>
            <a:xfrm>
              <a:off x="-159200" y="214275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92" y="4854"/>
                    <a:pt x="513" y="4854"/>
                  </a:cubicBezTo>
                  <a:cubicBezTo>
                    <a:pt x="634" y="4854"/>
                    <a:pt x="751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53"/>
            <p:cNvSpPr/>
            <p:nvPr/>
          </p:nvSpPr>
          <p:spPr>
            <a:xfrm>
              <a:off x="-160025" y="2209475"/>
              <a:ext cx="109250" cy="121975"/>
            </a:xfrm>
            <a:custGeom>
              <a:avLst/>
              <a:gdLst/>
              <a:ahLst/>
              <a:cxnLst/>
              <a:rect l="l" t="t" r="r" b="b"/>
              <a:pathLst>
                <a:path w="4370" h="4879" extrusionOk="0">
                  <a:moveTo>
                    <a:pt x="3849" y="0"/>
                  </a:moveTo>
                  <a:cubicBezTo>
                    <a:pt x="3728" y="0"/>
                    <a:pt x="3603" y="42"/>
                    <a:pt x="3503" y="125"/>
                  </a:cubicBezTo>
                  <a:lnTo>
                    <a:pt x="600" y="3594"/>
                  </a:lnTo>
                  <a:lnTo>
                    <a:pt x="200" y="4095"/>
                  </a:lnTo>
                  <a:cubicBezTo>
                    <a:pt x="0" y="4261"/>
                    <a:pt x="0" y="4562"/>
                    <a:pt x="200" y="4728"/>
                  </a:cubicBezTo>
                  <a:cubicBezTo>
                    <a:pt x="284" y="4829"/>
                    <a:pt x="400" y="4879"/>
                    <a:pt x="521" y="4879"/>
                  </a:cubicBezTo>
                  <a:cubicBezTo>
                    <a:pt x="642" y="4879"/>
                    <a:pt x="767" y="4829"/>
                    <a:pt x="867" y="4728"/>
                  </a:cubicBezTo>
                  <a:cubicBezTo>
                    <a:pt x="1835" y="3561"/>
                    <a:pt x="2802" y="2427"/>
                    <a:pt x="3769" y="1259"/>
                  </a:cubicBezTo>
                  <a:lnTo>
                    <a:pt x="4170" y="792"/>
                  </a:lnTo>
                  <a:cubicBezTo>
                    <a:pt x="4370" y="592"/>
                    <a:pt x="4370" y="325"/>
                    <a:pt x="4170" y="125"/>
                  </a:cubicBezTo>
                  <a:cubicBezTo>
                    <a:pt x="4086" y="42"/>
                    <a:pt x="3970" y="0"/>
                    <a:pt x="38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53"/>
            <p:cNvSpPr/>
            <p:nvPr/>
          </p:nvSpPr>
          <p:spPr>
            <a:xfrm>
              <a:off x="-1542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70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1" y="4153"/>
                    <a:pt x="1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53"/>
            <p:cNvSpPr/>
            <p:nvPr/>
          </p:nvSpPr>
          <p:spPr>
            <a:xfrm>
              <a:off x="-766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84" y="4779"/>
                    <a:pt x="501" y="4779"/>
                  </a:cubicBezTo>
                  <a:cubicBezTo>
                    <a:pt x="618" y="4779"/>
                    <a:pt x="735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53"/>
            <p:cNvSpPr/>
            <p:nvPr/>
          </p:nvSpPr>
          <p:spPr>
            <a:xfrm>
              <a:off x="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6" y="0"/>
                  </a:moveTo>
                  <a:cubicBezTo>
                    <a:pt x="3495" y="0"/>
                    <a:pt x="3370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4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lnTo>
                    <a:pt x="3570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53" y="50"/>
                    <a:pt x="3737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53"/>
            <p:cNvSpPr/>
            <p:nvPr/>
          </p:nvSpPr>
          <p:spPr>
            <a:xfrm>
              <a:off x="776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9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93" y="4779"/>
                    <a:pt x="514" y="4779"/>
                  </a:cubicBezTo>
                  <a:cubicBezTo>
                    <a:pt x="635" y="4779"/>
                    <a:pt x="751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53"/>
            <p:cNvSpPr/>
            <p:nvPr/>
          </p:nvSpPr>
          <p:spPr>
            <a:xfrm>
              <a:off x="155200" y="2288900"/>
              <a:ext cx="102575" cy="119475"/>
            </a:xfrm>
            <a:custGeom>
              <a:avLst/>
              <a:gdLst/>
              <a:ahLst/>
              <a:cxnLst/>
              <a:rect l="l" t="t" r="r" b="b"/>
              <a:pathLst>
                <a:path w="4103" h="4779" extrusionOk="0">
                  <a:moveTo>
                    <a:pt x="3590" y="0"/>
                  </a:moveTo>
                  <a:cubicBezTo>
                    <a:pt x="3469" y="0"/>
                    <a:pt x="3352" y="50"/>
                    <a:pt x="3269" y="150"/>
                  </a:cubicBezTo>
                  <a:cubicBezTo>
                    <a:pt x="2368" y="1251"/>
                    <a:pt x="1434" y="2385"/>
                    <a:pt x="534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50" y="4737"/>
                    <a:pt x="367" y="4779"/>
                    <a:pt x="488" y="4779"/>
                  </a:cubicBezTo>
                  <a:cubicBezTo>
                    <a:pt x="609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53"/>
            <p:cNvSpPr/>
            <p:nvPr/>
          </p:nvSpPr>
          <p:spPr>
            <a:xfrm>
              <a:off x="232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9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7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53"/>
            <p:cNvSpPr/>
            <p:nvPr/>
          </p:nvSpPr>
          <p:spPr>
            <a:xfrm>
              <a:off x="3094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8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53"/>
            <p:cNvSpPr/>
            <p:nvPr/>
          </p:nvSpPr>
          <p:spPr>
            <a:xfrm>
              <a:off x="386175" y="2288900"/>
              <a:ext cx="103450" cy="119475"/>
            </a:xfrm>
            <a:custGeom>
              <a:avLst/>
              <a:gdLst/>
              <a:ahLst/>
              <a:cxnLst/>
              <a:rect l="l" t="t" r="r" b="b"/>
              <a:pathLst>
                <a:path w="4138" h="4779" extrusionOk="0">
                  <a:moveTo>
                    <a:pt x="3620" y="0"/>
                  </a:moveTo>
                  <a:cubicBezTo>
                    <a:pt x="3503" y="0"/>
                    <a:pt x="3387" y="50"/>
                    <a:pt x="3303" y="150"/>
                  </a:cubicBezTo>
                  <a:lnTo>
                    <a:pt x="568" y="3520"/>
                  </a:ln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5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cubicBezTo>
                    <a:pt x="1769" y="3520"/>
                    <a:pt x="2670" y="2419"/>
                    <a:pt x="3570" y="1285"/>
                  </a:cubicBezTo>
                  <a:lnTo>
                    <a:pt x="3937" y="818"/>
                  </a:lnTo>
                  <a:cubicBezTo>
                    <a:pt x="4137" y="617"/>
                    <a:pt x="4137" y="317"/>
                    <a:pt x="3937" y="150"/>
                  </a:cubicBezTo>
                  <a:cubicBezTo>
                    <a:pt x="3854" y="50"/>
                    <a:pt x="3737" y="0"/>
                    <a:pt x="3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53"/>
            <p:cNvSpPr/>
            <p:nvPr/>
          </p:nvSpPr>
          <p:spPr>
            <a:xfrm>
              <a:off x="463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0" y="4779"/>
                    <a:pt x="517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69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53"/>
            <p:cNvSpPr/>
            <p:nvPr/>
          </p:nvSpPr>
          <p:spPr>
            <a:xfrm>
              <a:off x="5413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70" y="0"/>
                    <a:pt x="3353" y="50"/>
                    <a:pt x="3269" y="150"/>
                  </a:cubicBezTo>
                  <a:lnTo>
                    <a:pt x="567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8" y="4779"/>
                    <a:pt x="734" y="4737"/>
                    <a:pt x="834" y="4654"/>
                  </a:cubicBezTo>
                  <a:cubicBezTo>
                    <a:pt x="1735" y="3520"/>
                    <a:pt x="2636" y="2419"/>
                    <a:pt x="3536" y="1285"/>
                  </a:cubicBez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53"/>
            <p:cNvSpPr/>
            <p:nvPr/>
          </p:nvSpPr>
          <p:spPr>
            <a:xfrm>
              <a:off x="6180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5" y="0"/>
                  </a:moveTo>
                  <a:cubicBezTo>
                    <a:pt x="3494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1" y="4779"/>
                    <a:pt x="521" y="4779"/>
                  </a:cubicBezTo>
                  <a:cubicBezTo>
                    <a:pt x="642" y="4779"/>
                    <a:pt x="767" y="4737"/>
                    <a:pt x="868" y="4654"/>
                  </a:cubicBezTo>
                  <a:lnTo>
                    <a:pt x="3569" y="1285"/>
                  </a:ln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53" y="50"/>
                    <a:pt x="3736" y="0"/>
                    <a:pt x="3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53"/>
            <p:cNvSpPr/>
            <p:nvPr/>
          </p:nvSpPr>
          <p:spPr>
            <a:xfrm>
              <a:off x="6955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69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8" name="Google Shape;2218;p53"/>
          <p:cNvGrpSpPr/>
          <p:nvPr/>
        </p:nvGrpSpPr>
        <p:grpSpPr>
          <a:xfrm>
            <a:off x="5871813" y="375449"/>
            <a:ext cx="1213880" cy="915765"/>
            <a:chOff x="6299065" y="352775"/>
            <a:chExt cx="1844765" cy="1397110"/>
          </a:xfrm>
        </p:grpSpPr>
        <p:sp>
          <p:nvSpPr>
            <p:cNvPr id="2219" name="Google Shape;2219;p53"/>
            <p:cNvSpPr/>
            <p:nvPr/>
          </p:nvSpPr>
          <p:spPr>
            <a:xfrm rot="446187">
              <a:off x="6354462" y="1233237"/>
              <a:ext cx="100910" cy="33265"/>
            </a:xfrm>
            <a:custGeom>
              <a:avLst/>
              <a:gdLst/>
              <a:ahLst/>
              <a:cxnLst/>
              <a:rect l="l" t="t" r="r" b="b"/>
              <a:pathLst>
                <a:path w="3170" h="1045" fill="none" extrusionOk="0">
                  <a:moveTo>
                    <a:pt x="3169" y="1"/>
                  </a:moveTo>
                  <a:lnTo>
                    <a:pt x="1" y="1045"/>
                  </a:ln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53"/>
            <p:cNvSpPr/>
            <p:nvPr/>
          </p:nvSpPr>
          <p:spPr>
            <a:xfrm rot="446187">
              <a:off x="6491623" y="1197247"/>
              <a:ext cx="32" cy="51601"/>
            </a:xfrm>
            <a:custGeom>
              <a:avLst/>
              <a:gdLst/>
              <a:ahLst/>
              <a:cxnLst/>
              <a:rect l="l" t="t" r="r" b="b"/>
              <a:pathLst>
                <a:path w="1" h="1621" fill="none" extrusionOk="0">
                  <a:moveTo>
                    <a:pt x="0" y="0"/>
                  </a:moveTo>
                  <a:lnTo>
                    <a:pt x="0" y="1621"/>
                  </a:lnTo>
                </a:path>
              </a:pathLst>
            </a:custGeom>
            <a:noFill/>
            <a:ln w="12600" cap="rnd" cmpd="sng">
              <a:solidFill>
                <a:schemeClr val="dk1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21" name="Google Shape;2221;p53"/>
            <p:cNvGrpSpPr/>
            <p:nvPr/>
          </p:nvGrpSpPr>
          <p:grpSpPr>
            <a:xfrm>
              <a:off x="6299065" y="352775"/>
              <a:ext cx="1844765" cy="1397110"/>
              <a:chOff x="6299065" y="352775"/>
              <a:chExt cx="1844765" cy="1397110"/>
            </a:xfrm>
          </p:grpSpPr>
          <p:sp>
            <p:nvSpPr>
              <p:cNvPr id="2222" name="Google Shape;2222;p53"/>
              <p:cNvSpPr/>
              <p:nvPr/>
            </p:nvSpPr>
            <p:spPr>
              <a:xfrm rot="446187">
                <a:off x="7909219" y="1436043"/>
                <a:ext cx="99764" cy="33265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1045" fill="none" extrusionOk="0">
                    <a:moveTo>
                      <a:pt x="1" y="1"/>
                    </a:moveTo>
                    <a:lnTo>
                      <a:pt x="3134" y="1045"/>
                    </a:lnTo>
                  </a:path>
                </a:pathLst>
              </a:custGeom>
              <a:noFill/>
              <a:ln w="12600" cap="rnd" cmpd="sng">
                <a:solidFill>
                  <a:srgbClr val="002642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53"/>
              <p:cNvSpPr/>
              <p:nvPr/>
            </p:nvSpPr>
            <p:spPr>
              <a:xfrm rot="446187">
                <a:off x="6368664" y="458158"/>
                <a:ext cx="1705567" cy="1186343"/>
              </a:xfrm>
              <a:custGeom>
                <a:avLst/>
                <a:gdLst/>
                <a:ahLst/>
                <a:cxnLst/>
                <a:rect l="l" t="t" r="r" b="b"/>
                <a:pathLst>
                  <a:path w="53579" h="37268" extrusionOk="0">
                    <a:moveTo>
                      <a:pt x="26790" y="14943"/>
                    </a:moveTo>
                    <a:cubicBezTo>
                      <a:pt x="31326" y="14943"/>
                      <a:pt x="35323" y="17968"/>
                      <a:pt x="36619" y="22361"/>
                    </a:cubicBezTo>
                    <a:lnTo>
                      <a:pt x="16960" y="22361"/>
                    </a:lnTo>
                    <a:cubicBezTo>
                      <a:pt x="18220" y="17968"/>
                      <a:pt x="22217" y="14943"/>
                      <a:pt x="26790" y="14943"/>
                    </a:cubicBezTo>
                    <a:close/>
                    <a:moveTo>
                      <a:pt x="26790" y="0"/>
                    </a:moveTo>
                    <a:cubicBezTo>
                      <a:pt x="13791" y="0"/>
                      <a:pt x="2953" y="9866"/>
                      <a:pt x="1729" y="22757"/>
                    </a:cubicBezTo>
                    <a:cubicBezTo>
                      <a:pt x="649" y="23369"/>
                      <a:pt x="1" y="24485"/>
                      <a:pt x="1" y="25709"/>
                    </a:cubicBezTo>
                    <a:lnTo>
                      <a:pt x="1" y="33883"/>
                    </a:lnTo>
                    <a:cubicBezTo>
                      <a:pt x="1" y="35755"/>
                      <a:pt x="1513" y="37267"/>
                      <a:pt x="3385" y="37267"/>
                    </a:cubicBezTo>
                    <a:lnTo>
                      <a:pt x="50194" y="37267"/>
                    </a:lnTo>
                    <a:cubicBezTo>
                      <a:pt x="52030" y="37267"/>
                      <a:pt x="53579" y="35755"/>
                      <a:pt x="53579" y="33883"/>
                    </a:cubicBezTo>
                    <a:lnTo>
                      <a:pt x="53579" y="25709"/>
                    </a:lnTo>
                    <a:cubicBezTo>
                      <a:pt x="53579" y="24485"/>
                      <a:pt x="52895" y="23369"/>
                      <a:pt x="51814" y="22757"/>
                    </a:cubicBezTo>
                    <a:cubicBezTo>
                      <a:pt x="50590" y="9866"/>
                      <a:pt x="39752" y="0"/>
                      <a:pt x="267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dist="76200" dir="3000000" algn="bl" rotWithShape="0">
                  <a:schemeClr val="dk1">
                    <a:alpha val="8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53"/>
              <p:cNvSpPr/>
              <p:nvPr/>
            </p:nvSpPr>
            <p:spPr>
              <a:xfrm rot="446187">
                <a:off x="6452838" y="525799"/>
                <a:ext cx="1539368" cy="1025969"/>
              </a:xfrm>
              <a:custGeom>
                <a:avLst/>
                <a:gdLst/>
                <a:ahLst/>
                <a:cxnLst/>
                <a:rect l="l" t="t" r="r" b="b"/>
                <a:pathLst>
                  <a:path w="48358" h="32230" extrusionOk="0">
                    <a:moveTo>
                      <a:pt x="24197" y="9903"/>
                    </a:moveTo>
                    <a:cubicBezTo>
                      <a:pt x="31218" y="9903"/>
                      <a:pt x="36907" y="15556"/>
                      <a:pt x="37051" y="22541"/>
                    </a:cubicBezTo>
                    <a:lnTo>
                      <a:pt x="11342" y="22541"/>
                    </a:lnTo>
                    <a:cubicBezTo>
                      <a:pt x="11450" y="15556"/>
                      <a:pt x="17175" y="9903"/>
                      <a:pt x="24197" y="9903"/>
                    </a:cubicBezTo>
                    <a:close/>
                    <a:moveTo>
                      <a:pt x="24197" y="1"/>
                    </a:moveTo>
                    <a:cubicBezTo>
                      <a:pt x="11738" y="1"/>
                      <a:pt x="1656" y="10119"/>
                      <a:pt x="1656" y="22541"/>
                    </a:cubicBezTo>
                    <a:lnTo>
                      <a:pt x="792" y="22541"/>
                    </a:lnTo>
                    <a:cubicBezTo>
                      <a:pt x="360" y="22541"/>
                      <a:pt x="0" y="22901"/>
                      <a:pt x="0" y="23297"/>
                    </a:cubicBezTo>
                    <a:lnTo>
                      <a:pt x="0" y="31471"/>
                    </a:lnTo>
                    <a:cubicBezTo>
                      <a:pt x="0" y="31903"/>
                      <a:pt x="360" y="32227"/>
                      <a:pt x="792" y="32227"/>
                    </a:cubicBezTo>
                    <a:lnTo>
                      <a:pt x="47601" y="32227"/>
                    </a:lnTo>
                    <a:cubicBezTo>
                      <a:pt x="47621" y="32228"/>
                      <a:pt x="47641" y="32229"/>
                      <a:pt x="47660" y="32229"/>
                    </a:cubicBezTo>
                    <a:cubicBezTo>
                      <a:pt x="48062" y="32229"/>
                      <a:pt x="48357" y="31883"/>
                      <a:pt x="48357" y="31471"/>
                    </a:cubicBezTo>
                    <a:lnTo>
                      <a:pt x="48357" y="23333"/>
                    </a:lnTo>
                    <a:cubicBezTo>
                      <a:pt x="48357" y="22901"/>
                      <a:pt x="48033" y="22541"/>
                      <a:pt x="47601" y="22541"/>
                    </a:cubicBezTo>
                    <a:lnTo>
                      <a:pt x="46737" y="22541"/>
                    </a:lnTo>
                    <a:cubicBezTo>
                      <a:pt x="46737" y="10119"/>
                      <a:pt x="36619" y="1"/>
                      <a:pt x="241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5" name="Google Shape;2225;p53"/>
              <p:cNvSpPr/>
              <p:nvPr/>
            </p:nvSpPr>
            <p:spPr>
              <a:xfrm rot="446187">
                <a:off x="6646192" y="1217417"/>
                <a:ext cx="32" cy="51601"/>
              </a:xfrm>
              <a:custGeom>
                <a:avLst/>
                <a:gdLst/>
                <a:ahLst/>
                <a:cxnLst/>
                <a:rect l="l" t="t" r="r" b="b"/>
                <a:pathLst>
                  <a:path w="1" h="1621" fill="none" extrusionOk="0">
                    <a:moveTo>
                      <a:pt x="0" y="0"/>
                    </a:moveTo>
                    <a:lnTo>
                      <a:pt x="0" y="1621"/>
                    </a:lnTo>
                  </a:path>
                </a:pathLst>
              </a:custGeom>
              <a:noFill/>
              <a:ln w="1260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6" name="Google Shape;2226;p53"/>
              <p:cNvSpPr/>
              <p:nvPr/>
            </p:nvSpPr>
            <p:spPr>
              <a:xfrm rot="446187">
                <a:off x="6800761" y="1237587"/>
                <a:ext cx="32" cy="51601"/>
              </a:xfrm>
              <a:custGeom>
                <a:avLst/>
                <a:gdLst/>
                <a:ahLst/>
                <a:cxnLst/>
                <a:rect l="l" t="t" r="r" b="b"/>
                <a:pathLst>
                  <a:path w="1" h="1621" fill="none" extrusionOk="0">
                    <a:moveTo>
                      <a:pt x="0" y="0"/>
                    </a:moveTo>
                    <a:lnTo>
                      <a:pt x="0" y="1621"/>
                    </a:lnTo>
                  </a:path>
                </a:pathLst>
              </a:custGeom>
              <a:noFill/>
              <a:ln w="1260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53"/>
              <p:cNvSpPr/>
              <p:nvPr/>
            </p:nvSpPr>
            <p:spPr>
              <a:xfrm rot="446187">
                <a:off x="6955330" y="1257757"/>
                <a:ext cx="32" cy="51601"/>
              </a:xfrm>
              <a:custGeom>
                <a:avLst/>
                <a:gdLst/>
                <a:ahLst/>
                <a:cxnLst/>
                <a:rect l="l" t="t" r="r" b="b"/>
                <a:pathLst>
                  <a:path w="1" h="1621" fill="none" extrusionOk="0">
                    <a:moveTo>
                      <a:pt x="0" y="0"/>
                    </a:moveTo>
                    <a:lnTo>
                      <a:pt x="0" y="1621"/>
                    </a:lnTo>
                  </a:path>
                </a:pathLst>
              </a:custGeom>
              <a:noFill/>
              <a:ln w="1260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53"/>
              <p:cNvSpPr/>
              <p:nvPr/>
            </p:nvSpPr>
            <p:spPr>
              <a:xfrm rot="446187">
                <a:off x="7109900" y="1277927"/>
                <a:ext cx="32" cy="51601"/>
              </a:xfrm>
              <a:custGeom>
                <a:avLst/>
                <a:gdLst/>
                <a:ahLst/>
                <a:cxnLst/>
                <a:rect l="l" t="t" r="r" b="b"/>
                <a:pathLst>
                  <a:path w="1" h="1621" fill="none" extrusionOk="0">
                    <a:moveTo>
                      <a:pt x="0" y="0"/>
                    </a:moveTo>
                    <a:lnTo>
                      <a:pt x="0" y="1621"/>
                    </a:lnTo>
                  </a:path>
                </a:pathLst>
              </a:custGeom>
              <a:noFill/>
              <a:ln w="1260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53"/>
              <p:cNvSpPr/>
              <p:nvPr/>
            </p:nvSpPr>
            <p:spPr>
              <a:xfrm rot="446187">
                <a:off x="7264469" y="1298097"/>
                <a:ext cx="32" cy="51601"/>
              </a:xfrm>
              <a:custGeom>
                <a:avLst/>
                <a:gdLst/>
                <a:ahLst/>
                <a:cxnLst/>
                <a:rect l="l" t="t" r="r" b="b"/>
                <a:pathLst>
                  <a:path w="1" h="1621" fill="none" extrusionOk="0">
                    <a:moveTo>
                      <a:pt x="0" y="0"/>
                    </a:moveTo>
                    <a:lnTo>
                      <a:pt x="0" y="1621"/>
                    </a:lnTo>
                  </a:path>
                </a:pathLst>
              </a:custGeom>
              <a:noFill/>
              <a:ln w="1260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53"/>
              <p:cNvSpPr/>
              <p:nvPr/>
            </p:nvSpPr>
            <p:spPr>
              <a:xfrm rot="446187">
                <a:off x="7417870" y="1318114"/>
                <a:ext cx="32" cy="51601"/>
              </a:xfrm>
              <a:custGeom>
                <a:avLst/>
                <a:gdLst/>
                <a:ahLst/>
                <a:cxnLst/>
                <a:rect l="l" t="t" r="r" b="b"/>
                <a:pathLst>
                  <a:path w="1" h="1621" fill="none" extrusionOk="0">
                    <a:moveTo>
                      <a:pt x="1" y="0"/>
                    </a:moveTo>
                    <a:lnTo>
                      <a:pt x="1" y="1621"/>
                    </a:lnTo>
                  </a:path>
                </a:pathLst>
              </a:custGeom>
              <a:noFill/>
              <a:ln w="1260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53"/>
              <p:cNvSpPr/>
              <p:nvPr/>
            </p:nvSpPr>
            <p:spPr>
              <a:xfrm rot="446187">
                <a:off x="7572440" y="1338284"/>
                <a:ext cx="32" cy="51601"/>
              </a:xfrm>
              <a:custGeom>
                <a:avLst/>
                <a:gdLst/>
                <a:ahLst/>
                <a:cxnLst/>
                <a:rect l="l" t="t" r="r" b="b"/>
                <a:pathLst>
                  <a:path w="1" h="1621" fill="none" extrusionOk="0">
                    <a:moveTo>
                      <a:pt x="1" y="0"/>
                    </a:moveTo>
                    <a:lnTo>
                      <a:pt x="1" y="1621"/>
                    </a:lnTo>
                  </a:path>
                </a:pathLst>
              </a:custGeom>
              <a:noFill/>
              <a:ln w="1260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53"/>
              <p:cNvSpPr/>
              <p:nvPr/>
            </p:nvSpPr>
            <p:spPr>
              <a:xfrm rot="446187">
                <a:off x="7727009" y="1358454"/>
                <a:ext cx="32" cy="51601"/>
              </a:xfrm>
              <a:custGeom>
                <a:avLst/>
                <a:gdLst/>
                <a:ahLst/>
                <a:cxnLst/>
                <a:rect l="l" t="t" r="r" b="b"/>
                <a:pathLst>
                  <a:path w="1" h="1621" fill="none" extrusionOk="0">
                    <a:moveTo>
                      <a:pt x="1" y="0"/>
                    </a:moveTo>
                    <a:lnTo>
                      <a:pt x="1" y="1621"/>
                    </a:lnTo>
                  </a:path>
                </a:pathLst>
              </a:custGeom>
              <a:noFill/>
              <a:ln w="1260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53"/>
              <p:cNvSpPr/>
              <p:nvPr/>
            </p:nvSpPr>
            <p:spPr>
              <a:xfrm rot="446187">
                <a:off x="7881578" y="1378624"/>
                <a:ext cx="32" cy="51601"/>
              </a:xfrm>
              <a:custGeom>
                <a:avLst/>
                <a:gdLst/>
                <a:ahLst/>
                <a:cxnLst/>
                <a:rect l="l" t="t" r="r" b="b"/>
                <a:pathLst>
                  <a:path w="1" h="1621" fill="none" extrusionOk="0">
                    <a:moveTo>
                      <a:pt x="1" y="0"/>
                    </a:moveTo>
                    <a:lnTo>
                      <a:pt x="1" y="1621"/>
                    </a:lnTo>
                  </a:path>
                </a:pathLst>
              </a:custGeom>
              <a:noFill/>
              <a:ln w="12600" cap="rnd" cmpd="sng">
                <a:solidFill>
                  <a:schemeClr val="dk1"/>
                </a:solidFill>
                <a:prstDash val="solid"/>
                <a:miter lim="360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34" name="Google Shape;2234;p53"/>
            <p:cNvSpPr/>
            <p:nvPr/>
          </p:nvSpPr>
          <p:spPr>
            <a:xfrm rot="446187">
              <a:off x="6498342" y="1195978"/>
              <a:ext cx="32" cy="51601"/>
            </a:xfrm>
            <a:custGeom>
              <a:avLst/>
              <a:gdLst/>
              <a:ahLst/>
              <a:cxnLst/>
              <a:rect l="l" t="t" r="r" b="b"/>
              <a:pathLst>
                <a:path w="1" h="1621" fill="none" extrusionOk="0">
                  <a:moveTo>
                    <a:pt x="0" y="0"/>
                  </a:moveTo>
                  <a:lnTo>
                    <a:pt x="0" y="1621"/>
                  </a:lnTo>
                </a:path>
              </a:pathLst>
            </a:custGeom>
            <a:noFill/>
            <a:ln w="12600" cap="rnd" cmpd="sng">
              <a:solidFill>
                <a:schemeClr val="dk1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5" name="Google Shape;2235;p53"/>
          <p:cNvGrpSpPr/>
          <p:nvPr/>
        </p:nvGrpSpPr>
        <p:grpSpPr>
          <a:xfrm>
            <a:off x="7779444" y="2991291"/>
            <a:ext cx="891650" cy="1109624"/>
            <a:chOff x="6914636" y="2627673"/>
            <a:chExt cx="1485264" cy="1890998"/>
          </a:xfrm>
        </p:grpSpPr>
        <p:sp>
          <p:nvSpPr>
            <p:cNvPr id="2236" name="Google Shape;2236;p53"/>
            <p:cNvSpPr/>
            <p:nvPr/>
          </p:nvSpPr>
          <p:spPr>
            <a:xfrm flipH="1">
              <a:off x="8128915" y="2789048"/>
              <a:ext cx="69662" cy="94981"/>
            </a:xfrm>
            <a:custGeom>
              <a:avLst/>
              <a:gdLst/>
              <a:ahLst/>
              <a:cxnLst/>
              <a:rect l="l" t="t" r="r" b="b"/>
              <a:pathLst>
                <a:path w="1981" h="2701" fill="none" extrusionOk="0">
                  <a:moveTo>
                    <a:pt x="1981" y="2701"/>
                  </a:moveTo>
                  <a:lnTo>
                    <a:pt x="0" y="0"/>
                  </a:ln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53"/>
            <p:cNvSpPr/>
            <p:nvPr/>
          </p:nvSpPr>
          <p:spPr>
            <a:xfrm flipH="1">
              <a:off x="7058968" y="4262872"/>
              <a:ext cx="68396" cy="93750"/>
            </a:xfrm>
            <a:custGeom>
              <a:avLst/>
              <a:gdLst/>
              <a:ahLst/>
              <a:cxnLst/>
              <a:rect l="l" t="t" r="r" b="b"/>
              <a:pathLst>
                <a:path w="1945" h="2666" fill="none" extrusionOk="0">
                  <a:moveTo>
                    <a:pt x="0" y="1"/>
                  </a:moveTo>
                  <a:lnTo>
                    <a:pt x="1944" y="2665"/>
                  </a:ln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53"/>
            <p:cNvSpPr/>
            <p:nvPr/>
          </p:nvSpPr>
          <p:spPr>
            <a:xfrm flipH="1">
              <a:off x="6914636" y="2627673"/>
              <a:ext cx="1485264" cy="1890998"/>
            </a:xfrm>
            <a:custGeom>
              <a:avLst/>
              <a:gdLst/>
              <a:ahLst/>
              <a:cxnLst/>
              <a:rect l="l" t="t" r="r" b="b"/>
              <a:pathLst>
                <a:path w="42237" h="53775" extrusionOk="0">
                  <a:moveTo>
                    <a:pt x="12599" y="0"/>
                  </a:moveTo>
                  <a:cubicBezTo>
                    <a:pt x="10535" y="0"/>
                    <a:pt x="8448" y="576"/>
                    <a:pt x="6589" y="1780"/>
                  </a:cubicBezTo>
                  <a:cubicBezTo>
                    <a:pt x="1440" y="5129"/>
                    <a:pt x="0" y="11970"/>
                    <a:pt x="3349" y="17083"/>
                  </a:cubicBezTo>
                  <a:lnTo>
                    <a:pt x="22648" y="46717"/>
                  </a:lnTo>
                  <a:lnTo>
                    <a:pt x="23189" y="47581"/>
                  </a:lnTo>
                  <a:cubicBezTo>
                    <a:pt x="23477" y="47977"/>
                    <a:pt x="23873" y="48337"/>
                    <a:pt x="24305" y="48517"/>
                  </a:cubicBezTo>
                  <a:lnTo>
                    <a:pt x="34999" y="53306"/>
                  </a:lnTo>
                  <a:cubicBezTo>
                    <a:pt x="35647" y="53630"/>
                    <a:pt x="36367" y="53774"/>
                    <a:pt x="37087" y="53774"/>
                  </a:cubicBezTo>
                  <a:cubicBezTo>
                    <a:pt x="38455" y="53774"/>
                    <a:pt x="39752" y="53198"/>
                    <a:pt x="40724" y="52226"/>
                  </a:cubicBezTo>
                  <a:cubicBezTo>
                    <a:pt x="41696" y="51290"/>
                    <a:pt x="42236" y="49957"/>
                    <a:pt x="42236" y="48589"/>
                  </a:cubicBezTo>
                  <a:lnTo>
                    <a:pt x="42164" y="36887"/>
                  </a:lnTo>
                  <a:cubicBezTo>
                    <a:pt x="42164" y="36383"/>
                    <a:pt x="41984" y="35915"/>
                    <a:pt x="41732" y="35483"/>
                  </a:cubicBezTo>
                  <a:lnTo>
                    <a:pt x="41660" y="35375"/>
                  </a:lnTo>
                  <a:cubicBezTo>
                    <a:pt x="41660" y="35375"/>
                    <a:pt x="41624" y="35339"/>
                    <a:pt x="41624" y="35339"/>
                  </a:cubicBezTo>
                  <a:lnTo>
                    <a:pt x="21892" y="5021"/>
                  </a:lnTo>
                  <a:cubicBezTo>
                    <a:pt x="19761" y="1767"/>
                    <a:pt x="16215" y="0"/>
                    <a:pt x="12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3000000" algn="bl" rotWithShape="0">
                <a:srgbClr val="000000">
                  <a:alpha val="8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53"/>
            <p:cNvSpPr/>
            <p:nvPr/>
          </p:nvSpPr>
          <p:spPr>
            <a:xfrm flipH="1">
              <a:off x="7646488" y="2709081"/>
              <a:ext cx="648337" cy="552266"/>
            </a:xfrm>
            <a:custGeom>
              <a:avLst/>
              <a:gdLst/>
              <a:ahLst/>
              <a:cxnLst/>
              <a:rect l="l" t="t" r="r" b="b"/>
              <a:pathLst>
                <a:path w="18437" h="15705" extrusionOk="0">
                  <a:moveTo>
                    <a:pt x="9595" y="0"/>
                  </a:moveTo>
                  <a:cubicBezTo>
                    <a:pt x="8014" y="0"/>
                    <a:pt x="6420" y="444"/>
                    <a:pt x="5006" y="1374"/>
                  </a:cubicBezTo>
                  <a:cubicBezTo>
                    <a:pt x="1081" y="3930"/>
                    <a:pt x="1" y="9151"/>
                    <a:pt x="2521" y="13076"/>
                  </a:cubicBezTo>
                  <a:lnTo>
                    <a:pt x="4250" y="15704"/>
                  </a:lnTo>
                  <a:lnTo>
                    <a:pt x="18436" y="6487"/>
                  </a:lnTo>
                  <a:lnTo>
                    <a:pt x="16708" y="3858"/>
                  </a:lnTo>
                  <a:cubicBezTo>
                    <a:pt x="15081" y="1361"/>
                    <a:pt x="12360" y="0"/>
                    <a:pt x="95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53"/>
            <p:cNvSpPr/>
            <p:nvPr/>
          </p:nvSpPr>
          <p:spPr>
            <a:xfrm flipH="1">
              <a:off x="7012143" y="3032147"/>
              <a:ext cx="1069965" cy="1178836"/>
            </a:xfrm>
            <a:custGeom>
              <a:avLst/>
              <a:gdLst/>
              <a:ahLst/>
              <a:cxnLst/>
              <a:rect l="l" t="t" r="r" b="b"/>
              <a:pathLst>
                <a:path w="30427" h="33523" extrusionOk="0">
                  <a:moveTo>
                    <a:pt x="14152" y="0"/>
                  </a:moveTo>
                  <a:lnTo>
                    <a:pt x="1" y="9218"/>
                  </a:lnTo>
                  <a:lnTo>
                    <a:pt x="15844" y="33522"/>
                  </a:lnTo>
                  <a:cubicBezTo>
                    <a:pt x="16204" y="32550"/>
                    <a:pt x="17104" y="31830"/>
                    <a:pt x="18148" y="31686"/>
                  </a:cubicBezTo>
                  <a:cubicBezTo>
                    <a:pt x="18304" y="31668"/>
                    <a:pt x="18459" y="31659"/>
                    <a:pt x="18614" y="31659"/>
                  </a:cubicBezTo>
                  <a:cubicBezTo>
                    <a:pt x="19678" y="31659"/>
                    <a:pt x="20711" y="32084"/>
                    <a:pt x="21497" y="32838"/>
                  </a:cubicBezTo>
                  <a:cubicBezTo>
                    <a:pt x="20381" y="31470"/>
                    <a:pt x="20957" y="29166"/>
                    <a:pt x="22505" y="28338"/>
                  </a:cubicBezTo>
                  <a:cubicBezTo>
                    <a:pt x="22968" y="28090"/>
                    <a:pt x="23483" y="27974"/>
                    <a:pt x="24001" y="27974"/>
                  </a:cubicBezTo>
                  <a:cubicBezTo>
                    <a:pt x="25214" y="27974"/>
                    <a:pt x="26447" y="28610"/>
                    <a:pt x="27078" y="29670"/>
                  </a:cubicBezTo>
                  <a:cubicBezTo>
                    <a:pt x="26250" y="28266"/>
                    <a:pt x="26610" y="26465"/>
                    <a:pt x="27942" y="25457"/>
                  </a:cubicBezTo>
                  <a:cubicBezTo>
                    <a:pt x="28458" y="25122"/>
                    <a:pt x="29066" y="24934"/>
                    <a:pt x="29687" y="24934"/>
                  </a:cubicBezTo>
                  <a:cubicBezTo>
                    <a:pt x="29933" y="24934"/>
                    <a:pt x="30182" y="24964"/>
                    <a:pt x="30427" y="25025"/>
                  </a:cubicBezTo>
                  <a:lnTo>
                    <a:pt x="141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53"/>
            <p:cNvSpPr/>
            <p:nvPr/>
          </p:nvSpPr>
          <p:spPr>
            <a:xfrm flipH="1">
              <a:off x="7007071" y="3909001"/>
              <a:ext cx="519176" cy="507501"/>
            </a:xfrm>
            <a:custGeom>
              <a:avLst/>
              <a:gdLst/>
              <a:ahLst/>
              <a:cxnLst/>
              <a:rect l="l" t="t" r="r" b="b"/>
              <a:pathLst>
                <a:path w="14764" h="14432" extrusionOk="0">
                  <a:moveTo>
                    <a:pt x="13890" y="0"/>
                  </a:moveTo>
                  <a:cubicBezTo>
                    <a:pt x="13263" y="0"/>
                    <a:pt x="12644" y="195"/>
                    <a:pt x="12099" y="558"/>
                  </a:cubicBezTo>
                  <a:cubicBezTo>
                    <a:pt x="10803" y="1530"/>
                    <a:pt x="10443" y="3367"/>
                    <a:pt x="11271" y="4771"/>
                  </a:cubicBezTo>
                  <a:cubicBezTo>
                    <a:pt x="10634" y="3700"/>
                    <a:pt x="9383" y="3063"/>
                    <a:pt x="8157" y="3063"/>
                  </a:cubicBezTo>
                  <a:cubicBezTo>
                    <a:pt x="7652" y="3063"/>
                    <a:pt x="7150" y="3171"/>
                    <a:pt x="6698" y="3403"/>
                  </a:cubicBezTo>
                  <a:cubicBezTo>
                    <a:pt x="5114" y="4231"/>
                    <a:pt x="4574" y="6571"/>
                    <a:pt x="5690" y="7903"/>
                  </a:cubicBezTo>
                  <a:cubicBezTo>
                    <a:pt x="4904" y="7149"/>
                    <a:pt x="3871" y="6724"/>
                    <a:pt x="2783" y="6724"/>
                  </a:cubicBezTo>
                  <a:cubicBezTo>
                    <a:pt x="2625" y="6724"/>
                    <a:pt x="2465" y="6733"/>
                    <a:pt x="2305" y="6751"/>
                  </a:cubicBezTo>
                  <a:cubicBezTo>
                    <a:pt x="1261" y="6931"/>
                    <a:pt x="397" y="7615"/>
                    <a:pt x="1" y="8623"/>
                  </a:cubicBezTo>
                  <a:lnTo>
                    <a:pt x="541" y="9416"/>
                  </a:lnTo>
                  <a:lnTo>
                    <a:pt x="8390" y="12944"/>
                  </a:lnTo>
                  <a:lnTo>
                    <a:pt x="11199" y="14205"/>
                  </a:lnTo>
                  <a:cubicBezTo>
                    <a:pt x="11539" y="14360"/>
                    <a:pt x="11890" y="14432"/>
                    <a:pt x="12233" y="14432"/>
                  </a:cubicBezTo>
                  <a:cubicBezTo>
                    <a:pt x="13559" y="14432"/>
                    <a:pt x="14764" y="13359"/>
                    <a:pt x="14764" y="11900"/>
                  </a:cubicBezTo>
                  <a:lnTo>
                    <a:pt x="14764" y="9344"/>
                  </a:lnTo>
                  <a:lnTo>
                    <a:pt x="14692" y="198"/>
                  </a:lnTo>
                  <a:lnTo>
                    <a:pt x="14620" y="90"/>
                  </a:lnTo>
                  <a:cubicBezTo>
                    <a:pt x="14378" y="29"/>
                    <a:pt x="14133" y="0"/>
                    <a:pt x="138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53"/>
            <p:cNvSpPr/>
            <p:nvPr/>
          </p:nvSpPr>
          <p:spPr>
            <a:xfrm flipH="1">
              <a:off x="7585721" y="2937165"/>
              <a:ext cx="558420" cy="419132"/>
            </a:xfrm>
            <a:custGeom>
              <a:avLst/>
              <a:gdLst/>
              <a:ahLst/>
              <a:cxnLst/>
              <a:rect l="l" t="t" r="r" b="b"/>
              <a:pathLst>
                <a:path w="15880" h="11919" extrusionOk="0">
                  <a:moveTo>
                    <a:pt x="14151" y="1"/>
                  </a:moveTo>
                  <a:lnTo>
                    <a:pt x="1" y="9218"/>
                  </a:lnTo>
                  <a:lnTo>
                    <a:pt x="1729" y="11919"/>
                  </a:lnTo>
                  <a:lnTo>
                    <a:pt x="15880" y="2701"/>
                  </a:lnTo>
                  <a:lnTo>
                    <a:pt x="141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53"/>
            <p:cNvSpPr/>
            <p:nvPr/>
          </p:nvSpPr>
          <p:spPr>
            <a:xfrm flipH="1">
              <a:off x="7007066" y="4217297"/>
              <a:ext cx="224142" cy="199210"/>
            </a:xfrm>
            <a:custGeom>
              <a:avLst/>
              <a:gdLst/>
              <a:ahLst/>
              <a:cxnLst/>
              <a:rect l="l" t="t" r="r" b="b"/>
              <a:pathLst>
                <a:path w="6374" h="5665" extrusionOk="0">
                  <a:moveTo>
                    <a:pt x="4573" y="1"/>
                  </a:moveTo>
                  <a:cubicBezTo>
                    <a:pt x="4069" y="37"/>
                    <a:pt x="3601" y="217"/>
                    <a:pt x="3169" y="505"/>
                  </a:cubicBezTo>
                  <a:cubicBezTo>
                    <a:pt x="2341" y="1081"/>
                    <a:pt x="1585" y="1765"/>
                    <a:pt x="973" y="2557"/>
                  </a:cubicBezTo>
                  <a:cubicBezTo>
                    <a:pt x="541" y="3061"/>
                    <a:pt x="217" y="3601"/>
                    <a:pt x="0" y="4177"/>
                  </a:cubicBezTo>
                  <a:lnTo>
                    <a:pt x="2809" y="5438"/>
                  </a:lnTo>
                  <a:cubicBezTo>
                    <a:pt x="3149" y="5593"/>
                    <a:pt x="3500" y="5665"/>
                    <a:pt x="3843" y="5665"/>
                  </a:cubicBezTo>
                  <a:cubicBezTo>
                    <a:pt x="5169" y="5665"/>
                    <a:pt x="6374" y="4592"/>
                    <a:pt x="6374" y="3133"/>
                  </a:cubicBezTo>
                  <a:lnTo>
                    <a:pt x="6374" y="577"/>
                  </a:lnTo>
                  <a:lnTo>
                    <a:pt x="6158" y="505"/>
                  </a:lnTo>
                  <a:cubicBezTo>
                    <a:pt x="5690" y="217"/>
                    <a:pt x="5149" y="37"/>
                    <a:pt x="4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53"/>
            <p:cNvSpPr/>
            <p:nvPr/>
          </p:nvSpPr>
          <p:spPr>
            <a:xfrm flipH="1">
              <a:off x="7435034" y="3332215"/>
              <a:ext cx="455879" cy="706570"/>
            </a:xfrm>
            <a:custGeom>
              <a:avLst/>
              <a:gdLst/>
              <a:ahLst/>
              <a:cxnLst/>
              <a:rect l="l" t="t" r="r" b="b"/>
              <a:pathLst>
                <a:path w="12964" h="20093" fill="none" extrusionOk="0">
                  <a:moveTo>
                    <a:pt x="1" y="1"/>
                  </a:moveTo>
                  <a:cubicBezTo>
                    <a:pt x="4502" y="6554"/>
                    <a:pt x="8823" y="13251"/>
                    <a:pt x="12963" y="20093"/>
                  </a:cubicBez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53"/>
            <p:cNvSpPr/>
            <p:nvPr/>
          </p:nvSpPr>
          <p:spPr>
            <a:xfrm flipH="1">
              <a:off x="7224850" y="3222077"/>
              <a:ext cx="469804" cy="696408"/>
            </a:xfrm>
            <a:custGeom>
              <a:avLst/>
              <a:gdLst/>
              <a:ahLst/>
              <a:cxnLst/>
              <a:rect l="l" t="t" r="r" b="b"/>
              <a:pathLst>
                <a:path w="13360" h="19804" fill="none" extrusionOk="0">
                  <a:moveTo>
                    <a:pt x="1" y="0"/>
                  </a:moveTo>
                  <a:lnTo>
                    <a:pt x="13360" y="19804"/>
                  </a:ln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6" name="Google Shape;2246;p53"/>
          <p:cNvGrpSpPr/>
          <p:nvPr/>
        </p:nvGrpSpPr>
        <p:grpSpPr>
          <a:xfrm rot="1046361" flipH="1">
            <a:off x="52663" y="4714550"/>
            <a:ext cx="1693749" cy="857898"/>
            <a:chOff x="0" y="6078527"/>
            <a:chExt cx="2501774" cy="1267169"/>
          </a:xfrm>
        </p:grpSpPr>
        <p:sp>
          <p:nvSpPr>
            <p:cNvPr id="2247" name="Google Shape;2247;p53"/>
            <p:cNvSpPr/>
            <p:nvPr/>
          </p:nvSpPr>
          <p:spPr>
            <a:xfrm>
              <a:off x="0" y="6078527"/>
              <a:ext cx="2501774" cy="1267169"/>
            </a:xfrm>
            <a:custGeom>
              <a:avLst/>
              <a:gdLst/>
              <a:ahLst/>
              <a:cxnLst/>
              <a:rect l="l" t="t" r="r" b="b"/>
              <a:pathLst>
                <a:path w="136448" h="69112" extrusionOk="0">
                  <a:moveTo>
                    <a:pt x="124307" y="3227"/>
                  </a:moveTo>
                  <a:lnTo>
                    <a:pt x="124307" y="3227"/>
                  </a:lnTo>
                  <a:cubicBezTo>
                    <a:pt x="123991" y="3965"/>
                    <a:pt x="123443" y="4450"/>
                    <a:pt x="123022" y="4998"/>
                  </a:cubicBezTo>
                  <a:cubicBezTo>
                    <a:pt x="122242" y="6051"/>
                    <a:pt x="121420" y="7084"/>
                    <a:pt x="120619" y="8117"/>
                  </a:cubicBezTo>
                  <a:cubicBezTo>
                    <a:pt x="120577" y="8201"/>
                    <a:pt x="120556" y="8264"/>
                    <a:pt x="120535" y="8349"/>
                  </a:cubicBezTo>
                  <a:cubicBezTo>
                    <a:pt x="122347" y="9065"/>
                    <a:pt x="124139" y="9803"/>
                    <a:pt x="125951" y="10498"/>
                  </a:cubicBezTo>
                  <a:cubicBezTo>
                    <a:pt x="126457" y="10688"/>
                    <a:pt x="126394" y="10899"/>
                    <a:pt x="126141" y="11236"/>
                  </a:cubicBezTo>
                  <a:cubicBezTo>
                    <a:pt x="125108" y="12543"/>
                    <a:pt x="124076" y="13828"/>
                    <a:pt x="123043" y="15135"/>
                  </a:cubicBezTo>
                  <a:cubicBezTo>
                    <a:pt x="122853" y="15388"/>
                    <a:pt x="122685" y="15641"/>
                    <a:pt x="122495" y="15873"/>
                  </a:cubicBezTo>
                  <a:lnTo>
                    <a:pt x="128544" y="18339"/>
                  </a:lnTo>
                  <a:cubicBezTo>
                    <a:pt x="127701" y="19392"/>
                    <a:pt x="126858" y="20446"/>
                    <a:pt x="126078" y="21500"/>
                  </a:cubicBezTo>
                  <a:cubicBezTo>
                    <a:pt x="125572" y="22153"/>
                    <a:pt x="124940" y="22722"/>
                    <a:pt x="124645" y="23523"/>
                  </a:cubicBezTo>
                  <a:cubicBezTo>
                    <a:pt x="126457" y="24261"/>
                    <a:pt x="128270" y="24999"/>
                    <a:pt x="130103" y="25736"/>
                  </a:cubicBezTo>
                  <a:cubicBezTo>
                    <a:pt x="130504" y="25884"/>
                    <a:pt x="130567" y="26031"/>
                    <a:pt x="130272" y="26411"/>
                  </a:cubicBezTo>
                  <a:cubicBezTo>
                    <a:pt x="129029" y="27928"/>
                    <a:pt x="127827" y="29488"/>
                    <a:pt x="126605" y="31026"/>
                  </a:cubicBezTo>
                  <a:cubicBezTo>
                    <a:pt x="127827" y="31701"/>
                    <a:pt x="129155" y="32080"/>
                    <a:pt x="130420" y="32628"/>
                  </a:cubicBezTo>
                  <a:cubicBezTo>
                    <a:pt x="131052" y="32923"/>
                    <a:pt x="131747" y="33092"/>
                    <a:pt x="132485" y="33555"/>
                  </a:cubicBezTo>
                  <a:lnTo>
                    <a:pt x="11466" y="65970"/>
                  </a:lnTo>
                  <a:cubicBezTo>
                    <a:pt x="12414" y="64748"/>
                    <a:pt x="13278" y="63673"/>
                    <a:pt x="14100" y="62577"/>
                  </a:cubicBezTo>
                  <a:cubicBezTo>
                    <a:pt x="14543" y="61987"/>
                    <a:pt x="15112" y="61481"/>
                    <a:pt x="15428" y="60786"/>
                  </a:cubicBezTo>
                  <a:cubicBezTo>
                    <a:pt x="13721" y="60111"/>
                    <a:pt x="12014" y="59437"/>
                    <a:pt x="10307" y="58741"/>
                  </a:cubicBezTo>
                  <a:cubicBezTo>
                    <a:pt x="9400" y="58383"/>
                    <a:pt x="9400" y="58383"/>
                    <a:pt x="10012" y="57603"/>
                  </a:cubicBezTo>
                  <a:cubicBezTo>
                    <a:pt x="11108" y="56170"/>
                    <a:pt x="12225" y="54737"/>
                    <a:pt x="13342" y="53304"/>
                  </a:cubicBezTo>
                  <a:cubicBezTo>
                    <a:pt x="12899" y="52840"/>
                    <a:pt x="12267" y="52756"/>
                    <a:pt x="11698" y="52524"/>
                  </a:cubicBezTo>
                  <a:cubicBezTo>
                    <a:pt x="10454" y="51997"/>
                    <a:pt x="9211" y="51470"/>
                    <a:pt x="7925" y="51006"/>
                  </a:cubicBezTo>
                  <a:cubicBezTo>
                    <a:pt x="7440" y="50838"/>
                    <a:pt x="7419" y="50669"/>
                    <a:pt x="7714" y="50311"/>
                  </a:cubicBezTo>
                  <a:cubicBezTo>
                    <a:pt x="8789" y="48962"/>
                    <a:pt x="9864" y="47613"/>
                    <a:pt x="10939" y="46243"/>
                  </a:cubicBezTo>
                  <a:cubicBezTo>
                    <a:pt x="11087" y="46075"/>
                    <a:pt x="11213" y="45864"/>
                    <a:pt x="11339" y="45653"/>
                  </a:cubicBezTo>
                  <a:cubicBezTo>
                    <a:pt x="9674" y="44852"/>
                    <a:pt x="7925" y="44262"/>
                    <a:pt x="6239" y="43545"/>
                  </a:cubicBezTo>
                  <a:cubicBezTo>
                    <a:pt x="5312" y="43166"/>
                    <a:pt x="5333" y="43187"/>
                    <a:pt x="5944" y="42407"/>
                  </a:cubicBezTo>
                  <a:cubicBezTo>
                    <a:pt x="7103" y="40953"/>
                    <a:pt x="8305" y="39541"/>
                    <a:pt x="9358" y="38002"/>
                  </a:cubicBezTo>
                  <a:lnTo>
                    <a:pt x="3541" y="35705"/>
                  </a:lnTo>
                  <a:lnTo>
                    <a:pt x="3562" y="35558"/>
                  </a:lnTo>
                  <a:lnTo>
                    <a:pt x="7946" y="34377"/>
                  </a:lnTo>
                  <a:cubicBezTo>
                    <a:pt x="13995" y="32755"/>
                    <a:pt x="20044" y="31132"/>
                    <a:pt x="26114" y="29509"/>
                  </a:cubicBezTo>
                  <a:cubicBezTo>
                    <a:pt x="34460" y="27275"/>
                    <a:pt x="42806" y="25062"/>
                    <a:pt x="51152" y="22828"/>
                  </a:cubicBezTo>
                  <a:cubicBezTo>
                    <a:pt x="57180" y="21205"/>
                    <a:pt x="63229" y="19582"/>
                    <a:pt x="69278" y="17959"/>
                  </a:cubicBezTo>
                  <a:lnTo>
                    <a:pt x="93410" y="11510"/>
                  </a:lnTo>
                  <a:cubicBezTo>
                    <a:pt x="100133" y="9719"/>
                    <a:pt x="106856" y="7906"/>
                    <a:pt x="113559" y="6093"/>
                  </a:cubicBezTo>
                  <a:cubicBezTo>
                    <a:pt x="117036" y="5166"/>
                    <a:pt x="120493" y="4239"/>
                    <a:pt x="123949" y="3290"/>
                  </a:cubicBezTo>
                  <a:cubicBezTo>
                    <a:pt x="124034" y="3269"/>
                    <a:pt x="124118" y="3269"/>
                    <a:pt x="124307" y="3227"/>
                  </a:cubicBezTo>
                  <a:close/>
                  <a:moveTo>
                    <a:pt x="124677" y="1"/>
                  </a:moveTo>
                  <a:cubicBezTo>
                    <a:pt x="124482" y="1"/>
                    <a:pt x="124281" y="22"/>
                    <a:pt x="124076" y="66"/>
                  </a:cubicBezTo>
                  <a:cubicBezTo>
                    <a:pt x="120893" y="740"/>
                    <a:pt x="117795" y="1689"/>
                    <a:pt x="114676" y="2532"/>
                  </a:cubicBezTo>
                  <a:cubicBezTo>
                    <a:pt x="106941" y="4576"/>
                    <a:pt x="99206" y="6641"/>
                    <a:pt x="91471" y="8728"/>
                  </a:cubicBezTo>
                  <a:cubicBezTo>
                    <a:pt x="84453" y="10625"/>
                    <a:pt x="77413" y="12501"/>
                    <a:pt x="70374" y="14397"/>
                  </a:cubicBezTo>
                  <a:cubicBezTo>
                    <a:pt x="64620" y="15936"/>
                    <a:pt x="58866" y="17453"/>
                    <a:pt x="53133" y="18992"/>
                  </a:cubicBezTo>
                  <a:lnTo>
                    <a:pt x="29107" y="25420"/>
                  </a:lnTo>
                  <a:lnTo>
                    <a:pt x="8557" y="30921"/>
                  </a:lnTo>
                  <a:cubicBezTo>
                    <a:pt x="6597" y="31448"/>
                    <a:pt x="4616" y="31975"/>
                    <a:pt x="2656" y="32502"/>
                  </a:cubicBezTo>
                  <a:cubicBezTo>
                    <a:pt x="1223" y="32881"/>
                    <a:pt x="275" y="33893"/>
                    <a:pt x="148" y="35284"/>
                  </a:cubicBezTo>
                  <a:cubicBezTo>
                    <a:pt x="1" y="36675"/>
                    <a:pt x="738" y="37918"/>
                    <a:pt x="2108" y="38529"/>
                  </a:cubicBezTo>
                  <a:cubicBezTo>
                    <a:pt x="2677" y="38782"/>
                    <a:pt x="3246" y="38993"/>
                    <a:pt x="3815" y="39204"/>
                  </a:cubicBezTo>
                  <a:cubicBezTo>
                    <a:pt x="4216" y="39351"/>
                    <a:pt x="4237" y="39499"/>
                    <a:pt x="3963" y="39794"/>
                  </a:cubicBezTo>
                  <a:cubicBezTo>
                    <a:pt x="3562" y="40237"/>
                    <a:pt x="3183" y="40700"/>
                    <a:pt x="2867" y="41185"/>
                  </a:cubicBezTo>
                  <a:cubicBezTo>
                    <a:pt x="1855" y="42660"/>
                    <a:pt x="1855" y="44241"/>
                    <a:pt x="3267" y="45548"/>
                  </a:cubicBezTo>
                  <a:cubicBezTo>
                    <a:pt x="3984" y="46201"/>
                    <a:pt x="4911" y="46433"/>
                    <a:pt x="5775" y="46791"/>
                  </a:cubicBezTo>
                  <a:cubicBezTo>
                    <a:pt x="6218" y="46960"/>
                    <a:pt x="6218" y="47086"/>
                    <a:pt x="5944" y="47423"/>
                  </a:cubicBezTo>
                  <a:cubicBezTo>
                    <a:pt x="5501" y="47950"/>
                    <a:pt x="5101" y="48477"/>
                    <a:pt x="4722" y="49046"/>
                  </a:cubicBezTo>
                  <a:cubicBezTo>
                    <a:pt x="3900" y="50290"/>
                    <a:pt x="4068" y="51934"/>
                    <a:pt x="5143" y="52966"/>
                  </a:cubicBezTo>
                  <a:cubicBezTo>
                    <a:pt x="5902" y="53746"/>
                    <a:pt x="6935" y="53999"/>
                    <a:pt x="7904" y="54400"/>
                  </a:cubicBezTo>
                  <a:cubicBezTo>
                    <a:pt x="8220" y="54526"/>
                    <a:pt x="8368" y="54610"/>
                    <a:pt x="8073" y="54926"/>
                  </a:cubicBezTo>
                  <a:cubicBezTo>
                    <a:pt x="7714" y="55306"/>
                    <a:pt x="7440" y="55748"/>
                    <a:pt x="7082" y="56149"/>
                  </a:cubicBezTo>
                  <a:cubicBezTo>
                    <a:pt x="6007" y="57350"/>
                    <a:pt x="5944" y="59163"/>
                    <a:pt x="6956" y="60427"/>
                  </a:cubicBezTo>
                  <a:cubicBezTo>
                    <a:pt x="7525" y="61123"/>
                    <a:pt x="8347" y="61397"/>
                    <a:pt x="9148" y="61713"/>
                  </a:cubicBezTo>
                  <a:cubicBezTo>
                    <a:pt x="10328" y="62156"/>
                    <a:pt x="10328" y="62156"/>
                    <a:pt x="9590" y="63146"/>
                  </a:cubicBezTo>
                  <a:cubicBezTo>
                    <a:pt x="8979" y="63989"/>
                    <a:pt x="8157" y="64727"/>
                    <a:pt x="8305" y="65886"/>
                  </a:cubicBezTo>
                  <a:cubicBezTo>
                    <a:pt x="8177" y="67642"/>
                    <a:pt x="9651" y="69112"/>
                    <a:pt x="11449" y="69112"/>
                  </a:cubicBezTo>
                  <a:cubicBezTo>
                    <a:pt x="11722" y="69112"/>
                    <a:pt x="12004" y="69078"/>
                    <a:pt x="12288" y="69005"/>
                  </a:cubicBezTo>
                  <a:cubicBezTo>
                    <a:pt x="16377" y="67930"/>
                    <a:pt x="20465" y="66813"/>
                    <a:pt x="24575" y="65717"/>
                  </a:cubicBezTo>
                  <a:cubicBezTo>
                    <a:pt x="32310" y="63652"/>
                    <a:pt x="40045" y="61586"/>
                    <a:pt x="47780" y="59500"/>
                  </a:cubicBezTo>
                  <a:cubicBezTo>
                    <a:pt x="54820" y="57624"/>
                    <a:pt x="61859" y="55706"/>
                    <a:pt x="68898" y="53809"/>
                  </a:cubicBezTo>
                  <a:cubicBezTo>
                    <a:pt x="74294" y="52355"/>
                    <a:pt x="79668" y="50901"/>
                    <a:pt x="85064" y="49468"/>
                  </a:cubicBezTo>
                  <a:cubicBezTo>
                    <a:pt x="92757" y="47423"/>
                    <a:pt x="100449" y="45358"/>
                    <a:pt x="108142" y="43314"/>
                  </a:cubicBezTo>
                  <a:cubicBezTo>
                    <a:pt x="115013" y="41480"/>
                    <a:pt x="121905" y="39667"/>
                    <a:pt x="128755" y="37792"/>
                  </a:cubicBezTo>
                  <a:cubicBezTo>
                    <a:pt x="130462" y="37328"/>
                    <a:pt x="132190" y="36991"/>
                    <a:pt x="133855" y="36359"/>
                  </a:cubicBezTo>
                  <a:cubicBezTo>
                    <a:pt x="135899" y="35600"/>
                    <a:pt x="136447" y="32944"/>
                    <a:pt x="134972" y="31364"/>
                  </a:cubicBezTo>
                  <a:cubicBezTo>
                    <a:pt x="134213" y="30542"/>
                    <a:pt x="133223" y="30310"/>
                    <a:pt x="132274" y="29930"/>
                  </a:cubicBezTo>
                  <a:cubicBezTo>
                    <a:pt x="131768" y="29741"/>
                    <a:pt x="131726" y="29530"/>
                    <a:pt x="132085" y="29129"/>
                  </a:cubicBezTo>
                  <a:cubicBezTo>
                    <a:pt x="132464" y="28708"/>
                    <a:pt x="132822" y="28223"/>
                    <a:pt x="133202" y="27760"/>
                  </a:cubicBezTo>
                  <a:cubicBezTo>
                    <a:pt x="133981" y="26811"/>
                    <a:pt x="133876" y="24556"/>
                    <a:pt x="132928" y="23755"/>
                  </a:cubicBezTo>
                  <a:cubicBezTo>
                    <a:pt x="132042" y="23017"/>
                    <a:pt x="131031" y="22680"/>
                    <a:pt x="130040" y="22238"/>
                  </a:cubicBezTo>
                  <a:cubicBezTo>
                    <a:pt x="129724" y="22111"/>
                    <a:pt x="129577" y="22048"/>
                    <a:pt x="129872" y="21711"/>
                  </a:cubicBezTo>
                  <a:cubicBezTo>
                    <a:pt x="130272" y="21289"/>
                    <a:pt x="130630" y="20804"/>
                    <a:pt x="130989" y="20341"/>
                  </a:cubicBezTo>
                  <a:cubicBezTo>
                    <a:pt x="132295" y="18676"/>
                    <a:pt x="131895" y="16610"/>
                    <a:pt x="130061" y="15514"/>
                  </a:cubicBezTo>
                  <a:cubicBezTo>
                    <a:pt x="129450" y="15198"/>
                    <a:pt x="128797" y="14924"/>
                    <a:pt x="128143" y="14692"/>
                  </a:cubicBezTo>
                  <a:cubicBezTo>
                    <a:pt x="127764" y="14545"/>
                    <a:pt x="127574" y="14418"/>
                    <a:pt x="127954" y="14018"/>
                  </a:cubicBezTo>
                  <a:cubicBezTo>
                    <a:pt x="128333" y="13597"/>
                    <a:pt x="128691" y="13175"/>
                    <a:pt x="129007" y="12711"/>
                  </a:cubicBezTo>
                  <a:cubicBezTo>
                    <a:pt x="130251" y="11025"/>
                    <a:pt x="129829" y="9002"/>
                    <a:pt x="128017" y="7948"/>
                  </a:cubicBezTo>
                  <a:cubicBezTo>
                    <a:pt x="127406" y="7611"/>
                    <a:pt x="126752" y="7337"/>
                    <a:pt x="126099" y="7105"/>
                  </a:cubicBezTo>
                  <a:cubicBezTo>
                    <a:pt x="125762" y="6979"/>
                    <a:pt x="125551" y="6810"/>
                    <a:pt x="125909" y="6452"/>
                  </a:cubicBezTo>
                  <a:cubicBezTo>
                    <a:pt x="126162" y="6199"/>
                    <a:pt x="126394" y="5946"/>
                    <a:pt x="126584" y="5651"/>
                  </a:cubicBezTo>
                  <a:cubicBezTo>
                    <a:pt x="127216" y="4850"/>
                    <a:pt x="127722" y="4007"/>
                    <a:pt x="127659" y="2911"/>
                  </a:cubicBezTo>
                  <a:cubicBezTo>
                    <a:pt x="127564" y="1515"/>
                    <a:pt x="126339" y="1"/>
                    <a:pt x="124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66675" dir="180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53"/>
            <p:cNvSpPr/>
            <p:nvPr/>
          </p:nvSpPr>
          <p:spPr>
            <a:xfrm>
              <a:off x="129158" y="6370241"/>
              <a:ext cx="2231644" cy="690152"/>
            </a:xfrm>
            <a:custGeom>
              <a:avLst/>
              <a:gdLst/>
              <a:ahLst/>
              <a:cxnLst/>
              <a:rect l="l" t="t" r="r" b="b"/>
              <a:pathLst>
                <a:path w="121104" h="37432" extrusionOk="0">
                  <a:moveTo>
                    <a:pt x="115076" y="1"/>
                  </a:moveTo>
                  <a:cubicBezTo>
                    <a:pt x="112968" y="570"/>
                    <a:pt x="110861" y="1097"/>
                    <a:pt x="108732" y="1645"/>
                  </a:cubicBezTo>
                  <a:cubicBezTo>
                    <a:pt x="100407" y="3879"/>
                    <a:pt x="92061" y="6092"/>
                    <a:pt x="83715" y="8326"/>
                  </a:cubicBezTo>
                  <a:cubicBezTo>
                    <a:pt x="76991" y="10117"/>
                    <a:pt x="70289" y="11909"/>
                    <a:pt x="63566" y="13721"/>
                  </a:cubicBezTo>
                  <a:lnTo>
                    <a:pt x="41457" y="19644"/>
                  </a:lnTo>
                  <a:lnTo>
                    <a:pt x="17325" y="26114"/>
                  </a:lnTo>
                  <a:cubicBezTo>
                    <a:pt x="13089" y="27231"/>
                    <a:pt x="8873" y="28369"/>
                    <a:pt x="4658" y="29507"/>
                  </a:cubicBezTo>
                  <a:cubicBezTo>
                    <a:pt x="4405" y="29570"/>
                    <a:pt x="4152" y="29676"/>
                    <a:pt x="3920" y="29781"/>
                  </a:cubicBezTo>
                  <a:cubicBezTo>
                    <a:pt x="3773" y="29971"/>
                    <a:pt x="3668" y="30181"/>
                    <a:pt x="3520" y="30371"/>
                  </a:cubicBezTo>
                  <a:cubicBezTo>
                    <a:pt x="2445" y="31720"/>
                    <a:pt x="1370" y="33069"/>
                    <a:pt x="274" y="34418"/>
                  </a:cubicBezTo>
                  <a:cubicBezTo>
                    <a:pt x="0" y="34776"/>
                    <a:pt x="21" y="34945"/>
                    <a:pt x="506" y="35134"/>
                  </a:cubicBezTo>
                  <a:cubicBezTo>
                    <a:pt x="1771" y="35577"/>
                    <a:pt x="3035" y="36104"/>
                    <a:pt x="4279" y="36631"/>
                  </a:cubicBezTo>
                  <a:cubicBezTo>
                    <a:pt x="4827" y="36884"/>
                    <a:pt x="5459" y="36968"/>
                    <a:pt x="5902" y="37432"/>
                  </a:cubicBezTo>
                  <a:cubicBezTo>
                    <a:pt x="8136" y="36799"/>
                    <a:pt x="10370" y="36188"/>
                    <a:pt x="12625" y="35577"/>
                  </a:cubicBezTo>
                  <a:cubicBezTo>
                    <a:pt x="18948" y="33870"/>
                    <a:pt x="25292" y="32184"/>
                    <a:pt x="31615" y="30477"/>
                  </a:cubicBezTo>
                  <a:cubicBezTo>
                    <a:pt x="35724" y="29381"/>
                    <a:pt x="39834" y="28306"/>
                    <a:pt x="43923" y="27210"/>
                  </a:cubicBezTo>
                  <a:cubicBezTo>
                    <a:pt x="49824" y="25629"/>
                    <a:pt x="55705" y="24048"/>
                    <a:pt x="61606" y="22468"/>
                  </a:cubicBezTo>
                  <a:cubicBezTo>
                    <a:pt x="69952" y="20234"/>
                    <a:pt x="78298" y="18000"/>
                    <a:pt x="86644" y="15787"/>
                  </a:cubicBezTo>
                  <a:cubicBezTo>
                    <a:pt x="94021" y="13805"/>
                    <a:pt x="101398" y="11824"/>
                    <a:pt x="108774" y="9843"/>
                  </a:cubicBezTo>
                  <a:cubicBezTo>
                    <a:pt x="111409" y="9148"/>
                    <a:pt x="114043" y="8410"/>
                    <a:pt x="116678" y="7693"/>
                  </a:cubicBezTo>
                  <a:cubicBezTo>
                    <a:pt x="116846" y="7672"/>
                    <a:pt x="117015" y="7651"/>
                    <a:pt x="117205" y="7630"/>
                  </a:cubicBezTo>
                  <a:cubicBezTo>
                    <a:pt x="117500" y="6829"/>
                    <a:pt x="118132" y="6281"/>
                    <a:pt x="118638" y="5628"/>
                  </a:cubicBezTo>
                  <a:cubicBezTo>
                    <a:pt x="119439" y="4574"/>
                    <a:pt x="120261" y="3520"/>
                    <a:pt x="121104" y="2467"/>
                  </a:cubicBezTo>
                  <a:lnTo>
                    <a:pt x="11507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53"/>
            <p:cNvSpPr/>
            <p:nvPr/>
          </p:nvSpPr>
          <p:spPr>
            <a:xfrm>
              <a:off x="165662" y="6510918"/>
              <a:ext cx="2232436" cy="687424"/>
            </a:xfrm>
            <a:custGeom>
              <a:avLst/>
              <a:gdLst/>
              <a:ahLst/>
              <a:cxnLst/>
              <a:rect l="l" t="t" r="r" b="b"/>
              <a:pathLst>
                <a:path w="121147" h="37284" extrusionOk="0">
                  <a:moveTo>
                    <a:pt x="115224" y="0"/>
                  </a:moveTo>
                  <a:cubicBezTo>
                    <a:pt x="115034" y="0"/>
                    <a:pt x="114865" y="42"/>
                    <a:pt x="114697" y="63"/>
                  </a:cubicBezTo>
                  <a:cubicBezTo>
                    <a:pt x="112062" y="780"/>
                    <a:pt x="109428" y="1518"/>
                    <a:pt x="106793" y="2213"/>
                  </a:cubicBezTo>
                  <a:cubicBezTo>
                    <a:pt x="99417" y="4194"/>
                    <a:pt x="92040" y="6175"/>
                    <a:pt x="84663" y="8136"/>
                  </a:cubicBezTo>
                  <a:cubicBezTo>
                    <a:pt x="76317" y="10370"/>
                    <a:pt x="67971" y="12604"/>
                    <a:pt x="59625" y="14838"/>
                  </a:cubicBezTo>
                  <a:cubicBezTo>
                    <a:pt x="53745" y="16397"/>
                    <a:pt x="47843" y="17978"/>
                    <a:pt x="41942" y="19580"/>
                  </a:cubicBezTo>
                  <a:cubicBezTo>
                    <a:pt x="37853" y="20676"/>
                    <a:pt x="33743" y="21751"/>
                    <a:pt x="29655" y="22847"/>
                  </a:cubicBezTo>
                  <a:cubicBezTo>
                    <a:pt x="23311" y="24533"/>
                    <a:pt x="16967" y="26240"/>
                    <a:pt x="10644" y="27947"/>
                  </a:cubicBezTo>
                  <a:cubicBezTo>
                    <a:pt x="8410" y="28558"/>
                    <a:pt x="6176" y="29190"/>
                    <a:pt x="3942" y="29802"/>
                  </a:cubicBezTo>
                  <a:cubicBezTo>
                    <a:pt x="2825" y="31235"/>
                    <a:pt x="1708" y="32668"/>
                    <a:pt x="612" y="34080"/>
                  </a:cubicBezTo>
                  <a:cubicBezTo>
                    <a:pt x="0" y="34881"/>
                    <a:pt x="0" y="34881"/>
                    <a:pt x="907" y="35239"/>
                  </a:cubicBezTo>
                  <a:cubicBezTo>
                    <a:pt x="2614" y="35914"/>
                    <a:pt x="4321" y="36609"/>
                    <a:pt x="6028" y="37284"/>
                  </a:cubicBezTo>
                  <a:cubicBezTo>
                    <a:pt x="8241" y="36693"/>
                    <a:pt x="10454" y="36124"/>
                    <a:pt x="12667" y="35513"/>
                  </a:cubicBezTo>
                  <a:cubicBezTo>
                    <a:pt x="16292" y="34565"/>
                    <a:pt x="19896" y="33595"/>
                    <a:pt x="23500" y="32626"/>
                  </a:cubicBezTo>
                  <a:cubicBezTo>
                    <a:pt x="29402" y="31045"/>
                    <a:pt x="35282" y="29464"/>
                    <a:pt x="41183" y="27884"/>
                  </a:cubicBezTo>
                  <a:cubicBezTo>
                    <a:pt x="50204" y="25481"/>
                    <a:pt x="59203" y="23057"/>
                    <a:pt x="68224" y="20655"/>
                  </a:cubicBezTo>
                  <a:cubicBezTo>
                    <a:pt x="74252" y="19032"/>
                    <a:pt x="80301" y="17409"/>
                    <a:pt x="86349" y="15786"/>
                  </a:cubicBezTo>
                  <a:cubicBezTo>
                    <a:pt x="94379" y="13636"/>
                    <a:pt x="102430" y="11487"/>
                    <a:pt x="110482" y="9337"/>
                  </a:cubicBezTo>
                  <a:cubicBezTo>
                    <a:pt x="112716" y="8726"/>
                    <a:pt x="114950" y="8114"/>
                    <a:pt x="117184" y="7524"/>
                  </a:cubicBezTo>
                  <a:cubicBezTo>
                    <a:pt x="118406" y="5965"/>
                    <a:pt x="119607" y="4405"/>
                    <a:pt x="120851" y="2888"/>
                  </a:cubicBezTo>
                  <a:cubicBezTo>
                    <a:pt x="121146" y="2508"/>
                    <a:pt x="121083" y="2382"/>
                    <a:pt x="120682" y="2213"/>
                  </a:cubicBezTo>
                  <a:cubicBezTo>
                    <a:pt x="118849" y="1476"/>
                    <a:pt x="117036" y="738"/>
                    <a:pt x="115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3"/>
            <p:cNvSpPr/>
            <p:nvPr/>
          </p:nvSpPr>
          <p:spPr>
            <a:xfrm>
              <a:off x="90315" y="6231518"/>
              <a:ext cx="2232823" cy="687829"/>
            </a:xfrm>
            <a:custGeom>
              <a:avLst/>
              <a:gdLst/>
              <a:ahLst/>
              <a:cxnLst/>
              <a:rect l="l" t="t" r="r" b="b"/>
              <a:pathLst>
                <a:path w="121168" h="37306" extrusionOk="0">
                  <a:moveTo>
                    <a:pt x="115224" y="1"/>
                  </a:moveTo>
                  <a:cubicBezTo>
                    <a:pt x="113917" y="338"/>
                    <a:pt x="112610" y="654"/>
                    <a:pt x="111283" y="1012"/>
                  </a:cubicBezTo>
                  <a:cubicBezTo>
                    <a:pt x="107636" y="1982"/>
                    <a:pt x="103990" y="2972"/>
                    <a:pt x="100323" y="3942"/>
                  </a:cubicBezTo>
                  <a:cubicBezTo>
                    <a:pt x="94000" y="5649"/>
                    <a:pt x="87656" y="7356"/>
                    <a:pt x="81312" y="9063"/>
                  </a:cubicBezTo>
                  <a:cubicBezTo>
                    <a:pt x="76633" y="10307"/>
                    <a:pt x="71934" y="11550"/>
                    <a:pt x="67255" y="12794"/>
                  </a:cubicBezTo>
                  <a:cubicBezTo>
                    <a:pt x="60784" y="14543"/>
                    <a:pt x="54314" y="16292"/>
                    <a:pt x="47865" y="18021"/>
                  </a:cubicBezTo>
                  <a:cubicBezTo>
                    <a:pt x="43122" y="19285"/>
                    <a:pt x="38401" y="20529"/>
                    <a:pt x="33659" y="21793"/>
                  </a:cubicBezTo>
                  <a:cubicBezTo>
                    <a:pt x="27252" y="23521"/>
                    <a:pt x="20845" y="25229"/>
                    <a:pt x="14459" y="26957"/>
                  </a:cubicBezTo>
                  <a:cubicBezTo>
                    <a:pt x="11171" y="27821"/>
                    <a:pt x="7904" y="28706"/>
                    <a:pt x="4616" y="29570"/>
                  </a:cubicBezTo>
                  <a:cubicBezTo>
                    <a:pt x="4427" y="29612"/>
                    <a:pt x="4237" y="29633"/>
                    <a:pt x="4047" y="29654"/>
                  </a:cubicBezTo>
                  <a:cubicBezTo>
                    <a:pt x="2994" y="31193"/>
                    <a:pt x="1771" y="32605"/>
                    <a:pt x="612" y="34059"/>
                  </a:cubicBezTo>
                  <a:cubicBezTo>
                    <a:pt x="22" y="34839"/>
                    <a:pt x="1" y="34818"/>
                    <a:pt x="907" y="35197"/>
                  </a:cubicBezTo>
                  <a:cubicBezTo>
                    <a:pt x="2614" y="35914"/>
                    <a:pt x="4363" y="36525"/>
                    <a:pt x="6028" y="37305"/>
                  </a:cubicBezTo>
                  <a:cubicBezTo>
                    <a:pt x="6260" y="37221"/>
                    <a:pt x="6492" y="37115"/>
                    <a:pt x="6766" y="37052"/>
                  </a:cubicBezTo>
                  <a:cubicBezTo>
                    <a:pt x="11002" y="35914"/>
                    <a:pt x="15218" y="34776"/>
                    <a:pt x="19433" y="33638"/>
                  </a:cubicBezTo>
                  <a:lnTo>
                    <a:pt x="43565" y="27189"/>
                  </a:lnTo>
                  <a:lnTo>
                    <a:pt x="65674" y="21245"/>
                  </a:lnTo>
                  <a:cubicBezTo>
                    <a:pt x="72397" y="19454"/>
                    <a:pt x="79099" y="17662"/>
                    <a:pt x="85823" y="15850"/>
                  </a:cubicBezTo>
                  <a:cubicBezTo>
                    <a:pt x="94169" y="13637"/>
                    <a:pt x="102494" y="11403"/>
                    <a:pt x="110840" y="9190"/>
                  </a:cubicBezTo>
                  <a:cubicBezTo>
                    <a:pt x="112969" y="8621"/>
                    <a:pt x="115076" y="8073"/>
                    <a:pt x="117184" y="7525"/>
                  </a:cubicBezTo>
                  <a:cubicBezTo>
                    <a:pt x="117374" y="7293"/>
                    <a:pt x="117563" y="7040"/>
                    <a:pt x="117732" y="6787"/>
                  </a:cubicBezTo>
                  <a:cubicBezTo>
                    <a:pt x="118765" y="5480"/>
                    <a:pt x="119797" y="4174"/>
                    <a:pt x="120830" y="2888"/>
                  </a:cubicBezTo>
                  <a:cubicBezTo>
                    <a:pt x="121104" y="2551"/>
                    <a:pt x="121167" y="2340"/>
                    <a:pt x="120662" y="2150"/>
                  </a:cubicBezTo>
                  <a:cubicBezTo>
                    <a:pt x="118849" y="1455"/>
                    <a:pt x="117036" y="717"/>
                    <a:pt x="1152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53"/>
            <p:cNvSpPr/>
            <p:nvPr/>
          </p:nvSpPr>
          <p:spPr>
            <a:xfrm>
              <a:off x="203326" y="6649642"/>
              <a:ext cx="2230096" cy="644298"/>
            </a:xfrm>
            <a:custGeom>
              <a:avLst/>
              <a:gdLst/>
              <a:ahLst/>
              <a:cxnLst/>
              <a:rect l="l" t="t" r="r" b="b"/>
              <a:pathLst>
                <a:path w="121020" h="34945" extrusionOk="0">
                  <a:moveTo>
                    <a:pt x="115140" y="0"/>
                  </a:moveTo>
                  <a:cubicBezTo>
                    <a:pt x="112927" y="612"/>
                    <a:pt x="110672" y="1223"/>
                    <a:pt x="108438" y="1834"/>
                  </a:cubicBezTo>
                  <a:cubicBezTo>
                    <a:pt x="100386" y="3984"/>
                    <a:pt x="92356" y="6133"/>
                    <a:pt x="84305" y="8283"/>
                  </a:cubicBezTo>
                  <a:cubicBezTo>
                    <a:pt x="78257" y="9906"/>
                    <a:pt x="72229" y="11529"/>
                    <a:pt x="66180" y="13152"/>
                  </a:cubicBezTo>
                  <a:cubicBezTo>
                    <a:pt x="57159" y="15554"/>
                    <a:pt x="48139" y="17957"/>
                    <a:pt x="39139" y="20360"/>
                  </a:cubicBezTo>
                  <a:lnTo>
                    <a:pt x="21456" y="25102"/>
                  </a:lnTo>
                  <a:cubicBezTo>
                    <a:pt x="17852" y="26071"/>
                    <a:pt x="14227" y="27041"/>
                    <a:pt x="10623" y="28010"/>
                  </a:cubicBezTo>
                  <a:cubicBezTo>
                    <a:pt x="8410" y="28600"/>
                    <a:pt x="6197" y="29191"/>
                    <a:pt x="3963" y="29760"/>
                  </a:cubicBezTo>
                  <a:cubicBezTo>
                    <a:pt x="3668" y="30455"/>
                    <a:pt x="3099" y="30961"/>
                    <a:pt x="2635" y="31551"/>
                  </a:cubicBezTo>
                  <a:cubicBezTo>
                    <a:pt x="1813" y="32647"/>
                    <a:pt x="949" y="33722"/>
                    <a:pt x="1" y="34944"/>
                  </a:cubicBezTo>
                  <a:lnTo>
                    <a:pt x="121020" y="2529"/>
                  </a:lnTo>
                  <a:cubicBezTo>
                    <a:pt x="120303" y="2066"/>
                    <a:pt x="119587" y="1897"/>
                    <a:pt x="118954" y="1602"/>
                  </a:cubicBezTo>
                  <a:cubicBezTo>
                    <a:pt x="117690" y="1054"/>
                    <a:pt x="116362" y="675"/>
                    <a:pt x="115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3"/>
            <p:cNvSpPr/>
            <p:nvPr/>
          </p:nvSpPr>
          <p:spPr>
            <a:xfrm>
              <a:off x="57312" y="6136303"/>
              <a:ext cx="2225434" cy="641183"/>
            </a:xfrm>
            <a:custGeom>
              <a:avLst/>
              <a:gdLst/>
              <a:ahLst/>
              <a:cxnLst/>
              <a:rect l="l" t="t" r="r" b="b"/>
              <a:pathLst>
                <a:path w="120767" h="34776" extrusionOk="0">
                  <a:moveTo>
                    <a:pt x="120766" y="0"/>
                  </a:moveTo>
                  <a:cubicBezTo>
                    <a:pt x="120577" y="42"/>
                    <a:pt x="120492" y="42"/>
                    <a:pt x="120408" y="63"/>
                  </a:cubicBezTo>
                  <a:cubicBezTo>
                    <a:pt x="116952" y="1012"/>
                    <a:pt x="113495" y="1939"/>
                    <a:pt x="110039" y="2866"/>
                  </a:cubicBezTo>
                  <a:cubicBezTo>
                    <a:pt x="103315" y="4679"/>
                    <a:pt x="96592" y="6470"/>
                    <a:pt x="89869" y="8283"/>
                  </a:cubicBezTo>
                  <a:lnTo>
                    <a:pt x="65737" y="14732"/>
                  </a:lnTo>
                  <a:cubicBezTo>
                    <a:pt x="59688" y="16355"/>
                    <a:pt x="53639" y="17978"/>
                    <a:pt x="47611" y="19601"/>
                  </a:cubicBezTo>
                  <a:cubicBezTo>
                    <a:pt x="39265" y="21814"/>
                    <a:pt x="30919" y="24048"/>
                    <a:pt x="22573" y="26282"/>
                  </a:cubicBezTo>
                  <a:cubicBezTo>
                    <a:pt x="16524" y="27905"/>
                    <a:pt x="10454" y="29528"/>
                    <a:pt x="4405" y="31150"/>
                  </a:cubicBezTo>
                  <a:lnTo>
                    <a:pt x="21" y="32331"/>
                  </a:lnTo>
                  <a:lnTo>
                    <a:pt x="0" y="32478"/>
                  </a:lnTo>
                  <a:lnTo>
                    <a:pt x="5838" y="34775"/>
                  </a:lnTo>
                  <a:cubicBezTo>
                    <a:pt x="6028" y="34754"/>
                    <a:pt x="6218" y="34733"/>
                    <a:pt x="6407" y="34691"/>
                  </a:cubicBezTo>
                  <a:cubicBezTo>
                    <a:pt x="9695" y="33827"/>
                    <a:pt x="12962" y="32963"/>
                    <a:pt x="16229" y="32078"/>
                  </a:cubicBezTo>
                  <a:cubicBezTo>
                    <a:pt x="22636" y="30350"/>
                    <a:pt x="29043" y="28621"/>
                    <a:pt x="35450" y="26914"/>
                  </a:cubicBezTo>
                  <a:cubicBezTo>
                    <a:pt x="40171" y="25650"/>
                    <a:pt x="44913" y="24406"/>
                    <a:pt x="49656" y="23142"/>
                  </a:cubicBezTo>
                  <a:cubicBezTo>
                    <a:pt x="56105" y="21392"/>
                    <a:pt x="62575" y="19664"/>
                    <a:pt x="69046" y="17936"/>
                  </a:cubicBezTo>
                  <a:cubicBezTo>
                    <a:pt x="73725" y="16671"/>
                    <a:pt x="78424" y="15428"/>
                    <a:pt x="83103" y="14184"/>
                  </a:cubicBezTo>
                  <a:lnTo>
                    <a:pt x="102114" y="9084"/>
                  </a:lnTo>
                  <a:cubicBezTo>
                    <a:pt x="105781" y="8093"/>
                    <a:pt x="109427" y="7103"/>
                    <a:pt x="113074" y="6133"/>
                  </a:cubicBezTo>
                  <a:cubicBezTo>
                    <a:pt x="114380" y="5775"/>
                    <a:pt x="115708" y="5459"/>
                    <a:pt x="117015" y="5122"/>
                  </a:cubicBezTo>
                  <a:cubicBezTo>
                    <a:pt x="117015" y="5037"/>
                    <a:pt x="117036" y="4974"/>
                    <a:pt x="117078" y="4890"/>
                  </a:cubicBezTo>
                  <a:cubicBezTo>
                    <a:pt x="117879" y="3836"/>
                    <a:pt x="118701" y="2824"/>
                    <a:pt x="119481" y="1771"/>
                  </a:cubicBezTo>
                  <a:cubicBezTo>
                    <a:pt x="119923" y="1223"/>
                    <a:pt x="120450" y="738"/>
                    <a:pt x="1207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3" name="Google Shape;2253;p53"/>
          <p:cNvGrpSpPr/>
          <p:nvPr/>
        </p:nvGrpSpPr>
        <p:grpSpPr>
          <a:xfrm rot="-820655" flipH="1">
            <a:off x="8345467" y="925581"/>
            <a:ext cx="1653929" cy="539993"/>
            <a:chOff x="2564525" y="5223525"/>
            <a:chExt cx="2556110" cy="834547"/>
          </a:xfrm>
        </p:grpSpPr>
        <p:sp>
          <p:nvSpPr>
            <p:cNvPr id="2254" name="Google Shape;2254;p53"/>
            <p:cNvSpPr/>
            <p:nvPr/>
          </p:nvSpPr>
          <p:spPr>
            <a:xfrm>
              <a:off x="2564525" y="5223525"/>
              <a:ext cx="2556110" cy="834547"/>
            </a:xfrm>
            <a:custGeom>
              <a:avLst/>
              <a:gdLst/>
              <a:ahLst/>
              <a:cxnLst/>
              <a:rect l="l" t="t" r="r" b="b"/>
              <a:pathLst>
                <a:path w="137333" h="44838" extrusionOk="0">
                  <a:moveTo>
                    <a:pt x="132358" y="3182"/>
                  </a:moveTo>
                  <a:lnTo>
                    <a:pt x="129681" y="5395"/>
                  </a:lnTo>
                  <a:cubicBezTo>
                    <a:pt x="128986" y="5986"/>
                    <a:pt x="128290" y="6555"/>
                    <a:pt x="127595" y="7124"/>
                  </a:cubicBezTo>
                  <a:cubicBezTo>
                    <a:pt x="127258" y="7398"/>
                    <a:pt x="127300" y="7566"/>
                    <a:pt x="127637" y="7798"/>
                  </a:cubicBezTo>
                  <a:cubicBezTo>
                    <a:pt x="129155" y="8810"/>
                    <a:pt x="130651" y="9864"/>
                    <a:pt x="132168" y="10875"/>
                  </a:cubicBezTo>
                  <a:cubicBezTo>
                    <a:pt x="132632" y="11170"/>
                    <a:pt x="132716" y="11339"/>
                    <a:pt x="132211" y="11718"/>
                  </a:cubicBezTo>
                  <a:cubicBezTo>
                    <a:pt x="130841" y="12793"/>
                    <a:pt x="129492" y="13910"/>
                    <a:pt x="128143" y="15048"/>
                  </a:cubicBezTo>
                  <a:cubicBezTo>
                    <a:pt x="127532" y="15554"/>
                    <a:pt x="127553" y="15554"/>
                    <a:pt x="128185" y="15997"/>
                  </a:cubicBezTo>
                  <a:lnTo>
                    <a:pt x="132463" y="18905"/>
                  </a:lnTo>
                  <a:cubicBezTo>
                    <a:pt x="133075" y="19327"/>
                    <a:pt x="133075" y="19369"/>
                    <a:pt x="132506" y="19854"/>
                  </a:cubicBezTo>
                  <a:cubicBezTo>
                    <a:pt x="131157" y="20971"/>
                    <a:pt x="129766" y="22109"/>
                    <a:pt x="128396" y="23226"/>
                  </a:cubicBezTo>
                  <a:cubicBezTo>
                    <a:pt x="128248" y="23352"/>
                    <a:pt x="128122" y="23500"/>
                    <a:pt x="127932" y="23668"/>
                  </a:cubicBezTo>
                  <a:cubicBezTo>
                    <a:pt x="129618" y="24806"/>
                    <a:pt x="131262" y="25945"/>
                    <a:pt x="132927" y="27040"/>
                  </a:cubicBezTo>
                  <a:cubicBezTo>
                    <a:pt x="133370" y="27336"/>
                    <a:pt x="133517" y="27462"/>
                    <a:pt x="132990" y="27884"/>
                  </a:cubicBezTo>
                  <a:cubicBezTo>
                    <a:pt x="131515" y="29022"/>
                    <a:pt x="130103" y="30244"/>
                    <a:pt x="128649" y="31403"/>
                  </a:cubicBezTo>
                  <a:cubicBezTo>
                    <a:pt x="128290" y="31698"/>
                    <a:pt x="128438" y="31825"/>
                    <a:pt x="128733" y="32014"/>
                  </a:cubicBezTo>
                  <a:cubicBezTo>
                    <a:pt x="130229" y="33026"/>
                    <a:pt x="131726" y="34017"/>
                    <a:pt x="133201" y="35028"/>
                  </a:cubicBezTo>
                  <a:cubicBezTo>
                    <a:pt x="133391" y="35176"/>
                    <a:pt x="133644" y="35239"/>
                    <a:pt x="133770" y="35534"/>
                  </a:cubicBezTo>
                  <a:cubicBezTo>
                    <a:pt x="132737" y="35597"/>
                    <a:pt x="131747" y="35618"/>
                    <a:pt x="130756" y="35661"/>
                  </a:cubicBezTo>
                  <a:cubicBezTo>
                    <a:pt x="128269" y="35808"/>
                    <a:pt x="125761" y="35850"/>
                    <a:pt x="123274" y="35998"/>
                  </a:cubicBezTo>
                  <a:cubicBezTo>
                    <a:pt x="122410" y="36040"/>
                    <a:pt x="121567" y="36082"/>
                    <a:pt x="120703" y="36082"/>
                  </a:cubicBezTo>
                  <a:cubicBezTo>
                    <a:pt x="117816" y="36272"/>
                    <a:pt x="114886" y="36398"/>
                    <a:pt x="111999" y="36525"/>
                  </a:cubicBezTo>
                  <a:cubicBezTo>
                    <a:pt x="110017" y="36588"/>
                    <a:pt x="108057" y="36756"/>
                    <a:pt x="106097" y="36756"/>
                  </a:cubicBezTo>
                  <a:cubicBezTo>
                    <a:pt x="105971" y="36862"/>
                    <a:pt x="105802" y="36883"/>
                    <a:pt x="105655" y="36883"/>
                  </a:cubicBezTo>
                  <a:cubicBezTo>
                    <a:pt x="103210" y="36967"/>
                    <a:pt x="100765" y="37052"/>
                    <a:pt x="98341" y="37157"/>
                  </a:cubicBezTo>
                  <a:cubicBezTo>
                    <a:pt x="96065" y="37262"/>
                    <a:pt x="93810" y="37410"/>
                    <a:pt x="91491" y="37515"/>
                  </a:cubicBezTo>
                  <a:cubicBezTo>
                    <a:pt x="89173" y="37621"/>
                    <a:pt x="86855" y="37684"/>
                    <a:pt x="84536" y="37831"/>
                  </a:cubicBezTo>
                  <a:cubicBezTo>
                    <a:pt x="81965" y="37979"/>
                    <a:pt x="79415" y="38148"/>
                    <a:pt x="76865" y="38211"/>
                  </a:cubicBezTo>
                  <a:lnTo>
                    <a:pt x="76865" y="38190"/>
                  </a:lnTo>
                  <a:cubicBezTo>
                    <a:pt x="74083" y="38379"/>
                    <a:pt x="71322" y="38506"/>
                    <a:pt x="68540" y="38590"/>
                  </a:cubicBezTo>
                  <a:cubicBezTo>
                    <a:pt x="67022" y="38632"/>
                    <a:pt x="65484" y="38738"/>
                    <a:pt x="63966" y="38801"/>
                  </a:cubicBezTo>
                  <a:cubicBezTo>
                    <a:pt x="61774" y="38948"/>
                    <a:pt x="59582" y="39012"/>
                    <a:pt x="57411" y="39117"/>
                  </a:cubicBezTo>
                  <a:cubicBezTo>
                    <a:pt x="54714" y="39243"/>
                    <a:pt x="52037" y="39412"/>
                    <a:pt x="49339" y="39475"/>
                  </a:cubicBezTo>
                  <a:cubicBezTo>
                    <a:pt x="46452" y="39686"/>
                    <a:pt x="43564" y="39791"/>
                    <a:pt x="40677" y="39897"/>
                  </a:cubicBezTo>
                  <a:cubicBezTo>
                    <a:pt x="38851" y="39992"/>
                    <a:pt x="37024" y="40156"/>
                    <a:pt x="35183" y="40156"/>
                  </a:cubicBezTo>
                  <a:cubicBezTo>
                    <a:pt x="34984" y="40156"/>
                    <a:pt x="34785" y="40154"/>
                    <a:pt x="34586" y="40150"/>
                  </a:cubicBezTo>
                  <a:cubicBezTo>
                    <a:pt x="34453" y="40259"/>
                    <a:pt x="34312" y="40277"/>
                    <a:pt x="34165" y="40277"/>
                  </a:cubicBezTo>
                  <a:cubicBezTo>
                    <a:pt x="34090" y="40277"/>
                    <a:pt x="34013" y="40272"/>
                    <a:pt x="33934" y="40272"/>
                  </a:cubicBezTo>
                  <a:cubicBezTo>
                    <a:pt x="33899" y="40272"/>
                    <a:pt x="33863" y="40273"/>
                    <a:pt x="33827" y="40276"/>
                  </a:cubicBezTo>
                  <a:cubicBezTo>
                    <a:pt x="31593" y="40360"/>
                    <a:pt x="29338" y="40445"/>
                    <a:pt x="27083" y="40571"/>
                  </a:cubicBezTo>
                  <a:cubicBezTo>
                    <a:pt x="24975" y="40656"/>
                    <a:pt x="22868" y="40803"/>
                    <a:pt x="20760" y="40930"/>
                  </a:cubicBezTo>
                  <a:cubicBezTo>
                    <a:pt x="20669" y="40937"/>
                    <a:pt x="20580" y="40939"/>
                    <a:pt x="20491" y="40939"/>
                  </a:cubicBezTo>
                  <a:cubicBezTo>
                    <a:pt x="20315" y="40939"/>
                    <a:pt x="20142" y="40930"/>
                    <a:pt x="19959" y="40930"/>
                  </a:cubicBezTo>
                  <a:lnTo>
                    <a:pt x="5290" y="41667"/>
                  </a:lnTo>
                  <a:cubicBezTo>
                    <a:pt x="5269" y="41604"/>
                    <a:pt x="5269" y="41541"/>
                    <a:pt x="5248" y="41499"/>
                  </a:cubicBezTo>
                  <a:cubicBezTo>
                    <a:pt x="5944" y="40740"/>
                    <a:pt x="6787" y="40171"/>
                    <a:pt x="7545" y="39517"/>
                  </a:cubicBezTo>
                  <a:cubicBezTo>
                    <a:pt x="8262" y="38885"/>
                    <a:pt x="8978" y="38274"/>
                    <a:pt x="9716" y="37705"/>
                  </a:cubicBezTo>
                  <a:cubicBezTo>
                    <a:pt x="10138" y="37389"/>
                    <a:pt x="10011" y="37241"/>
                    <a:pt x="9653" y="37030"/>
                  </a:cubicBezTo>
                  <a:cubicBezTo>
                    <a:pt x="8135" y="36019"/>
                    <a:pt x="6639" y="34986"/>
                    <a:pt x="5100" y="33996"/>
                  </a:cubicBezTo>
                  <a:cubicBezTo>
                    <a:pt x="4637" y="33679"/>
                    <a:pt x="4616" y="33511"/>
                    <a:pt x="5079" y="33152"/>
                  </a:cubicBezTo>
                  <a:cubicBezTo>
                    <a:pt x="6513" y="32014"/>
                    <a:pt x="7883" y="30834"/>
                    <a:pt x="9295" y="29696"/>
                  </a:cubicBezTo>
                  <a:cubicBezTo>
                    <a:pt x="9653" y="29380"/>
                    <a:pt x="9695" y="29211"/>
                    <a:pt x="9252" y="28937"/>
                  </a:cubicBezTo>
                  <a:cubicBezTo>
                    <a:pt x="7735" y="27947"/>
                    <a:pt x="6260" y="26914"/>
                    <a:pt x="4784" y="25902"/>
                  </a:cubicBezTo>
                  <a:cubicBezTo>
                    <a:pt x="4574" y="25776"/>
                    <a:pt x="4384" y="25649"/>
                    <a:pt x="4152" y="25481"/>
                  </a:cubicBezTo>
                  <a:lnTo>
                    <a:pt x="8178" y="22172"/>
                  </a:lnTo>
                  <a:cubicBezTo>
                    <a:pt x="8367" y="22003"/>
                    <a:pt x="8557" y="21856"/>
                    <a:pt x="8747" y="21708"/>
                  </a:cubicBezTo>
                  <a:cubicBezTo>
                    <a:pt x="9316" y="21202"/>
                    <a:pt x="9316" y="21202"/>
                    <a:pt x="8641" y="20760"/>
                  </a:cubicBezTo>
                  <a:cubicBezTo>
                    <a:pt x="7187" y="19769"/>
                    <a:pt x="5754" y="18779"/>
                    <a:pt x="4278" y="17809"/>
                  </a:cubicBezTo>
                  <a:cubicBezTo>
                    <a:pt x="3857" y="17535"/>
                    <a:pt x="3815" y="17346"/>
                    <a:pt x="4236" y="17008"/>
                  </a:cubicBezTo>
                  <a:cubicBezTo>
                    <a:pt x="5691" y="15828"/>
                    <a:pt x="7124" y="14627"/>
                    <a:pt x="8557" y="13468"/>
                  </a:cubicBezTo>
                  <a:cubicBezTo>
                    <a:pt x="8894" y="13194"/>
                    <a:pt x="8852" y="13088"/>
                    <a:pt x="8536" y="12856"/>
                  </a:cubicBezTo>
                  <a:cubicBezTo>
                    <a:pt x="6850" y="11760"/>
                    <a:pt x="5227" y="10643"/>
                    <a:pt x="3435" y="9442"/>
                  </a:cubicBezTo>
                  <a:cubicBezTo>
                    <a:pt x="4321" y="9295"/>
                    <a:pt x="5079" y="9316"/>
                    <a:pt x="5817" y="9273"/>
                  </a:cubicBezTo>
                  <a:cubicBezTo>
                    <a:pt x="8157" y="9126"/>
                    <a:pt x="10517" y="9084"/>
                    <a:pt x="12856" y="8957"/>
                  </a:cubicBezTo>
                  <a:cubicBezTo>
                    <a:pt x="14664" y="8858"/>
                    <a:pt x="16471" y="8703"/>
                    <a:pt x="18295" y="8703"/>
                  </a:cubicBezTo>
                  <a:cubicBezTo>
                    <a:pt x="18407" y="8703"/>
                    <a:pt x="18519" y="8703"/>
                    <a:pt x="18631" y="8704"/>
                  </a:cubicBezTo>
                  <a:cubicBezTo>
                    <a:pt x="18737" y="8617"/>
                    <a:pt x="18857" y="8573"/>
                    <a:pt x="18979" y="8573"/>
                  </a:cubicBezTo>
                  <a:cubicBezTo>
                    <a:pt x="19004" y="8573"/>
                    <a:pt x="19028" y="8574"/>
                    <a:pt x="19053" y="8578"/>
                  </a:cubicBezTo>
                  <a:cubicBezTo>
                    <a:pt x="21540" y="8494"/>
                    <a:pt x="24048" y="8409"/>
                    <a:pt x="26535" y="8304"/>
                  </a:cubicBezTo>
                  <a:cubicBezTo>
                    <a:pt x="28642" y="8199"/>
                    <a:pt x="30750" y="8051"/>
                    <a:pt x="32858" y="7925"/>
                  </a:cubicBezTo>
                  <a:cubicBezTo>
                    <a:pt x="33005" y="7925"/>
                    <a:pt x="33132" y="7946"/>
                    <a:pt x="33258" y="7946"/>
                  </a:cubicBezTo>
                  <a:cubicBezTo>
                    <a:pt x="35408" y="7840"/>
                    <a:pt x="37537" y="7756"/>
                    <a:pt x="39686" y="7651"/>
                  </a:cubicBezTo>
                  <a:cubicBezTo>
                    <a:pt x="42068" y="7545"/>
                    <a:pt x="44471" y="7398"/>
                    <a:pt x="46831" y="7271"/>
                  </a:cubicBezTo>
                  <a:cubicBezTo>
                    <a:pt x="46937" y="7264"/>
                    <a:pt x="47040" y="7262"/>
                    <a:pt x="47142" y="7262"/>
                  </a:cubicBezTo>
                  <a:cubicBezTo>
                    <a:pt x="47346" y="7262"/>
                    <a:pt x="47548" y="7271"/>
                    <a:pt x="47759" y="7271"/>
                  </a:cubicBezTo>
                  <a:cubicBezTo>
                    <a:pt x="49993" y="7166"/>
                    <a:pt x="52206" y="7082"/>
                    <a:pt x="54440" y="6955"/>
                  </a:cubicBezTo>
                  <a:cubicBezTo>
                    <a:pt x="57095" y="6808"/>
                    <a:pt x="59730" y="6597"/>
                    <a:pt x="62385" y="6597"/>
                  </a:cubicBezTo>
                  <a:cubicBezTo>
                    <a:pt x="62533" y="6534"/>
                    <a:pt x="62701" y="6491"/>
                    <a:pt x="62891" y="6470"/>
                  </a:cubicBezTo>
                  <a:cubicBezTo>
                    <a:pt x="65462" y="6386"/>
                    <a:pt x="68055" y="6281"/>
                    <a:pt x="70626" y="6175"/>
                  </a:cubicBezTo>
                  <a:cubicBezTo>
                    <a:pt x="72186" y="6112"/>
                    <a:pt x="73724" y="6028"/>
                    <a:pt x="75284" y="5965"/>
                  </a:cubicBezTo>
                  <a:cubicBezTo>
                    <a:pt x="77518" y="5859"/>
                    <a:pt x="79731" y="5775"/>
                    <a:pt x="81965" y="5648"/>
                  </a:cubicBezTo>
                  <a:cubicBezTo>
                    <a:pt x="84621" y="5501"/>
                    <a:pt x="87255" y="5290"/>
                    <a:pt x="89911" y="5269"/>
                  </a:cubicBezTo>
                  <a:cubicBezTo>
                    <a:pt x="90058" y="5227"/>
                    <a:pt x="90227" y="5185"/>
                    <a:pt x="90417" y="5164"/>
                  </a:cubicBezTo>
                  <a:cubicBezTo>
                    <a:pt x="92882" y="5058"/>
                    <a:pt x="95348" y="4974"/>
                    <a:pt x="97814" y="4869"/>
                  </a:cubicBezTo>
                  <a:cubicBezTo>
                    <a:pt x="100006" y="4784"/>
                    <a:pt x="102177" y="4637"/>
                    <a:pt x="104369" y="4510"/>
                  </a:cubicBezTo>
                  <a:cubicBezTo>
                    <a:pt x="106708" y="4426"/>
                    <a:pt x="109069" y="4321"/>
                    <a:pt x="111429" y="4215"/>
                  </a:cubicBezTo>
                  <a:cubicBezTo>
                    <a:pt x="113600" y="4110"/>
                    <a:pt x="115771" y="3962"/>
                    <a:pt x="117963" y="3857"/>
                  </a:cubicBezTo>
                  <a:cubicBezTo>
                    <a:pt x="118083" y="3843"/>
                    <a:pt x="118200" y="3838"/>
                    <a:pt x="118316" y="3838"/>
                  </a:cubicBezTo>
                  <a:cubicBezTo>
                    <a:pt x="118549" y="3838"/>
                    <a:pt x="118778" y="3857"/>
                    <a:pt x="119017" y="3857"/>
                  </a:cubicBezTo>
                  <a:lnTo>
                    <a:pt x="132358" y="3182"/>
                  </a:lnTo>
                  <a:close/>
                  <a:moveTo>
                    <a:pt x="131831" y="0"/>
                  </a:moveTo>
                  <a:cubicBezTo>
                    <a:pt x="129787" y="253"/>
                    <a:pt x="127468" y="211"/>
                    <a:pt x="125150" y="337"/>
                  </a:cubicBezTo>
                  <a:cubicBezTo>
                    <a:pt x="123232" y="464"/>
                    <a:pt x="121314" y="506"/>
                    <a:pt x="119396" y="590"/>
                  </a:cubicBezTo>
                  <a:cubicBezTo>
                    <a:pt x="117647" y="674"/>
                    <a:pt x="115898" y="780"/>
                    <a:pt x="114148" y="864"/>
                  </a:cubicBezTo>
                  <a:cubicBezTo>
                    <a:pt x="112357" y="948"/>
                    <a:pt x="110565" y="1033"/>
                    <a:pt x="108774" y="1117"/>
                  </a:cubicBezTo>
                  <a:cubicBezTo>
                    <a:pt x="107004" y="1201"/>
                    <a:pt x="105212" y="1307"/>
                    <a:pt x="103421" y="1391"/>
                  </a:cubicBezTo>
                  <a:lnTo>
                    <a:pt x="97646" y="1644"/>
                  </a:lnTo>
                  <a:lnTo>
                    <a:pt x="91744" y="1918"/>
                  </a:lnTo>
                  <a:cubicBezTo>
                    <a:pt x="89995" y="2002"/>
                    <a:pt x="88267" y="2108"/>
                    <a:pt x="86518" y="2171"/>
                  </a:cubicBezTo>
                  <a:cubicBezTo>
                    <a:pt x="83757" y="2297"/>
                    <a:pt x="81017" y="2445"/>
                    <a:pt x="78256" y="2571"/>
                  </a:cubicBezTo>
                  <a:cubicBezTo>
                    <a:pt x="76527" y="2677"/>
                    <a:pt x="74820" y="2761"/>
                    <a:pt x="73092" y="2845"/>
                  </a:cubicBezTo>
                  <a:cubicBezTo>
                    <a:pt x="70289" y="2972"/>
                    <a:pt x="67486" y="3098"/>
                    <a:pt x="64704" y="3246"/>
                  </a:cubicBezTo>
                  <a:cubicBezTo>
                    <a:pt x="62975" y="3330"/>
                    <a:pt x="61247" y="3435"/>
                    <a:pt x="59519" y="3499"/>
                  </a:cubicBezTo>
                  <a:cubicBezTo>
                    <a:pt x="56674" y="3625"/>
                    <a:pt x="53807" y="3773"/>
                    <a:pt x="50941" y="3899"/>
                  </a:cubicBezTo>
                  <a:cubicBezTo>
                    <a:pt x="49150" y="4004"/>
                    <a:pt x="47358" y="4089"/>
                    <a:pt x="45567" y="4173"/>
                  </a:cubicBezTo>
                  <a:cubicBezTo>
                    <a:pt x="42700" y="4300"/>
                    <a:pt x="39813" y="4447"/>
                    <a:pt x="36925" y="4573"/>
                  </a:cubicBezTo>
                  <a:cubicBezTo>
                    <a:pt x="35197" y="4658"/>
                    <a:pt x="33469" y="4763"/>
                    <a:pt x="31762" y="4847"/>
                  </a:cubicBezTo>
                  <a:cubicBezTo>
                    <a:pt x="28769" y="4953"/>
                    <a:pt x="25818" y="5100"/>
                    <a:pt x="22847" y="5248"/>
                  </a:cubicBezTo>
                  <a:cubicBezTo>
                    <a:pt x="21160" y="5332"/>
                    <a:pt x="19474" y="5438"/>
                    <a:pt x="17788" y="5501"/>
                  </a:cubicBezTo>
                  <a:cubicBezTo>
                    <a:pt x="14985" y="5627"/>
                    <a:pt x="12161" y="5796"/>
                    <a:pt x="9358" y="5901"/>
                  </a:cubicBezTo>
                  <a:cubicBezTo>
                    <a:pt x="7967" y="5965"/>
                    <a:pt x="6597" y="6028"/>
                    <a:pt x="5206" y="6091"/>
                  </a:cubicBezTo>
                  <a:cubicBezTo>
                    <a:pt x="4321" y="6154"/>
                    <a:pt x="3414" y="6049"/>
                    <a:pt x="2550" y="6323"/>
                  </a:cubicBezTo>
                  <a:cubicBezTo>
                    <a:pt x="1433" y="6681"/>
                    <a:pt x="632" y="7377"/>
                    <a:pt x="337" y="8536"/>
                  </a:cubicBezTo>
                  <a:cubicBezTo>
                    <a:pt x="0" y="9611"/>
                    <a:pt x="316" y="10770"/>
                    <a:pt x="1117" y="11550"/>
                  </a:cubicBezTo>
                  <a:cubicBezTo>
                    <a:pt x="1749" y="12182"/>
                    <a:pt x="2529" y="12603"/>
                    <a:pt x="3246" y="13088"/>
                  </a:cubicBezTo>
                  <a:cubicBezTo>
                    <a:pt x="3625" y="13320"/>
                    <a:pt x="3562" y="13489"/>
                    <a:pt x="3288" y="13699"/>
                  </a:cubicBezTo>
                  <a:cubicBezTo>
                    <a:pt x="2909" y="14016"/>
                    <a:pt x="2550" y="14332"/>
                    <a:pt x="2171" y="14627"/>
                  </a:cubicBezTo>
                  <a:cubicBezTo>
                    <a:pt x="127" y="16081"/>
                    <a:pt x="42" y="18779"/>
                    <a:pt x="2087" y="20128"/>
                  </a:cubicBezTo>
                  <a:cubicBezTo>
                    <a:pt x="2550" y="20444"/>
                    <a:pt x="3014" y="20781"/>
                    <a:pt x="3457" y="21055"/>
                  </a:cubicBezTo>
                  <a:cubicBezTo>
                    <a:pt x="3899" y="21308"/>
                    <a:pt x="3920" y="21582"/>
                    <a:pt x="3541" y="21877"/>
                  </a:cubicBezTo>
                  <a:cubicBezTo>
                    <a:pt x="3161" y="22172"/>
                    <a:pt x="2803" y="22509"/>
                    <a:pt x="2424" y="22783"/>
                  </a:cubicBezTo>
                  <a:cubicBezTo>
                    <a:pt x="485" y="24216"/>
                    <a:pt x="527" y="26872"/>
                    <a:pt x="2508" y="28221"/>
                  </a:cubicBezTo>
                  <a:cubicBezTo>
                    <a:pt x="2993" y="28558"/>
                    <a:pt x="3457" y="28937"/>
                    <a:pt x="3962" y="29232"/>
                  </a:cubicBezTo>
                  <a:cubicBezTo>
                    <a:pt x="4531" y="29549"/>
                    <a:pt x="4278" y="29759"/>
                    <a:pt x="3920" y="30012"/>
                  </a:cubicBezTo>
                  <a:cubicBezTo>
                    <a:pt x="3309" y="30476"/>
                    <a:pt x="2740" y="30982"/>
                    <a:pt x="2192" y="31509"/>
                  </a:cubicBezTo>
                  <a:cubicBezTo>
                    <a:pt x="948" y="32794"/>
                    <a:pt x="1244" y="35028"/>
                    <a:pt x="2466" y="35956"/>
                  </a:cubicBezTo>
                  <a:cubicBezTo>
                    <a:pt x="3098" y="36461"/>
                    <a:pt x="3773" y="36925"/>
                    <a:pt x="4447" y="37368"/>
                  </a:cubicBezTo>
                  <a:cubicBezTo>
                    <a:pt x="4742" y="37578"/>
                    <a:pt x="4763" y="37726"/>
                    <a:pt x="4489" y="37937"/>
                  </a:cubicBezTo>
                  <a:cubicBezTo>
                    <a:pt x="4026" y="38295"/>
                    <a:pt x="3625" y="38695"/>
                    <a:pt x="3161" y="39033"/>
                  </a:cubicBezTo>
                  <a:cubicBezTo>
                    <a:pt x="1665" y="40150"/>
                    <a:pt x="1286" y="42194"/>
                    <a:pt x="2382" y="43564"/>
                  </a:cubicBezTo>
                  <a:cubicBezTo>
                    <a:pt x="3127" y="44539"/>
                    <a:pt x="4133" y="44838"/>
                    <a:pt x="5320" y="44838"/>
                  </a:cubicBezTo>
                  <a:cubicBezTo>
                    <a:pt x="5441" y="44838"/>
                    <a:pt x="5565" y="44834"/>
                    <a:pt x="5691" y="44829"/>
                  </a:cubicBezTo>
                  <a:cubicBezTo>
                    <a:pt x="8409" y="44681"/>
                    <a:pt x="11149" y="44555"/>
                    <a:pt x="13868" y="44407"/>
                  </a:cubicBezTo>
                  <a:cubicBezTo>
                    <a:pt x="15596" y="44323"/>
                    <a:pt x="17325" y="44217"/>
                    <a:pt x="19053" y="44154"/>
                  </a:cubicBezTo>
                  <a:cubicBezTo>
                    <a:pt x="20908" y="44070"/>
                    <a:pt x="22762" y="43964"/>
                    <a:pt x="24617" y="43880"/>
                  </a:cubicBezTo>
                  <a:cubicBezTo>
                    <a:pt x="26451" y="43796"/>
                    <a:pt x="28284" y="43712"/>
                    <a:pt x="30118" y="43627"/>
                  </a:cubicBezTo>
                  <a:cubicBezTo>
                    <a:pt x="32015" y="43522"/>
                    <a:pt x="33912" y="43438"/>
                    <a:pt x="35829" y="43353"/>
                  </a:cubicBezTo>
                  <a:cubicBezTo>
                    <a:pt x="37663" y="43269"/>
                    <a:pt x="39476" y="43185"/>
                    <a:pt x="41330" y="43100"/>
                  </a:cubicBezTo>
                  <a:cubicBezTo>
                    <a:pt x="43227" y="42995"/>
                    <a:pt x="45124" y="42890"/>
                    <a:pt x="47021" y="42826"/>
                  </a:cubicBezTo>
                  <a:cubicBezTo>
                    <a:pt x="49698" y="42742"/>
                    <a:pt x="52332" y="42552"/>
                    <a:pt x="55009" y="42426"/>
                  </a:cubicBezTo>
                  <a:cubicBezTo>
                    <a:pt x="57706" y="42321"/>
                    <a:pt x="60383" y="42173"/>
                    <a:pt x="63081" y="42047"/>
                  </a:cubicBezTo>
                  <a:cubicBezTo>
                    <a:pt x="64914" y="41941"/>
                    <a:pt x="66727" y="41857"/>
                    <a:pt x="68582" y="41773"/>
                  </a:cubicBezTo>
                  <a:cubicBezTo>
                    <a:pt x="70521" y="41688"/>
                    <a:pt x="72460" y="41562"/>
                    <a:pt x="74399" y="41520"/>
                  </a:cubicBezTo>
                  <a:cubicBezTo>
                    <a:pt x="77118" y="41435"/>
                    <a:pt x="79815" y="41246"/>
                    <a:pt x="82534" y="41119"/>
                  </a:cubicBezTo>
                  <a:lnTo>
                    <a:pt x="87972" y="40845"/>
                  </a:lnTo>
                  <a:cubicBezTo>
                    <a:pt x="89700" y="40761"/>
                    <a:pt x="91449" y="40656"/>
                    <a:pt x="93199" y="40592"/>
                  </a:cubicBezTo>
                  <a:cubicBezTo>
                    <a:pt x="96002" y="40445"/>
                    <a:pt x="98784" y="40318"/>
                    <a:pt x="101587" y="40192"/>
                  </a:cubicBezTo>
                  <a:lnTo>
                    <a:pt x="107151" y="39918"/>
                  </a:lnTo>
                  <a:lnTo>
                    <a:pt x="112715" y="39665"/>
                  </a:lnTo>
                  <a:cubicBezTo>
                    <a:pt x="114549" y="39581"/>
                    <a:pt x="116382" y="39454"/>
                    <a:pt x="118216" y="39391"/>
                  </a:cubicBezTo>
                  <a:cubicBezTo>
                    <a:pt x="121019" y="39307"/>
                    <a:pt x="123822" y="39138"/>
                    <a:pt x="126604" y="38991"/>
                  </a:cubicBezTo>
                  <a:cubicBezTo>
                    <a:pt x="128965" y="38864"/>
                    <a:pt x="131325" y="38822"/>
                    <a:pt x="133686" y="38717"/>
                  </a:cubicBezTo>
                  <a:cubicBezTo>
                    <a:pt x="135372" y="38653"/>
                    <a:pt x="136510" y="37810"/>
                    <a:pt x="136953" y="36272"/>
                  </a:cubicBezTo>
                  <a:cubicBezTo>
                    <a:pt x="137332" y="34986"/>
                    <a:pt x="136721" y="33574"/>
                    <a:pt x="135414" y="32668"/>
                  </a:cubicBezTo>
                  <a:cubicBezTo>
                    <a:pt x="134972" y="32373"/>
                    <a:pt x="134550" y="32057"/>
                    <a:pt x="134086" y="31804"/>
                  </a:cubicBezTo>
                  <a:cubicBezTo>
                    <a:pt x="133749" y="31593"/>
                    <a:pt x="133707" y="31424"/>
                    <a:pt x="134002" y="31150"/>
                  </a:cubicBezTo>
                  <a:cubicBezTo>
                    <a:pt x="134487" y="30771"/>
                    <a:pt x="134929" y="30349"/>
                    <a:pt x="135414" y="29991"/>
                  </a:cubicBezTo>
                  <a:cubicBezTo>
                    <a:pt x="136953" y="28832"/>
                    <a:pt x="137100" y="26598"/>
                    <a:pt x="135751" y="25249"/>
                  </a:cubicBezTo>
                  <a:cubicBezTo>
                    <a:pt x="135119" y="24596"/>
                    <a:pt x="134339" y="24174"/>
                    <a:pt x="133602" y="23668"/>
                  </a:cubicBezTo>
                  <a:cubicBezTo>
                    <a:pt x="133222" y="23415"/>
                    <a:pt x="133285" y="23289"/>
                    <a:pt x="133602" y="23057"/>
                  </a:cubicBezTo>
                  <a:cubicBezTo>
                    <a:pt x="134002" y="22762"/>
                    <a:pt x="134360" y="22425"/>
                    <a:pt x="134761" y="22109"/>
                  </a:cubicBezTo>
                  <a:cubicBezTo>
                    <a:pt x="137100" y="20296"/>
                    <a:pt x="136573" y="17598"/>
                    <a:pt x="134445" y="16355"/>
                  </a:cubicBezTo>
                  <a:cubicBezTo>
                    <a:pt x="134065" y="16144"/>
                    <a:pt x="133749" y="15870"/>
                    <a:pt x="133391" y="15659"/>
                  </a:cubicBezTo>
                  <a:cubicBezTo>
                    <a:pt x="132822" y="15364"/>
                    <a:pt x="132990" y="15111"/>
                    <a:pt x="133391" y="14816"/>
                  </a:cubicBezTo>
                  <a:cubicBezTo>
                    <a:pt x="133981" y="14374"/>
                    <a:pt x="134550" y="13889"/>
                    <a:pt x="135077" y="13362"/>
                  </a:cubicBezTo>
                  <a:cubicBezTo>
                    <a:pt x="136236" y="12245"/>
                    <a:pt x="136067" y="9969"/>
                    <a:pt x="135014" y="9084"/>
                  </a:cubicBezTo>
                  <a:cubicBezTo>
                    <a:pt x="134360" y="8536"/>
                    <a:pt x="133665" y="8030"/>
                    <a:pt x="132948" y="7566"/>
                  </a:cubicBezTo>
                  <a:cubicBezTo>
                    <a:pt x="132548" y="7313"/>
                    <a:pt x="132569" y="7124"/>
                    <a:pt x="132906" y="6850"/>
                  </a:cubicBezTo>
                  <a:cubicBezTo>
                    <a:pt x="133264" y="6555"/>
                    <a:pt x="133602" y="6302"/>
                    <a:pt x="133939" y="6028"/>
                  </a:cubicBezTo>
                  <a:cubicBezTo>
                    <a:pt x="135309" y="5016"/>
                    <a:pt x="135793" y="3583"/>
                    <a:pt x="135309" y="2108"/>
                  </a:cubicBezTo>
                  <a:cubicBezTo>
                    <a:pt x="134866" y="759"/>
                    <a:pt x="133707" y="0"/>
                    <a:pt x="131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66675" dir="288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53"/>
            <p:cNvSpPr/>
            <p:nvPr/>
          </p:nvSpPr>
          <p:spPr>
            <a:xfrm>
              <a:off x="2851254" y="5371002"/>
              <a:ext cx="356988" cy="614883"/>
            </a:xfrm>
            <a:custGeom>
              <a:avLst/>
              <a:gdLst/>
              <a:ahLst/>
              <a:cxnLst/>
              <a:rect l="l" t="t" r="r" b="b"/>
              <a:pathLst>
                <a:path w="19180" h="33036" extrusionOk="0">
                  <a:moveTo>
                    <a:pt x="17473" y="1"/>
                  </a:moveTo>
                  <a:cubicBezTo>
                    <a:pt x="15344" y="127"/>
                    <a:pt x="13236" y="275"/>
                    <a:pt x="11129" y="380"/>
                  </a:cubicBezTo>
                  <a:cubicBezTo>
                    <a:pt x="8642" y="485"/>
                    <a:pt x="6134" y="570"/>
                    <a:pt x="3647" y="654"/>
                  </a:cubicBezTo>
                  <a:cubicBezTo>
                    <a:pt x="3622" y="650"/>
                    <a:pt x="3598" y="649"/>
                    <a:pt x="3573" y="649"/>
                  </a:cubicBezTo>
                  <a:cubicBezTo>
                    <a:pt x="3451" y="649"/>
                    <a:pt x="3331" y="693"/>
                    <a:pt x="3225" y="780"/>
                  </a:cubicBezTo>
                  <a:cubicBezTo>
                    <a:pt x="2720" y="1961"/>
                    <a:pt x="1961" y="3014"/>
                    <a:pt x="1328" y="4131"/>
                  </a:cubicBezTo>
                  <a:cubicBezTo>
                    <a:pt x="991" y="4764"/>
                    <a:pt x="612" y="5396"/>
                    <a:pt x="211" y="6007"/>
                  </a:cubicBezTo>
                  <a:cubicBezTo>
                    <a:pt x="1" y="6281"/>
                    <a:pt x="1" y="6682"/>
                    <a:pt x="254" y="6935"/>
                  </a:cubicBezTo>
                  <a:cubicBezTo>
                    <a:pt x="1328" y="8410"/>
                    <a:pt x="2382" y="9885"/>
                    <a:pt x="3478" y="11339"/>
                  </a:cubicBezTo>
                  <a:cubicBezTo>
                    <a:pt x="3689" y="11529"/>
                    <a:pt x="3710" y="11845"/>
                    <a:pt x="3520" y="12077"/>
                  </a:cubicBezTo>
                  <a:cubicBezTo>
                    <a:pt x="2572" y="13637"/>
                    <a:pt x="1666" y="15196"/>
                    <a:pt x="717" y="16756"/>
                  </a:cubicBezTo>
                  <a:cubicBezTo>
                    <a:pt x="528" y="17030"/>
                    <a:pt x="549" y="17388"/>
                    <a:pt x="781" y="17641"/>
                  </a:cubicBezTo>
                  <a:cubicBezTo>
                    <a:pt x="1834" y="19074"/>
                    <a:pt x="2867" y="20550"/>
                    <a:pt x="3942" y="21983"/>
                  </a:cubicBezTo>
                  <a:cubicBezTo>
                    <a:pt x="4195" y="22257"/>
                    <a:pt x="4216" y="22678"/>
                    <a:pt x="3984" y="22973"/>
                  </a:cubicBezTo>
                  <a:cubicBezTo>
                    <a:pt x="3036" y="24512"/>
                    <a:pt x="2150" y="26072"/>
                    <a:pt x="1223" y="27610"/>
                  </a:cubicBezTo>
                  <a:cubicBezTo>
                    <a:pt x="1033" y="27863"/>
                    <a:pt x="1076" y="28200"/>
                    <a:pt x="1286" y="28432"/>
                  </a:cubicBezTo>
                  <a:cubicBezTo>
                    <a:pt x="2277" y="29760"/>
                    <a:pt x="3267" y="31109"/>
                    <a:pt x="4237" y="32458"/>
                  </a:cubicBezTo>
                  <a:cubicBezTo>
                    <a:pt x="4342" y="32647"/>
                    <a:pt x="4469" y="32837"/>
                    <a:pt x="4553" y="33027"/>
                  </a:cubicBezTo>
                  <a:cubicBezTo>
                    <a:pt x="4736" y="33027"/>
                    <a:pt x="4909" y="33036"/>
                    <a:pt x="5085" y="33036"/>
                  </a:cubicBezTo>
                  <a:cubicBezTo>
                    <a:pt x="5174" y="33036"/>
                    <a:pt x="5263" y="33034"/>
                    <a:pt x="5354" y="33027"/>
                  </a:cubicBezTo>
                  <a:cubicBezTo>
                    <a:pt x="7462" y="32900"/>
                    <a:pt x="9569" y="32774"/>
                    <a:pt x="11677" y="32668"/>
                  </a:cubicBezTo>
                  <a:cubicBezTo>
                    <a:pt x="13932" y="32542"/>
                    <a:pt x="16187" y="32458"/>
                    <a:pt x="18421" y="32373"/>
                  </a:cubicBezTo>
                  <a:cubicBezTo>
                    <a:pt x="18454" y="32370"/>
                    <a:pt x="18488" y="32370"/>
                    <a:pt x="18521" y="32370"/>
                  </a:cubicBezTo>
                  <a:cubicBezTo>
                    <a:pt x="18597" y="32370"/>
                    <a:pt x="18674" y="32374"/>
                    <a:pt x="18750" y="32374"/>
                  </a:cubicBezTo>
                  <a:cubicBezTo>
                    <a:pt x="18899" y="32374"/>
                    <a:pt x="19047" y="32356"/>
                    <a:pt x="19180" y="32247"/>
                  </a:cubicBezTo>
                  <a:cubicBezTo>
                    <a:pt x="18147" y="30793"/>
                    <a:pt x="17093" y="29317"/>
                    <a:pt x="16040" y="27884"/>
                  </a:cubicBezTo>
                  <a:cubicBezTo>
                    <a:pt x="15745" y="27505"/>
                    <a:pt x="15660" y="27231"/>
                    <a:pt x="15955" y="26746"/>
                  </a:cubicBezTo>
                  <a:cubicBezTo>
                    <a:pt x="16904" y="25250"/>
                    <a:pt x="17768" y="23690"/>
                    <a:pt x="18695" y="22194"/>
                  </a:cubicBezTo>
                  <a:cubicBezTo>
                    <a:pt x="18906" y="21920"/>
                    <a:pt x="18885" y="21561"/>
                    <a:pt x="18653" y="21329"/>
                  </a:cubicBezTo>
                  <a:cubicBezTo>
                    <a:pt x="17620" y="19938"/>
                    <a:pt x="16630" y="18526"/>
                    <a:pt x="15576" y="17156"/>
                  </a:cubicBezTo>
                  <a:cubicBezTo>
                    <a:pt x="15239" y="16735"/>
                    <a:pt x="15112" y="16440"/>
                    <a:pt x="15471" y="15913"/>
                  </a:cubicBezTo>
                  <a:cubicBezTo>
                    <a:pt x="16335" y="14564"/>
                    <a:pt x="17093" y="13152"/>
                    <a:pt x="17979" y="11824"/>
                  </a:cubicBezTo>
                  <a:cubicBezTo>
                    <a:pt x="18379" y="11213"/>
                    <a:pt x="18316" y="10791"/>
                    <a:pt x="17915" y="10265"/>
                  </a:cubicBezTo>
                  <a:cubicBezTo>
                    <a:pt x="16883" y="8937"/>
                    <a:pt x="15913" y="7546"/>
                    <a:pt x="14880" y="6218"/>
                  </a:cubicBezTo>
                  <a:cubicBezTo>
                    <a:pt x="14649" y="5902"/>
                    <a:pt x="14606" y="5712"/>
                    <a:pt x="14817" y="5375"/>
                  </a:cubicBezTo>
                  <a:cubicBezTo>
                    <a:pt x="15702" y="3921"/>
                    <a:pt x="16567" y="2445"/>
                    <a:pt x="17452" y="970"/>
                  </a:cubicBezTo>
                  <a:cubicBezTo>
                    <a:pt x="17620" y="675"/>
                    <a:pt x="17852" y="401"/>
                    <a:pt x="17852" y="22"/>
                  </a:cubicBezTo>
                  <a:cubicBezTo>
                    <a:pt x="17726" y="1"/>
                    <a:pt x="17599" y="1"/>
                    <a:pt x="174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53"/>
            <p:cNvSpPr/>
            <p:nvPr/>
          </p:nvSpPr>
          <p:spPr>
            <a:xfrm>
              <a:off x="4449313" y="5294732"/>
              <a:ext cx="362106" cy="612965"/>
            </a:xfrm>
            <a:custGeom>
              <a:avLst/>
              <a:gdLst/>
              <a:ahLst/>
              <a:cxnLst/>
              <a:rect l="l" t="t" r="r" b="b"/>
              <a:pathLst>
                <a:path w="19455" h="32933" extrusionOk="0">
                  <a:moveTo>
                    <a:pt x="17037" y="0"/>
                  </a:moveTo>
                  <a:cubicBezTo>
                    <a:pt x="16920" y="0"/>
                    <a:pt x="16805" y="3"/>
                    <a:pt x="16693" y="10"/>
                  </a:cubicBezTo>
                  <a:cubicBezTo>
                    <a:pt x="14501" y="115"/>
                    <a:pt x="12330" y="263"/>
                    <a:pt x="10159" y="368"/>
                  </a:cubicBezTo>
                  <a:cubicBezTo>
                    <a:pt x="7799" y="474"/>
                    <a:pt x="5438" y="579"/>
                    <a:pt x="3099" y="663"/>
                  </a:cubicBezTo>
                  <a:cubicBezTo>
                    <a:pt x="2129" y="2349"/>
                    <a:pt x="1181" y="4014"/>
                    <a:pt x="190" y="5679"/>
                  </a:cubicBezTo>
                  <a:cubicBezTo>
                    <a:pt x="1" y="5890"/>
                    <a:pt x="22" y="6206"/>
                    <a:pt x="212" y="6417"/>
                  </a:cubicBezTo>
                  <a:cubicBezTo>
                    <a:pt x="1329" y="7871"/>
                    <a:pt x="2403" y="9368"/>
                    <a:pt x="3499" y="10843"/>
                  </a:cubicBezTo>
                  <a:cubicBezTo>
                    <a:pt x="3731" y="11075"/>
                    <a:pt x="3773" y="11454"/>
                    <a:pt x="3563" y="11728"/>
                  </a:cubicBezTo>
                  <a:cubicBezTo>
                    <a:pt x="2614" y="13246"/>
                    <a:pt x="1729" y="14805"/>
                    <a:pt x="781" y="16323"/>
                  </a:cubicBezTo>
                  <a:cubicBezTo>
                    <a:pt x="549" y="16576"/>
                    <a:pt x="549" y="16955"/>
                    <a:pt x="781" y="17187"/>
                  </a:cubicBezTo>
                  <a:cubicBezTo>
                    <a:pt x="1834" y="18620"/>
                    <a:pt x="2846" y="20074"/>
                    <a:pt x="3942" y="21465"/>
                  </a:cubicBezTo>
                  <a:cubicBezTo>
                    <a:pt x="4258" y="21908"/>
                    <a:pt x="4237" y="22203"/>
                    <a:pt x="3963" y="22624"/>
                  </a:cubicBezTo>
                  <a:cubicBezTo>
                    <a:pt x="3057" y="24121"/>
                    <a:pt x="2172" y="25638"/>
                    <a:pt x="1244" y="27114"/>
                  </a:cubicBezTo>
                  <a:cubicBezTo>
                    <a:pt x="1012" y="27493"/>
                    <a:pt x="1076" y="27725"/>
                    <a:pt x="1329" y="28041"/>
                  </a:cubicBezTo>
                  <a:cubicBezTo>
                    <a:pt x="2467" y="29558"/>
                    <a:pt x="3584" y="31097"/>
                    <a:pt x="4722" y="32635"/>
                  </a:cubicBezTo>
                  <a:cubicBezTo>
                    <a:pt x="4764" y="32720"/>
                    <a:pt x="4806" y="32825"/>
                    <a:pt x="4827" y="32930"/>
                  </a:cubicBezTo>
                  <a:cubicBezTo>
                    <a:pt x="4930" y="32932"/>
                    <a:pt x="5033" y="32932"/>
                    <a:pt x="5136" y="32932"/>
                  </a:cubicBezTo>
                  <a:cubicBezTo>
                    <a:pt x="7012" y="32932"/>
                    <a:pt x="8870" y="32757"/>
                    <a:pt x="10729" y="32678"/>
                  </a:cubicBezTo>
                  <a:cubicBezTo>
                    <a:pt x="13637" y="32572"/>
                    <a:pt x="16546" y="32446"/>
                    <a:pt x="19454" y="32256"/>
                  </a:cubicBezTo>
                  <a:cubicBezTo>
                    <a:pt x="18822" y="30991"/>
                    <a:pt x="17873" y="29959"/>
                    <a:pt x="17072" y="28779"/>
                  </a:cubicBezTo>
                  <a:cubicBezTo>
                    <a:pt x="16735" y="28252"/>
                    <a:pt x="16356" y="27746"/>
                    <a:pt x="15955" y="27240"/>
                  </a:cubicBezTo>
                  <a:cubicBezTo>
                    <a:pt x="15724" y="27029"/>
                    <a:pt x="15703" y="26671"/>
                    <a:pt x="15913" y="26418"/>
                  </a:cubicBezTo>
                  <a:cubicBezTo>
                    <a:pt x="16820" y="24858"/>
                    <a:pt x="17726" y="23320"/>
                    <a:pt x="18653" y="21781"/>
                  </a:cubicBezTo>
                  <a:cubicBezTo>
                    <a:pt x="18885" y="21486"/>
                    <a:pt x="18864" y="21065"/>
                    <a:pt x="18590" y="20791"/>
                  </a:cubicBezTo>
                  <a:cubicBezTo>
                    <a:pt x="17557" y="19400"/>
                    <a:pt x="16546" y="18009"/>
                    <a:pt x="15513" y="16618"/>
                  </a:cubicBezTo>
                  <a:cubicBezTo>
                    <a:pt x="15218" y="16302"/>
                    <a:pt x="15197" y="15838"/>
                    <a:pt x="15471" y="15501"/>
                  </a:cubicBezTo>
                  <a:cubicBezTo>
                    <a:pt x="16377" y="14046"/>
                    <a:pt x="17220" y="12571"/>
                    <a:pt x="18084" y="11096"/>
                  </a:cubicBezTo>
                  <a:cubicBezTo>
                    <a:pt x="18316" y="10737"/>
                    <a:pt x="18379" y="10464"/>
                    <a:pt x="18063" y="10063"/>
                  </a:cubicBezTo>
                  <a:cubicBezTo>
                    <a:pt x="16988" y="8672"/>
                    <a:pt x="15998" y="7239"/>
                    <a:pt x="14944" y="5827"/>
                  </a:cubicBezTo>
                  <a:cubicBezTo>
                    <a:pt x="14712" y="5532"/>
                    <a:pt x="14691" y="5110"/>
                    <a:pt x="14923" y="4815"/>
                  </a:cubicBezTo>
                  <a:cubicBezTo>
                    <a:pt x="15871" y="3213"/>
                    <a:pt x="16798" y="1612"/>
                    <a:pt x="17747" y="10"/>
                  </a:cubicBezTo>
                  <a:cubicBezTo>
                    <a:pt x="17508" y="10"/>
                    <a:pt x="17269" y="0"/>
                    <a:pt x="170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53"/>
            <p:cNvSpPr/>
            <p:nvPr/>
          </p:nvSpPr>
          <p:spPr>
            <a:xfrm>
              <a:off x="3392570" y="5346286"/>
              <a:ext cx="362088" cy="612370"/>
            </a:xfrm>
            <a:custGeom>
              <a:avLst/>
              <a:gdLst/>
              <a:ahLst/>
              <a:cxnLst/>
              <a:rect l="l" t="t" r="r" b="b"/>
              <a:pathLst>
                <a:path w="19454" h="32901" extrusionOk="0">
                  <a:moveTo>
                    <a:pt x="17894" y="1"/>
                  </a:moveTo>
                  <a:cubicBezTo>
                    <a:pt x="15239" y="1"/>
                    <a:pt x="12604" y="212"/>
                    <a:pt x="9970" y="359"/>
                  </a:cubicBezTo>
                  <a:cubicBezTo>
                    <a:pt x="7736" y="486"/>
                    <a:pt x="5502" y="570"/>
                    <a:pt x="3268" y="675"/>
                  </a:cubicBezTo>
                  <a:cubicBezTo>
                    <a:pt x="2614" y="2129"/>
                    <a:pt x="1687" y="3415"/>
                    <a:pt x="907" y="4764"/>
                  </a:cubicBezTo>
                  <a:cubicBezTo>
                    <a:pt x="22" y="6239"/>
                    <a:pt x="1" y="6218"/>
                    <a:pt x="1055" y="7609"/>
                  </a:cubicBezTo>
                  <a:cubicBezTo>
                    <a:pt x="1898" y="8726"/>
                    <a:pt x="2698" y="9885"/>
                    <a:pt x="3563" y="10981"/>
                  </a:cubicBezTo>
                  <a:cubicBezTo>
                    <a:pt x="3858" y="11361"/>
                    <a:pt x="3794" y="11593"/>
                    <a:pt x="3584" y="11951"/>
                  </a:cubicBezTo>
                  <a:cubicBezTo>
                    <a:pt x="2677" y="13447"/>
                    <a:pt x="1813" y="14965"/>
                    <a:pt x="865" y="16440"/>
                  </a:cubicBezTo>
                  <a:cubicBezTo>
                    <a:pt x="591" y="16862"/>
                    <a:pt x="675" y="17136"/>
                    <a:pt x="949" y="17473"/>
                  </a:cubicBezTo>
                  <a:cubicBezTo>
                    <a:pt x="1982" y="18864"/>
                    <a:pt x="3036" y="20297"/>
                    <a:pt x="4089" y="21667"/>
                  </a:cubicBezTo>
                  <a:cubicBezTo>
                    <a:pt x="4342" y="21941"/>
                    <a:pt x="4385" y="22362"/>
                    <a:pt x="4132" y="22636"/>
                  </a:cubicBezTo>
                  <a:cubicBezTo>
                    <a:pt x="3204" y="24175"/>
                    <a:pt x="2277" y="25713"/>
                    <a:pt x="1350" y="27252"/>
                  </a:cubicBezTo>
                  <a:cubicBezTo>
                    <a:pt x="1139" y="27505"/>
                    <a:pt x="1160" y="27884"/>
                    <a:pt x="1392" y="28116"/>
                  </a:cubicBezTo>
                  <a:cubicBezTo>
                    <a:pt x="2572" y="29697"/>
                    <a:pt x="3689" y="31320"/>
                    <a:pt x="4848" y="32900"/>
                  </a:cubicBezTo>
                  <a:cubicBezTo>
                    <a:pt x="7525" y="32837"/>
                    <a:pt x="10223" y="32669"/>
                    <a:pt x="12899" y="32542"/>
                  </a:cubicBezTo>
                  <a:cubicBezTo>
                    <a:pt x="15091" y="32437"/>
                    <a:pt x="17283" y="32373"/>
                    <a:pt x="19454" y="32226"/>
                  </a:cubicBezTo>
                  <a:cubicBezTo>
                    <a:pt x="18484" y="30835"/>
                    <a:pt x="17515" y="29444"/>
                    <a:pt x="16524" y="28074"/>
                  </a:cubicBezTo>
                  <a:cubicBezTo>
                    <a:pt x="15745" y="27020"/>
                    <a:pt x="15724" y="27041"/>
                    <a:pt x="16398" y="25945"/>
                  </a:cubicBezTo>
                  <a:cubicBezTo>
                    <a:pt x="17178" y="24618"/>
                    <a:pt x="17979" y="23248"/>
                    <a:pt x="18758" y="21941"/>
                  </a:cubicBezTo>
                  <a:cubicBezTo>
                    <a:pt x="18969" y="21646"/>
                    <a:pt x="18927" y="21245"/>
                    <a:pt x="18674" y="20992"/>
                  </a:cubicBezTo>
                  <a:cubicBezTo>
                    <a:pt x="17620" y="19559"/>
                    <a:pt x="16609" y="18105"/>
                    <a:pt x="15555" y="16693"/>
                  </a:cubicBezTo>
                  <a:cubicBezTo>
                    <a:pt x="15302" y="16440"/>
                    <a:pt x="15281" y="16040"/>
                    <a:pt x="15513" y="15766"/>
                  </a:cubicBezTo>
                  <a:cubicBezTo>
                    <a:pt x="16419" y="14290"/>
                    <a:pt x="17283" y="12794"/>
                    <a:pt x="18189" y="11340"/>
                  </a:cubicBezTo>
                  <a:cubicBezTo>
                    <a:pt x="18463" y="11002"/>
                    <a:pt x="18463" y="10539"/>
                    <a:pt x="18168" y="10223"/>
                  </a:cubicBezTo>
                  <a:cubicBezTo>
                    <a:pt x="17115" y="8832"/>
                    <a:pt x="16124" y="7377"/>
                    <a:pt x="15070" y="5986"/>
                  </a:cubicBezTo>
                  <a:cubicBezTo>
                    <a:pt x="14817" y="5712"/>
                    <a:pt x="14775" y="5291"/>
                    <a:pt x="15007" y="4996"/>
                  </a:cubicBezTo>
                  <a:cubicBezTo>
                    <a:pt x="15998" y="3352"/>
                    <a:pt x="17030" y="1708"/>
                    <a:pt x="1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53"/>
            <p:cNvSpPr/>
            <p:nvPr/>
          </p:nvSpPr>
          <p:spPr>
            <a:xfrm>
              <a:off x="3904870" y="5321570"/>
              <a:ext cx="362088" cy="612761"/>
            </a:xfrm>
            <a:custGeom>
              <a:avLst/>
              <a:gdLst/>
              <a:ahLst/>
              <a:cxnLst/>
              <a:rect l="l" t="t" r="r" b="b"/>
              <a:pathLst>
                <a:path w="19454" h="32922" extrusionOk="0">
                  <a:moveTo>
                    <a:pt x="17894" y="1"/>
                  </a:moveTo>
                  <a:cubicBezTo>
                    <a:pt x="15238" y="22"/>
                    <a:pt x="12583" y="212"/>
                    <a:pt x="9948" y="380"/>
                  </a:cubicBezTo>
                  <a:cubicBezTo>
                    <a:pt x="7735" y="507"/>
                    <a:pt x="5501" y="591"/>
                    <a:pt x="3267" y="675"/>
                  </a:cubicBezTo>
                  <a:cubicBezTo>
                    <a:pt x="2614" y="2130"/>
                    <a:pt x="1686" y="3415"/>
                    <a:pt x="885" y="4764"/>
                  </a:cubicBezTo>
                  <a:cubicBezTo>
                    <a:pt x="21" y="6239"/>
                    <a:pt x="0" y="6218"/>
                    <a:pt x="1012" y="7567"/>
                  </a:cubicBezTo>
                  <a:cubicBezTo>
                    <a:pt x="1855" y="8684"/>
                    <a:pt x="2656" y="9843"/>
                    <a:pt x="3541" y="10939"/>
                  </a:cubicBezTo>
                  <a:cubicBezTo>
                    <a:pt x="3836" y="11340"/>
                    <a:pt x="3815" y="11593"/>
                    <a:pt x="3583" y="11972"/>
                  </a:cubicBezTo>
                  <a:cubicBezTo>
                    <a:pt x="2656" y="13469"/>
                    <a:pt x="1792" y="14986"/>
                    <a:pt x="843" y="16461"/>
                  </a:cubicBezTo>
                  <a:cubicBezTo>
                    <a:pt x="590" y="16883"/>
                    <a:pt x="675" y="17136"/>
                    <a:pt x="906" y="17452"/>
                  </a:cubicBezTo>
                  <a:cubicBezTo>
                    <a:pt x="1939" y="18822"/>
                    <a:pt x="2909" y="20213"/>
                    <a:pt x="3962" y="21562"/>
                  </a:cubicBezTo>
                  <a:cubicBezTo>
                    <a:pt x="4300" y="22004"/>
                    <a:pt x="4300" y="22320"/>
                    <a:pt x="4005" y="22784"/>
                  </a:cubicBezTo>
                  <a:cubicBezTo>
                    <a:pt x="3098" y="24259"/>
                    <a:pt x="2255" y="25777"/>
                    <a:pt x="1328" y="27231"/>
                  </a:cubicBezTo>
                  <a:cubicBezTo>
                    <a:pt x="1096" y="27632"/>
                    <a:pt x="1138" y="27863"/>
                    <a:pt x="1391" y="28201"/>
                  </a:cubicBezTo>
                  <a:cubicBezTo>
                    <a:pt x="2571" y="29760"/>
                    <a:pt x="3688" y="31341"/>
                    <a:pt x="4848" y="32922"/>
                  </a:cubicBezTo>
                  <a:cubicBezTo>
                    <a:pt x="7398" y="32858"/>
                    <a:pt x="9948" y="32711"/>
                    <a:pt x="12498" y="32563"/>
                  </a:cubicBezTo>
                  <a:cubicBezTo>
                    <a:pt x="14817" y="32416"/>
                    <a:pt x="17135" y="32332"/>
                    <a:pt x="19453" y="32226"/>
                  </a:cubicBezTo>
                  <a:cubicBezTo>
                    <a:pt x="18442" y="30582"/>
                    <a:pt x="17177" y="29107"/>
                    <a:pt x="16039" y="27505"/>
                  </a:cubicBezTo>
                  <a:cubicBezTo>
                    <a:pt x="15786" y="27147"/>
                    <a:pt x="15744" y="26915"/>
                    <a:pt x="15976" y="26536"/>
                  </a:cubicBezTo>
                  <a:cubicBezTo>
                    <a:pt x="16903" y="25039"/>
                    <a:pt x="17767" y="23522"/>
                    <a:pt x="18695" y="22025"/>
                  </a:cubicBezTo>
                  <a:cubicBezTo>
                    <a:pt x="18948" y="21709"/>
                    <a:pt x="18926" y="21224"/>
                    <a:pt x="18631" y="20929"/>
                  </a:cubicBezTo>
                  <a:cubicBezTo>
                    <a:pt x="17599" y="19581"/>
                    <a:pt x="16608" y="18168"/>
                    <a:pt x="15596" y="16799"/>
                  </a:cubicBezTo>
                  <a:cubicBezTo>
                    <a:pt x="15280" y="16482"/>
                    <a:pt x="15259" y="15998"/>
                    <a:pt x="15533" y="15639"/>
                  </a:cubicBezTo>
                  <a:cubicBezTo>
                    <a:pt x="16482" y="14143"/>
                    <a:pt x="17346" y="12604"/>
                    <a:pt x="18273" y="11087"/>
                  </a:cubicBezTo>
                  <a:cubicBezTo>
                    <a:pt x="18442" y="10876"/>
                    <a:pt x="18421" y="10581"/>
                    <a:pt x="18252" y="10413"/>
                  </a:cubicBezTo>
                  <a:cubicBezTo>
                    <a:pt x="17177" y="8958"/>
                    <a:pt x="16144" y="7504"/>
                    <a:pt x="15070" y="6071"/>
                  </a:cubicBezTo>
                  <a:cubicBezTo>
                    <a:pt x="14774" y="5670"/>
                    <a:pt x="14711" y="5375"/>
                    <a:pt x="15006" y="4912"/>
                  </a:cubicBezTo>
                  <a:cubicBezTo>
                    <a:pt x="15892" y="3479"/>
                    <a:pt x="16735" y="2045"/>
                    <a:pt x="17599" y="591"/>
                  </a:cubicBezTo>
                  <a:cubicBezTo>
                    <a:pt x="17725" y="401"/>
                    <a:pt x="17788" y="191"/>
                    <a:pt x="1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53"/>
            <p:cNvSpPr/>
            <p:nvPr/>
          </p:nvSpPr>
          <p:spPr>
            <a:xfrm>
              <a:off x="4178274" y="5307463"/>
              <a:ext cx="360915" cy="613933"/>
            </a:xfrm>
            <a:custGeom>
              <a:avLst/>
              <a:gdLst/>
              <a:ahLst/>
              <a:cxnLst/>
              <a:rect l="l" t="t" r="r" b="b"/>
              <a:pathLst>
                <a:path w="19391" h="32985" extrusionOk="0">
                  <a:moveTo>
                    <a:pt x="17641" y="0"/>
                  </a:moveTo>
                  <a:lnTo>
                    <a:pt x="17641" y="0"/>
                  </a:lnTo>
                  <a:cubicBezTo>
                    <a:pt x="15470" y="127"/>
                    <a:pt x="13278" y="253"/>
                    <a:pt x="11107" y="359"/>
                  </a:cubicBezTo>
                  <a:cubicBezTo>
                    <a:pt x="8641" y="464"/>
                    <a:pt x="6175" y="548"/>
                    <a:pt x="3689" y="654"/>
                  </a:cubicBezTo>
                  <a:cubicBezTo>
                    <a:pt x="3520" y="675"/>
                    <a:pt x="3351" y="696"/>
                    <a:pt x="3183" y="759"/>
                  </a:cubicBezTo>
                  <a:cubicBezTo>
                    <a:pt x="3098" y="949"/>
                    <a:pt x="3014" y="1159"/>
                    <a:pt x="2909" y="1349"/>
                  </a:cubicBezTo>
                  <a:cubicBezTo>
                    <a:pt x="2045" y="2803"/>
                    <a:pt x="1202" y="4258"/>
                    <a:pt x="295" y="5670"/>
                  </a:cubicBezTo>
                  <a:cubicBezTo>
                    <a:pt x="0" y="6133"/>
                    <a:pt x="63" y="6428"/>
                    <a:pt x="358" y="6829"/>
                  </a:cubicBezTo>
                  <a:cubicBezTo>
                    <a:pt x="1433" y="8262"/>
                    <a:pt x="2466" y="9737"/>
                    <a:pt x="3541" y="11171"/>
                  </a:cubicBezTo>
                  <a:cubicBezTo>
                    <a:pt x="3731" y="11339"/>
                    <a:pt x="3752" y="11634"/>
                    <a:pt x="3562" y="11845"/>
                  </a:cubicBezTo>
                  <a:cubicBezTo>
                    <a:pt x="2656" y="13362"/>
                    <a:pt x="1792" y="14901"/>
                    <a:pt x="843" y="16397"/>
                  </a:cubicBezTo>
                  <a:cubicBezTo>
                    <a:pt x="569" y="16756"/>
                    <a:pt x="590" y="17240"/>
                    <a:pt x="906" y="17557"/>
                  </a:cubicBezTo>
                  <a:cubicBezTo>
                    <a:pt x="1918" y="18926"/>
                    <a:pt x="2888" y="20339"/>
                    <a:pt x="3941" y="21687"/>
                  </a:cubicBezTo>
                  <a:cubicBezTo>
                    <a:pt x="4236" y="21982"/>
                    <a:pt x="4258" y="22467"/>
                    <a:pt x="4005" y="22783"/>
                  </a:cubicBezTo>
                  <a:cubicBezTo>
                    <a:pt x="3077" y="24280"/>
                    <a:pt x="2213" y="25797"/>
                    <a:pt x="1286" y="27294"/>
                  </a:cubicBezTo>
                  <a:cubicBezTo>
                    <a:pt x="1033" y="27673"/>
                    <a:pt x="1075" y="27905"/>
                    <a:pt x="1349" y="28263"/>
                  </a:cubicBezTo>
                  <a:cubicBezTo>
                    <a:pt x="2466" y="29865"/>
                    <a:pt x="3731" y="31340"/>
                    <a:pt x="4763" y="32984"/>
                  </a:cubicBezTo>
                  <a:cubicBezTo>
                    <a:pt x="7061" y="32879"/>
                    <a:pt x="9358" y="32752"/>
                    <a:pt x="11634" y="32647"/>
                  </a:cubicBezTo>
                  <a:cubicBezTo>
                    <a:pt x="14079" y="32542"/>
                    <a:pt x="16524" y="32457"/>
                    <a:pt x="18969" y="32373"/>
                  </a:cubicBezTo>
                  <a:cubicBezTo>
                    <a:pt x="19116" y="32373"/>
                    <a:pt x="19264" y="32352"/>
                    <a:pt x="19390" y="32246"/>
                  </a:cubicBezTo>
                  <a:cubicBezTo>
                    <a:pt x="19369" y="32141"/>
                    <a:pt x="19327" y="32057"/>
                    <a:pt x="19285" y="31951"/>
                  </a:cubicBezTo>
                  <a:cubicBezTo>
                    <a:pt x="18147" y="30413"/>
                    <a:pt x="17030" y="28895"/>
                    <a:pt x="15871" y="27357"/>
                  </a:cubicBezTo>
                  <a:cubicBezTo>
                    <a:pt x="15639" y="27041"/>
                    <a:pt x="15575" y="26830"/>
                    <a:pt x="15807" y="26451"/>
                  </a:cubicBezTo>
                  <a:cubicBezTo>
                    <a:pt x="16735" y="24954"/>
                    <a:pt x="17620" y="23437"/>
                    <a:pt x="18526" y="21961"/>
                  </a:cubicBezTo>
                  <a:cubicBezTo>
                    <a:pt x="18779" y="21540"/>
                    <a:pt x="18821" y="21245"/>
                    <a:pt x="18484" y="20802"/>
                  </a:cubicBezTo>
                  <a:cubicBezTo>
                    <a:pt x="17409" y="19411"/>
                    <a:pt x="16376" y="17957"/>
                    <a:pt x="15323" y="16524"/>
                  </a:cubicBezTo>
                  <a:cubicBezTo>
                    <a:pt x="15112" y="16271"/>
                    <a:pt x="15112" y="15892"/>
                    <a:pt x="15323" y="15660"/>
                  </a:cubicBezTo>
                  <a:cubicBezTo>
                    <a:pt x="16292" y="14142"/>
                    <a:pt x="17177" y="12583"/>
                    <a:pt x="18126" y="11044"/>
                  </a:cubicBezTo>
                  <a:cubicBezTo>
                    <a:pt x="18336" y="10770"/>
                    <a:pt x="18294" y="10412"/>
                    <a:pt x="18062" y="10159"/>
                  </a:cubicBezTo>
                  <a:cubicBezTo>
                    <a:pt x="16966" y="8705"/>
                    <a:pt x="15892" y="7208"/>
                    <a:pt x="14775" y="5733"/>
                  </a:cubicBezTo>
                  <a:cubicBezTo>
                    <a:pt x="14585" y="5543"/>
                    <a:pt x="14564" y="5227"/>
                    <a:pt x="14753" y="4995"/>
                  </a:cubicBezTo>
                  <a:cubicBezTo>
                    <a:pt x="15723" y="3330"/>
                    <a:pt x="16692" y="1665"/>
                    <a:pt x="17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53"/>
            <p:cNvSpPr/>
            <p:nvPr/>
          </p:nvSpPr>
          <p:spPr>
            <a:xfrm>
              <a:off x="3122703" y="5358458"/>
              <a:ext cx="359742" cy="612779"/>
            </a:xfrm>
            <a:custGeom>
              <a:avLst/>
              <a:gdLst/>
              <a:ahLst/>
              <a:cxnLst/>
              <a:rect l="l" t="t" r="r" b="b"/>
              <a:pathLst>
                <a:path w="19328" h="32923" extrusionOk="0">
                  <a:moveTo>
                    <a:pt x="16819" y="0"/>
                  </a:moveTo>
                  <a:cubicBezTo>
                    <a:pt x="14438" y="127"/>
                    <a:pt x="12056" y="253"/>
                    <a:pt x="9674" y="380"/>
                  </a:cubicBezTo>
                  <a:cubicBezTo>
                    <a:pt x="7546" y="485"/>
                    <a:pt x="5396" y="590"/>
                    <a:pt x="3246" y="675"/>
                  </a:cubicBezTo>
                  <a:cubicBezTo>
                    <a:pt x="3246" y="1054"/>
                    <a:pt x="3014" y="1328"/>
                    <a:pt x="2846" y="1644"/>
                  </a:cubicBezTo>
                  <a:cubicBezTo>
                    <a:pt x="1982" y="3098"/>
                    <a:pt x="1117" y="4574"/>
                    <a:pt x="211" y="6028"/>
                  </a:cubicBezTo>
                  <a:cubicBezTo>
                    <a:pt x="0" y="6365"/>
                    <a:pt x="43" y="6555"/>
                    <a:pt x="274" y="6871"/>
                  </a:cubicBezTo>
                  <a:cubicBezTo>
                    <a:pt x="1307" y="8199"/>
                    <a:pt x="2277" y="9590"/>
                    <a:pt x="3309" y="10917"/>
                  </a:cubicBezTo>
                  <a:cubicBezTo>
                    <a:pt x="3731" y="11444"/>
                    <a:pt x="3773" y="11866"/>
                    <a:pt x="3373" y="12477"/>
                  </a:cubicBezTo>
                  <a:cubicBezTo>
                    <a:pt x="2487" y="13805"/>
                    <a:pt x="1729" y="15238"/>
                    <a:pt x="864" y="16566"/>
                  </a:cubicBezTo>
                  <a:cubicBezTo>
                    <a:pt x="506" y="17072"/>
                    <a:pt x="654" y="17388"/>
                    <a:pt x="970" y="17809"/>
                  </a:cubicBezTo>
                  <a:cubicBezTo>
                    <a:pt x="2003" y="19179"/>
                    <a:pt x="3014" y="20591"/>
                    <a:pt x="4047" y="21982"/>
                  </a:cubicBezTo>
                  <a:cubicBezTo>
                    <a:pt x="4279" y="22214"/>
                    <a:pt x="4300" y="22572"/>
                    <a:pt x="4089" y="22846"/>
                  </a:cubicBezTo>
                  <a:cubicBezTo>
                    <a:pt x="3162" y="24364"/>
                    <a:pt x="2319" y="25902"/>
                    <a:pt x="1349" y="27399"/>
                  </a:cubicBezTo>
                  <a:cubicBezTo>
                    <a:pt x="1054" y="27884"/>
                    <a:pt x="1138" y="28158"/>
                    <a:pt x="1434" y="28537"/>
                  </a:cubicBezTo>
                  <a:cubicBezTo>
                    <a:pt x="2508" y="29991"/>
                    <a:pt x="3520" y="31445"/>
                    <a:pt x="4574" y="32921"/>
                  </a:cubicBezTo>
                  <a:cubicBezTo>
                    <a:pt x="4680" y="32922"/>
                    <a:pt x="4787" y="32922"/>
                    <a:pt x="4893" y="32922"/>
                  </a:cubicBezTo>
                  <a:cubicBezTo>
                    <a:pt x="6829" y="32922"/>
                    <a:pt x="8747" y="32748"/>
                    <a:pt x="10665" y="32668"/>
                  </a:cubicBezTo>
                  <a:cubicBezTo>
                    <a:pt x="13552" y="32563"/>
                    <a:pt x="16440" y="32436"/>
                    <a:pt x="19327" y="32246"/>
                  </a:cubicBezTo>
                  <a:cubicBezTo>
                    <a:pt x="18168" y="30645"/>
                    <a:pt x="17051" y="29043"/>
                    <a:pt x="15871" y="27462"/>
                  </a:cubicBezTo>
                  <a:cubicBezTo>
                    <a:pt x="15639" y="27230"/>
                    <a:pt x="15639" y="26851"/>
                    <a:pt x="15829" y="26598"/>
                  </a:cubicBezTo>
                  <a:cubicBezTo>
                    <a:pt x="16777" y="25059"/>
                    <a:pt x="17662" y="23500"/>
                    <a:pt x="18632" y="21982"/>
                  </a:cubicBezTo>
                  <a:cubicBezTo>
                    <a:pt x="18863" y="21687"/>
                    <a:pt x="18842" y="21266"/>
                    <a:pt x="18568" y="21013"/>
                  </a:cubicBezTo>
                  <a:cubicBezTo>
                    <a:pt x="17494" y="19622"/>
                    <a:pt x="16482" y="18210"/>
                    <a:pt x="15428" y="16819"/>
                  </a:cubicBezTo>
                  <a:cubicBezTo>
                    <a:pt x="15175" y="16482"/>
                    <a:pt x="15091" y="16208"/>
                    <a:pt x="15344" y="15765"/>
                  </a:cubicBezTo>
                  <a:cubicBezTo>
                    <a:pt x="16292" y="14311"/>
                    <a:pt x="17156" y="12793"/>
                    <a:pt x="18063" y="11297"/>
                  </a:cubicBezTo>
                  <a:cubicBezTo>
                    <a:pt x="18294" y="10939"/>
                    <a:pt x="18337" y="10686"/>
                    <a:pt x="18042" y="10306"/>
                  </a:cubicBezTo>
                  <a:cubicBezTo>
                    <a:pt x="17177" y="9210"/>
                    <a:pt x="16377" y="8072"/>
                    <a:pt x="15533" y="6955"/>
                  </a:cubicBezTo>
                  <a:cubicBezTo>
                    <a:pt x="14480" y="5564"/>
                    <a:pt x="14501" y="5585"/>
                    <a:pt x="15386" y="4089"/>
                  </a:cubicBezTo>
                  <a:cubicBezTo>
                    <a:pt x="16187" y="2740"/>
                    <a:pt x="17093" y="1454"/>
                    <a:pt x="17746" y="21"/>
                  </a:cubicBezTo>
                  <a:cubicBezTo>
                    <a:pt x="17451" y="21"/>
                    <a:pt x="17156" y="0"/>
                    <a:pt x="16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53"/>
            <p:cNvSpPr/>
            <p:nvPr/>
          </p:nvSpPr>
          <p:spPr>
            <a:xfrm>
              <a:off x="3667164" y="5334133"/>
              <a:ext cx="327952" cy="611960"/>
            </a:xfrm>
            <a:custGeom>
              <a:avLst/>
              <a:gdLst/>
              <a:ahLst/>
              <a:cxnLst/>
              <a:rect l="l" t="t" r="r" b="b"/>
              <a:pathLst>
                <a:path w="17620" h="32879" extrusionOk="0">
                  <a:moveTo>
                    <a:pt x="16039" y="0"/>
                  </a:moveTo>
                  <a:lnTo>
                    <a:pt x="16039" y="0"/>
                  </a:lnTo>
                  <a:cubicBezTo>
                    <a:pt x="14479" y="85"/>
                    <a:pt x="12941" y="169"/>
                    <a:pt x="11381" y="232"/>
                  </a:cubicBezTo>
                  <a:cubicBezTo>
                    <a:pt x="8789" y="338"/>
                    <a:pt x="6217" y="422"/>
                    <a:pt x="3625" y="527"/>
                  </a:cubicBezTo>
                  <a:cubicBezTo>
                    <a:pt x="3456" y="548"/>
                    <a:pt x="3288" y="591"/>
                    <a:pt x="3119" y="633"/>
                  </a:cubicBezTo>
                  <a:cubicBezTo>
                    <a:pt x="2255" y="2361"/>
                    <a:pt x="1222" y="3984"/>
                    <a:pt x="232" y="5649"/>
                  </a:cubicBezTo>
                  <a:cubicBezTo>
                    <a:pt x="0" y="5944"/>
                    <a:pt x="42" y="6365"/>
                    <a:pt x="316" y="6618"/>
                  </a:cubicBezTo>
                  <a:cubicBezTo>
                    <a:pt x="1349" y="8030"/>
                    <a:pt x="2339" y="9464"/>
                    <a:pt x="3393" y="10855"/>
                  </a:cubicBezTo>
                  <a:cubicBezTo>
                    <a:pt x="3688" y="11171"/>
                    <a:pt x="3688" y="11655"/>
                    <a:pt x="3414" y="11972"/>
                  </a:cubicBezTo>
                  <a:cubicBezTo>
                    <a:pt x="2508" y="13447"/>
                    <a:pt x="1644" y="14943"/>
                    <a:pt x="738" y="16398"/>
                  </a:cubicBezTo>
                  <a:cubicBezTo>
                    <a:pt x="527" y="16672"/>
                    <a:pt x="548" y="17072"/>
                    <a:pt x="780" y="17325"/>
                  </a:cubicBezTo>
                  <a:cubicBezTo>
                    <a:pt x="1834" y="18758"/>
                    <a:pt x="2845" y="20212"/>
                    <a:pt x="3899" y="21624"/>
                  </a:cubicBezTo>
                  <a:cubicBezTo>
                    <a:pt x="4152" y="21877"/>
                    <a:pt x="4194" y="22278"/>
                    <a:pt x="3983" y="22573"/>
                  </a:cubicBezTo>
                  <a:cubicBezTo>
                    <a:pt x="3204" y="23901"/>
                    <a:pt x="2403" y="25249"/>
                    <a:pt x="1623" y="26577"/>
                  </a:cubicBezTo>
                  <a:cubicBezTo>
                    <a:pt x="948" y="27673"/>
                    <a:pt x="970" y="27652"/>
                    <a:pt x="1749" y="28706"/>
                  </a:cubicBezTo>
                  <a:cubicBezTo>
                    <a:pt x="2740" y="30097"/>
                    <a:pt x="3709" y="31488"/>
                    <a:pt x="4700" y="32879"/>
                  </a:cubicBezTo>
                  <a:cubicBezTo>
                    <a:pt x="6239" y="32816"/>
                    <a:pt x="7756" y="32710"/>
                    <a:pt x="9295" y="32668"/>
                  </a:cubicBezTo>
                  <a:cubicBezTo>
                    <a:pt x="12077" y="32563"/>
                    <a:pt x="14838" y="32436"/>
                    <a:pt x="17620" y="32247"/>
                  </a:cubicBezTo>
                  <a:cubicBezTo>
                    <a:pt x="16460" y="30666"/>
                    <a:pt x="15343" y="29085"/>
                    <a:pt x="14163" y="27526"/>
                  </a:cubicBezTo>
                  <a:cubicBezTo>
                    <a:pt x="13910" y="27188"/>
                    <a:pt x="13868" y="26957"/>
                    <a:pt x="14100" y="26556"/>
                  </a:cubicBezTo>
                  <a:cubicBezTo>
                    <a:pt x="15027" y="25081"/>
                    <a:pt x="15870" y="23584"/>
                    <a:pt x="16777" y="22109"/>
                  </a:cubicBezTo>
                  <a:cubicBezTo>
                    <a:pt x="17072" y="21645"/>
                    <a:pt x="17072" y="21329"/>
                    <a:pt x="16734" y="20887"/>
                  </a:cubicBezTo>
                  <a:cubicBezTo>
                    <a:pt x="15702" y="19538"/>
                    <a:pt x="14711" y="18147"/>
                    <a:pt x="13678" y="16777"/>
                  </a:cubicBezTo>
                  <a:cubicBezTo>
                    <a:pt x="13447" y="16461"/>
                    <a:pt x="13362" y="16208"/>
                    <a:pt x="13615" y="15786"/>
                  </a:cubicBezTo>
                  <a:cubicBezTo>
                    <a:pt x="14564" y="14311"/>
                    <a:pt x="15428" y="12794"/>
                    <a:pt x="16355" y="11297"/>
                  </a:cubicBezTo>
                  <a:cubicBezTo>
                    <a:pt x="16566" y="10918"/>
                    <a:pt x="16629" y="10665"/>
                    <a:pt x="16313" y="10264"/>
                  </a:cubicBezTo>
                  <a:cubicBezTo>
                    <a:pt x="15449" y="9168"/>
                    <a:pt x="14648" y="8009"/>
                    <a:pt x="13784" y="6892"/>
                  </a:cubicBezTo>
                  <a:cubicBezTo>
                    <a:pt x="12772" y="5543"/>
                    <a:pt x="12793" y="5564"/>
                    <a:pt x="13678" y="4089"/>
                  </a:cubicBezTo>
                  <a:cubicBezTo>
                    <a:pt x="14479" y="2740"/>
                    <a:pt x="15386" y="1434"/>
                    <a:pt x="16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53"/>
            <p:cNvSpPr/>
            <p:nvPr/>
          </p:nvSpPr>
          <p:spPr>
            <a:xfrm>
              <a:off x="4722716" y="5282747"/>
              <a:ext cx="332289" cy="612444"/>
            </a:xfrm>
            <a:custGeom>
              <a:avLst/>
              <a:gdLst/>
              <a:ahLst/>
              <a:cxnLst/>
              <a:rect l="l" t="t" r="r" b="b"/>
              <a:pathLst>
                <a:path w="17853" h="32905" extrusionOk="0">
                  <a:moveTo>
                    <a:pt x="16377" y="0"/>
                  </a:moveTo>
                  <a:lnTo>
                    <a:pt x="3057" y="654"/>
                  </a:lnTo>
                  <a:cubicBezTo>
                    <a:pt x="2108" y="2277"/>
                    <a:pt x="1181" y="3878"/>
                    <a:pt x="233" y="5480"/>
                  </a:cubicBezTo>
                  <a:cubicBezTo>
                    <a:pt x="1" y="5775"/>
                    <a:pt x="22" y="6197"/>
                    <a:pt x="254" y="6492"/>
                  </a:cubicBezTo>
                  <a:cubicBezTo>
                    <a:pt x="1308" y="7904"/>
                    <a:pt x="2298" y="9337"/>
                    <a:pt x="3373" y="10728"/>
                  </a:cubicBezTo>
                  <a:cubicBezTo>
                    <a:pt x="3689" y="11129"/>
                    <a:pt x="3626" y="11381"/>
                    <a:pt x="3394" y="11761"/>
                  </a:cubicBezTo>
                  <a:cubicBezTo>
                    <a:pt x="2530" y="13236"/>
                    <a:pt x="1687" y="14711"/>
                    <a:pt x="781" y="16166"/>
                  </a:cubicBezTo>
                  <a:cubicBezTo>
                    <a:pt x="507" y="16503"/>
                    <a:pt x="528" y="16967"/>
                    <a:pt x="823" y="17283"/>
                  </a:cubicBezTo>
                  <a:cubicBezTo>
                    <a:pt x="1856" y="18653"/>
                    <a:pt x="2846" y="20065"/>
                    <a:pt x="3900" y="21456"/>
                  </a:cubicBezTo>
                  <a:cubicBezTo>
                    <a:pt x="4174" y="21709"/>
                    <a:pt x="4195" y="22151"/>
                    <a:pt x="3963" y="22446"/>
                  </a:cubicBezTo>
                  <a:cubicBezTo>
                    <a:pt x="3036" y="23964"/>
                    <a:pt x="2130" y="25523"/>
                    <a:pt x="1223" y="27062"/>
                  </a:cubicBezTo>
                  <a:cubicBezTo>
                    <a:pt x="1013" y="27315"/>
                    <a:pt x="1034" y="27673"/>
                    <a:pt x="1265" y="27905"/>
                  </a:cubicBezTo>
                  <a:cubicBezTo>
                    <a:pt x="1666" y="28411"/>
                    <a:pt x="2045" y="28917"/>
                    <a:pt x="2382" y="29444"/>
                  </a:cubicBezTo>
                  <a:cubicBezTo>
                    <a:pt x="3183" y="30603"/>
                    <a:pt x="4132" y="31635"/>
                    <a:pt x="4764" y="32900"/>
                  </a:cubicBezTo>
                  <a:cubicBezTo>
                    <a:pt x="4877" y="32903"/>
                    <a:pt x="4990" y="32904"/>
                    <a:pt x="5104" y="32904"/>
                  </a:cubicBezTo>
                  <a:cubicBezTo>
                    <a:pt x="5839" y="32904"/>
                    <a:pt x="6587" y="32849"/>
                    <a:pt x="7335" y="32795"/>
                  </a:cubicBezTo>
                  <a:cubicBezTo>
                    <a:pt x="9822" y="32668"/>
                    <a:pt x="12330" y="32626"/>
                    <a:pt x="14817" y="32479"/>
                  </a:cubicBezTo>
                  <a:cubicBezTo>
                    <a:pt x="15808" y="32415"/>
                    <a:pt x="16820" y="32415"/>
                    <a:pt x="17852" y="32331"/>
                  </a:cubicBezTo>
                  <a:cubicBezTo>
                    <a:pt x="17705" y="32057"/>
                    <a:pt x="17452" y="31973"/>
                    <a:pt x="17262" y="31846"/>
                  </a:cubicBezTo>
                  <a:cubicBezTo>
                    <a:pt x="15787" y="30835"/>
                    <a:pt x="14290" y="29823"/>
                    <a:pt x="12794" y="28811"/>
                  </a:cubicBezTo>
                  <a:cubicBezTo>
                    <a:pt x="12499" y="28622"/>
                    <a:pt x="12351" y="28495"/>
                    <a:pt x="12710" y="28200"/>
                  </a:cubicBezTo>
                  <a:cubicBezTo>
                    <a:pt x="14143" y="27041"/>
                    <a:pt x="15576" y="25819"/>
                    <a:pt x="17051" y="24680"/>
                  </a:cubicBezTo>
                  <a:cubicBezTo>
                    <a:pt x="17578" y="24280"/>
                    <a:pt x="17431" y="24132"/>
                    <a:pt x="16988" y="23837"/>
                  </a:cubicBezTo>
                  <a:cubicBezTo>
                    <a:pt x="15323" y="22741"/>
                    <a:pt x="13679" y="21603"/>
                    <a:pt x="11993" y="20465"/>
                  </a:cubicBezTo>
                  <a:cubicBezTo>
                    <a:pt x="12183" y="20297"/>
                    <a:pt x="12309" y="20170"/>
                    <a:pt x="12478" y="20044"/>
                  </a:cubicBezTo>
                  <a:cubicBezTo>
                    <a:pt x="13827" y="18906"/>
                    <a:pt x="15218" y="17789"/>
                    <a:pt x="16567" y="16650"/>
                  </a:cubicBezTo>
                  <a:cubicBezTo>
                    <a:pt x="17136" y="16187"/>
                    <a:pt x="17136" y="16124"/>
                    <a:pt x="16525" y="15723"/>
                  </a:cubicBezTo>
                  <a:lnTo>
                    <a:pt x="12225" y="12794"/>
                  </a:lnTo>
                  <a:cubicBezTo>
                    <a:pt x="11593" y="12372"/>
                    <a:pt x="11572" y="12351"/>
                    <a:pt x="12183" y="11845"/>
                  </a:cubicBezTo>
                  <a:cubicBezTo>
                    <a:pt x="13532" y="10728"/>
                    <a:pt x="14881" y="9611"/>
                    <a:pt x="16251" y="8536"/>
                  </a:cubicBezTo>
                  <a:cubicBezTo>
                    <a:pt x="16756" y="8157"/>
                    <a:pt x="16672" y="7988"/>
                    <a:pt x="16208" y="7672"/>
                  </a:cubicBezTo>
                  <a:cubicBezTo>
                    <a:pt x="14691" y="6682"/>
                    <a:pt x="13195" y="5628"/>
                    <a:pt x="11698" y="4616"/>
                  </a:cubicBezTo>
                  <a:cubicBezTo>
                    <a:pt x="11340" y="4384"/>
                    <a:pt x="11319" y="4195"/>
                    <a:pt x="11656" y="3942"/>
                  </a:cubicBezTo>
                  <a:cubicBezTo>
                    <a:pt x="12351" y="3373"/>
                    <a:pt x="13026" y="2783"/>
                    <a:pt x="13721" y="2213"/>
                  </a:cubicBezTo>
                  <a:lnTo>
                    <a:pt x="163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53"/>
            <p:cNvSpPr/>
            <p:nvPr/>
          </p:nvSpPr>
          <p:spPr>
            <a:xfrm>
              <a:off x="2628456" y="5385091"/>
              <a:ext cx="307572" cy="614361"/>
            </a:xfrm>
            <a:custGeom>
              <a:avLst/>
              <a:gdLst/>
              <a:ahLst/>
              <a:cxnLst/>
              <a:rect l="l" t="t" r="r" b="b"/>
              <a:pathLst>
                <a:path w="16525" h="33008" extrusionOk="0">
                  <a:moveTo>
                    <a:pt x="14860" y="0"/>
                  </a:moveTo>
                  <a:cubicBezTo>
                    <a:pt x="13036" y="0"/>
                    <a:pt x="11227" y="156"/>
                    <a:pt x="9400" y="255"/>
                  </a:cubicBezTo>
                  <a:cubicBezTo>
                    <a:pt x="7061" y="382"/>
                    <a:pt x="4722" y="424"/>
                    <a:pt x="2382" y="571"/>
                  </a:cubicBezTo>
                  <a:cubicBezTo>
                    <a:pt x="1644" y="635"/>
                    <a:pt x="886" y="614"/>
                    <a:pt x="0" y="740"/>
                  </a:cubicBezTo>
                  <a:cubicBezTo>
                    <a:pt x="1771" y="1941"/>
                    <a:pt x="3415" y="3058"/>
                    <a:pt x="5080" y="4154"/>
                  </a:cubicBezTo>
                  <a:cubicBezTo>
                    <a:pt x="5417" y="4386"/>
                    <a:pt x="5459" y="4513"/>
                    <a:pt x="5122" y="4765"/>
                  </a:cubicBezTo>
                  <a:cubicBezTo>
                    <a:pt x="3668" y="5946"/>
                    <a:pt x="2256" y="7147"/>
                    <a:pt x="801" y="8306"/>
                  </a:cubicBezTo>
                  <a:cubicBezTo>
                    <a:pt x="359" y="8665"/>
                    <a:pt x="422" y="8833"/>
                    <a:pt x="843" y="9107"/>
                  </a:cubicBezTo>
                  <a:cubicBezTo>
                    <a:pt x="2298" y="10077"/>
                    <a:pt x="3752" y="11088"/>
                    <a:pt x="5206" y="12058"/>
                  </a:cubicBezTo>
                  <a:cubicBezTo>
                    <a:pt x="5860" y="12500"/>
                    <a:pt x="5881" y="12500"/>
                    <a:pt x="5291" y="13006"/>
                  </a:cubicBezTo>
                  <a:cubicBezTo>
                    <a:pt x="5122" y="13154"/>
                    <a:pt x="4932" y="13322"/>
                    <a:pt x="4743" y="13470"/>
                  </a:cubicBezTo>
                  <a:lnTo>
                    <a:pt x="696" y="16800"/>
                  </a:lnTo>
                  <a:cubicBezTo>
                    <a:pt x="928" y="16968"/>
                    <a:pt x="1139" y="17116"/>
                    <a:pt x="1328" y="17242"/>
                  </a:cubicBezTo>
                  <a:cubicBezTo>
                    <a:pt x="2825" y="18254"/>
                    <a:pt x="4300" y="19287"/>
                    <a:pt x="5796" y="20256"/>
                  </a:cubicBezTo>
                  <a:cubicBezTo>
                    <a:pt x="6239" y="20551"/>
                    <a:pt x="6218" y="20720"/>
                    <a:pt x="5839" y="21015"/>
                  </a:cubicBezTo>
                  <a:cubicBezTo>
                    <a:pt x="4426" y="22153"/>
                    <a:pt x="3056" y="23354"/>
                    <a:pt x="1623" y="24493"/>
                  </a:cubicBezTo>
                  <a:cubicBezTo>
                    <a:pt x="1181" y="24851"/>
                    <a:pt x="1181" y="25019"/>
                    <a:pt x="1665" y="25336"/>
                  </a:cubicBezTo>
                  <a:cubicBezTo>
                    <a:pt x="3183" y="26326"/>
                    <a:pt x="4679" y="27359"/>
                    <a:pt x="6197" y="28349"/>
                  </a:cubicBezTo>
                  <a:cubicBezTo>
                    <a:pt x="6555" y="28581"/>
                    <a:pt x="6703" y="28708"/>
                    <a:pt x="6281" y="29045"/>
                  </a:cubicBezTo>
                  <a:cubicBezTo>
                    <a:pt x="5522" y="29614"/>
                    <a:pt x="4806" y="30225"/>
                    <a:pt x="4110" y="30836"/>
                  </a:cubicBezTo>
                  <a:cubicBezTo>
                    <a:pt x="3330" y="31511"/>
                    <a:pt x="2487" y="32080"/>
                    <a:pt x="1792" y="32818"/>
                  </a:cubicBezTo>
                  <a:cubicBezTo>
                    <a:pt x="1813" y="32881"/>
                    <a:pt x="1834" y="32944"/>
                    <a:pt x="1855" y="33007"/>
                  </a:cubicBezTo>
                  <a:lnTo>
                    <a:pt x="16524" y="32249"/>
                  </a:lnTo>
                  <a:cubicBezTo>
                    <a:pt x="16419" y="32059"/>
                    <a:pt x="16313" y="31869"/>
                    <a:pt x="16187" y="31701"/>
                  </a:cubicBezTo>
                  <a:cubicBezTo>
                    <a:pt x="15217" y="30352"/>
                    <a:pt x="14248" y="28982"/>
                    <a:pt x="13257" y="27654"/>
                  </a:cubicBezTo>
                  <a:cubicBezTo>
                    <a:pt x="13025" y="27443"/>
                    <a:pt x="13004" y="27085"/>
                    <a:pt x="13173" y="26832"/>
                  </a:cubicBezTo>
                  <a:cubicBezTo>
                    <a:pt x="14121" y="25293"/>
                    <a:pt x="15007" y="23734"/>
                    <a:pt x="15934" y="22216"/>
                  </a:cubicBezTo>
                  <a:cubicBezTo>
                    <a:pt x="16166" y="21921"/>
                    <a:pt x="16166" y="21500"/>
                    <a:pt x="15913" y="21205"/>
                  </a:cubicBezTo>
                  <a:cubicBezTo>
                    <a:pt x="14859" y="19750"/>
                    <a:pt x="13805" y="18296"/>
                    <a:pt x="12752" y="16863"/>
                  </a:cubicBezTo>
                  <a:cubicBezTo>
                    <a:pt x="12520" y="16631"/>
                    <a:pt x="12499" y="16252"/>
                    <a:pt x="12688" y="15999"/>
                  </a:cubicBezTo>
                  <a:cubicBezTo>
                    <a:pt x="13658" y="14439"/>
                    <a:pt x="14543" y="12859"/>
                    <a:pt x="15491" y="11299"/>
                  </a:cubicBezTo>
                  <a:cubicBezTo>
                    <a:pt x="15681" y="11088"/>
                    <a:pt x="15660" y="10751"/>
                    <a:pt x="15449" y="10561"/>
                  </a:cubicBezTo>
                  <a:cubicBezTo>
                    <a:pt x="14353" y="9107"/>
                    <a:pt x="13299" y="7632"/>
                    <a:pt x="12225" y="6178"/>
                  </a:cubicBezTo>
                  <a:cubicBezTo>
                    <a:pt x="11972" y="5904"/>
                    <a:pt x="11972" y="5503"/>
                    <a:pt x="12182" y="5229"/>
                  </a:cubicBezTo>
                  <a:cubicBezTo>
                    <a:pt x="12583" y="4618"/>
                    <a:pt x="12962" y="4007"/>
                    <a:pt x="13299" y="3374"/>
                  </a:cubicBezTo>
                  <a:cubicBezTo>
                    <a:pt x="13932" y="2236"/>
                    <a:pt x="14691" y="1204"/>
                    <a:pt x="15196" y="2"/>
                  </a:cubicBezTo>
                  <a:cubicBezTo>
                    <a:pt x="15084" y="1"/>
                    <a:pt x="14972" y="0"/>
                    <a:pt x="148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1871;p49">
            <a:extLst>
              <a:ext uri="{FF2B5EF4-FFF2-40B4-BE49-F238E27FC236}">
                <a16:creationId xmlns:a16="http://schemas.microsoft.com/office/drawing/2014/main" id="{12B2306D-90F5-14EA-1A31-890A09BCDC65}"/>
              </a:ext>
            </a:extLst>
          </p:cNvPr>
          <p:cNvGrpSpPr/>
          <p:nvPr/>
        </p:nvGrpSpPr>
        <p:grpSpPr>
          <a:xfrm>
            <a:off x="1154295" y="3195857"/>
            <a:ext cx="891694" cy="893141"/>
            <a:chOff x="820950" y="1441799"/>
            <a:chExt cx="1953192" cy="2175517"/>
          </a:xfrm>
        </p:grpSpPr>
        <p:sp>
          <p:nvSpPr>
            <p:cNvPr id="78" name="Google Shape;1872;p49">
              <a:extLst>
                <a:ext uri="{FF2B5EF4-FFF2-40B4-BE49-F238E27FC236}">
                  <a16:creationId xmlns:a16="http://schemas.microsoft.com/office/drawing/2014/main" id="{C8FF8B10-98B1-A4E6-C010-E191F9F6F212}"/>
                </a:ext>
              </a:extLst>
            </p:cNvPr>
            <p:cNvSpPr/>
            <p:nvPr/>
          </p:nvSpPr>
          <p:spPr>
            <a:xfrm>
              <a:off x="820950" y="1441799"/>
              <a:ext cx="1953192" cy="2175517"/>
            </a:xfrm>
            <a:custGeom>
              <a:avLst/>
              <a:gdLst/>
              <a:ahLst/>
              <a:cxnLst/>
              <a:rect l="l" t="t" r="r" b="b"/>
              <a:pathLst>
                <a:path w="47133" h="52498" extrusionOk="0">
                  <a:moveTo>
                    <a:pt x="33954" y="0"/>
                  </a:moveTo>
                  <a:cubicBezTo>
                    <a:pt x="33630" y="0"/>
                    <a:pt x="33306" y="36"/>
                    <a:pt x="32982" y="108"/>
                  </a:cubicBezTo>
                  <a:lnTo>
                    <a:pt x="5581" y="6157"/>
                  </a:lnTo>
                  <a:cubicBezTo>
                    <a:pt x="3205" y="6661"/>
                    <a:pt x="1656" y="8966"/>
                    <a:pt x="2124" y="11342"/>
                  </a:cubicBezTo>
                  <a:cubicBezTo>
                    <a:pt x="1044" y="12314"/>
                    <a:pt x="0" y="13719"/>
                    <a:pt x="432" y="15699"/>
                  </a:cubicBezTo>
                  <a:cubicBezTo>
                    <a:pt x="720" y="17067"/>
                    <a:pt x="1692" y="18148"/>
                    <a:pt x="2989" y="18652"/>
                  </a:cubicBezTo>
                  <a:cubicBezTo>
                    <a:pt x="900" y="20776"/>
                    <a:pt x="1692" y="24305"/>
                    <a:pt x="4465" y="25349"/>
                  </a:cubicBezTo>
                  <a:cubicBezTo>
                    <a:pt x="2376" y="27473"/>
                    <a:pt x="3169" y="31002"/>
                    <a:pt x="5905" y="32082"/>
                  </a:cubicBezTo>
                  <a:cubicBezTo>
                    <a:pt x="3853" y="34171"/>
                    <a:pt x="4609" y="37735"/>
                    <a:pt x="7381" y="38779"/>
                  </a:cubicBezTo>
                  <a:cubicBezTo>
                    <a:pt x="5329" y="40904"/>
                    <a:pt x="6085" y="44432"/>
                    <a:pt x="8858" y="45477"/>
                  </a:cubicBezTo>
                  <a:cubicBezTo>
                    <a:pt x="7886" y="46485"/>
                    <a:pt x="7489" y="47889"/>
                    <a:pt x="7777" y="49257"/>
                  </a:cubicBezTo>
                  <a:cubicBezTo>
                    <a:pt x="8102" y="50662"/>
                    <a:pt x="9362" y="51634"/>
                    <a:pt x="10802" y="51634"/>
                  </a:cubicBezTo>
                  <a:cubicBezTo>
                    <a:pt x="11018" y="51634"/>
                    <a:pt x="11234" y="51634"/>
                    <a:pt x="11450" y="51598"/>
                  </a:cubicBezTo>
                  <a:cubicBezTo>
                    <a:pt x="11594" y="51562"/>
                    <a:pt x="11738" y="51490"/>
                    <a:pt x="11882" y="51454"/>
                  </a:cubicBezTo>
                  <a:cubicBezTo>
                    <a:pt x="12710" y="52138"/>
                    <a:pt x="13719" y="52498"/>
                    <a:pt x="14799" y="52498"/>
                  </a:cubicBezTo>
                  <a:cubicBezTo>
                    <a:pt x="15123" y="52498"/>
                    <a:pt x="15447" y="52462"/>
                    <a:pt x="15771" y="52390"/>
                  </a:cubicBezTo>
                  <a:lnTo>
                    <a:pt x="43172" y="46377"/>
                  </a:lnTo>
                  <a:cubicBezTo>
                    <a:pt x="45585" y="45837"/>
                    <a:pt x="47133" y="43424"/>
                    <a:pt x="46593" y="41012"/>
                  </a:cubicBezTo>
                  <a:lnTo>
                    <a:pt x="38347" y="3565"/>
                  </a:lnTo>
                  <a:cubicBezTo>
                    <a:pt x="37879" y="1476"/>
                    <a:pt x="36079" y="0"/>
                    <a:pt x="339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2820000" algn="bl" rotWithShape="0">
                <a:srgbClr val="000000">
                  <a:alpha val="8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873;p49">
              <a:extLst>
                <a:ext uri="{FF2B5EF4-FFF2-40B4-BE49-F238E27FC236}">
                  <a16:creationId xmlns:a16="http://schemas.microsoft.com/office/drawing/2014/main" id="{B120E96B-6856-395E-BC98-243D923FF0B3}"/>
                </a:ext>
              </a:extLst>
            </p:cNvPr>
            <p:cNvSpPr/>
            <p:nvPr/>
          </p:nvSpPr>
          <p:spPr>
            <a:xfrm>
              <a:off x="1005936" y="1538560"/>
              <a:ext cx="1648856" cy="1958662"/>
            </a:xfrm>
            <a:custGeom>
              <a:avLst/>
              <a:gdLst/>
              <a:ahLst/>
              <a:cxnLst/>
              <a:rect l="l" t="t" r="r" b="b"/>
              <a:pathLst>
                <a:path w="39789" h="47265" extrusionOk="0">
                  <a:moveTo>
                    <a:pt x="29462" y="0"/>
                  </a:moveTo>
                  <a:cubicBezTo>
                    <a:pt x="29329" y="0"/>
                    <a:pt x="29194" y="14"/>
                    <a:pt x="29058" y="42"/>
                  </a:cubicBezTo>
                  <a:lnTo>
                    <a:pt x="1657" y="6091"/>
                  </a:lnTo>
                  <a:cubicBezTo>
                    <a:pt x="649" y="6307"/>
                    <a:pt x="1" y="7315"/>
                    <a:pt x="217" y="8323"/>
                  </a:cubicBezTo>
                  <a:lnTo>
                    <a:pt x="8462" y="45770"/>
                  </a:lnTo>
                  <a:cubicBezTo>
                    <a:pt x="8647" y="46662"/>
                    <a:pt x="9409" y="47265"/>
                    <a:pt x="10278" y="47265"/>
                  </a:cubicBezTo>
                  <a:cubicBezTo>
                    <a:pt x="10427" y="47265"/>
                    <a:pt x="10578" y="47247"/>
                    <a:pt x="10731" y="47210"/>
                  </a:cubicBezTo>
                  <a:lnTo>
                    <a:pt x="38132" y="41197"/>
                  </a:lnTo>
                  <a:cubicBezTo>
                    <a:pt x="39140" y="40981"/>
                    <a:pt x="39788" y="39973"/>
                    <a:pt x="39572" y="38929"/>
                  </a:cubicBezTo>
                  <a:lnTo>
                    <a:pt x="31327" y="1482"/>
                  </a:lnTo>
                  <a:cubicBezTo>
                    <a:pt x="31139" y="605"/>
                    <a:pt x="30351" y="0"/>
                    <a:pt x="294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874;p49">
              <a:extLst>
                <a:ext uri="{FF2B5EF4-FFF2-40B4-BE49-F238E27FC236}">
                  <a16:creationId xmlns:a16="http://schemas.microsoft.com/office/drawing/2014/main" id="{849D6235-5A66-49FE-CA29-C9B9B65578E5}"/>
                </a:ext>
              </a:extLst>
            </p:cNvPr>
            <p:cNvSpPr/>
            <p:nvPr/>
          </p:nvSpPr>
          <p:spPr>
            <a:xfrm>
              <a:off x="2013121" y="2827940"/>
              <a:ext cx="540170" cy="423724"/>
            </a:xfrm>
            <a:custGeom>
              <a:avLst/>
              <a:gdLst/>
              <a:ahLst/>
              <a:cxnLst/>
              <a:rect l="l" t="t" r="r" b="b"/>
              <a:pathLst>
                <a:path w="13035" h="10225" extrusionOk="0">
                  <a:moveTo>
                    <a:pt x="10202" y="0"/>
                  </a:moveTo>
                  <a:cubicBezTo>
                    <a:pt x="10092" y="0"/>
                    <a:pt x="9979" y="12"/>
                    <a:pt x="9866" y="36"/>
                  </a:cubicBezTo>
                  <a:lnTo>
                    <a:pt x="1369" y="1909"/>
                  </a:lnTo>
                  <a:cubicBezTo>
                    <a:pt x="541" y="2089"/>
                    <a:pt x="0" y="2917"/>
                    <a:pt x="181" y="3745"/>
                  </a:cubicBezTo>
                  <a:lnTo>
                    <a:pt x="1333" y="9002"/>
                  </a:lnTo>
                  <a:cubicBezTo>
                    <a:pt x="1521" y="9722"/>
                    <a:pt x="2145" y="10225"/>
                    <a:pt x="2873" y="10225"/>
                  </a:cubicBezTo>
                  <a:cubicBezTo>
                    <a:pt x="2981" y="10225"/>
                    <a:pt x="3093" y="10214"/>
                    <a:pt x="3205" y="10190"/>
                  </a:cubicBezTo>
                  <a:lnTo>
                    <a:pt x="11667" y="8318"/>
                  </a:lnTo>
                  <a:cubicBezTo>
                    <a:pt x="12531" y="8138"/>
                    <a:pt x="13035" y="7310"/>
                    <a:pt x="12855" y="6482"/>
                  </a:cubicBezTo>
                  <a:lnTo>
                    <a:pt x="11703" y="1225"/>
                  </a:lnTo>
                  <a:cubicBezTo>
                    <a:pt x="11547" y="478"/>
                    <a:pt x="10908" y="0"/>
                    <a:pt x="102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875;p49">
              <a:extLst>
                <a:ext uri="{FF2B5EF4-FFF2-40B4-BE49-F238E27FC236}">
                  <a16:creationId xmlns:a16="http://schemas.microsoft.com/office/drawing/2014/main" id="{D27756FC-0FFA-11DE-86FC-46A88A21296B}"/>
                </a:ext>
              </a:extLst>
            </p:cNvPr>
            <p:cNvSpPr/>
            <p:nvPr/>
          </p:nvSpPr>
          <p:spPr>
            <a:xfrm>
              <a:off x="2080253" y="2926400"/>
              <a:ext cx="376068" cy="82134"/>
            </a:xfrm>
            <a:custGeom>
              <a:avLst/>
              <a:gdLst/>
              <a:ahLst/>
              <a:cxnLst/>
              <a:rect l="l" t="t" r="r" b="b"/>
              <a:pathLst>
                <a:path w="9075" h="1982" fill="none" extrusionOk="0">
                  <a:moveTo>
                    <a:pt x="1" y="1981"/>
                  </a:moveTo>
                  <a:lnTo>
                    <a:pt x="9074" y="1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876;p49">
              <a:extLst>
                <a:ext uri="{FF2B5EF4-FFF2-40B4-BE49-F238E27FC236}">
                  <a16:creationId xmlns:a16="http://schemas.microsoft.com/office/drawing/2014/main" id="{2D274AD2-F359-9700-F2C5-13D5833F5FD7}"/>
                </a:ext>
              </a:extLst>
            </p:cNvPr>
            <p:cNvSpPr/>
            <p:nvPr/>
          </p:nvSpPr>
          <p:spPr>
            <a:xfrm>
              <a:off x="2096663" y="2998048"/>
              <a:ext cx="374576" cy="83584"/>
            </a:xfrm>
            <a:custGeom>
              <a:avLst/>
              <a:gdLst/>
              <a:ahLst/>
              <a:cxnLst/>
              <a:rect l="l" t="t" r="r" b="b"/>
              <a:pathLst>
                <a:path w="9039" h="2017" fill="none" extrusionOk="0">
                  <a:moveTo>
                    <a:pt x="1" y="2017"/>
                  </a:moveTo>
                  <a:lnTo>
                    <a:pt x="9039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877;p49">
              <a:extLst>
                <a:ext uri="{FF2B5EF4-FFF2-40B4-BE49-F238E27FC236}">
                  <a16:creationId xmlns:a16="http://schemas.microsoft.com/office/drawing/2014/main" id="{3C5B7D07-673F-A8B5-CFE9-783E7AE03F0B}"/>
                </a:ext>
              </a:extLst>
            </p:cNvPr>
            <p:cNvSpPr/>
            <p:nvPr/>
          </p:nvSpPr>
          <p:spPr>
            <a:xfrm>
              <a:off x="2111581" y="3071147"/>
              <a:ext cx="376068" cy="82093"/>
            </a:xfrm>
            <a:custGeom>
              <a:avLst/>
              <a:gdLst/>
              <a:ahLst/>
              <a:cxnLst/>
              <a:rect l="l" t="t" r="r" b="b"/>
              <a:pathLst>
                <a:path w="9075" h="1981" fill="none" extrusionOk="0">
                  <a:moveTo>
                    <a:pt x="1" y="1981"/>
                  </a:moveTo>
                  <a:lnTo>
                    <a:pt x="9075" y="0"/>
                  </a:ln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878;p49">
              <a:extLst>
                <a:ext uri="{FF2B5EF4-FFF2-40B4-BE49-F238E27FC236}">
                  <a16:creationId xmlns:a16="http://schemas.microsoft.com/office/drawing/2014/main" id="{54EE2F7F-D98A-9175-1D97-CE9AB5FD0F7E}"/>
                </a:ext>
              </a:extLst>
            </p:cNvPr>
            <p:cNvSpPr/>
            <p:nvPr/>
          </p:nvSpPr>
          <p:spPr>
            <a:xfrm>
              <a:off x="947755" y="1875999"/>
              <a:ext cx="477513" cy="1566764"/>
            </a:xfrm>
            <a:custGeom>
              <a:avLst/>
              <a:gdLst/>
              <a:ahLst/>
              <a:cxnLst/>
              <a:rect l="l" t="t" r="r" b="b"/>
              <a:pathLst>
                <a:path w="11523" h="37808" fill="none" extrusionOk="0">
                  <a:moveTo>
                    <a:pt x="3745" y="0"/>
                  </a:moveTo>
                  <a:cubicBezTo>
                    <a:pt x="4141" y="1692"/>
                    <a:pt x="1" y="2593"/>
                    <a:pt x="361" y="4285"/>
                  </a:cubicBezTo>
                  <a:cubicBezTo>
                    <a:pt x="721" y="5941"/>
                    <a:pt x="4862" y="5041"/>
                    <a:pt x="5222" y="6733"/>
                  </a:cubicBezTo>
                  <a:cubicBezTo>
                    <a:pt x="5618" y="8390"/>
                    <a:pt x="1477" y="9326"/>
                    <a:pt x="1837" y="10982"/>
                  </a:cubicBezTo>
                  <a:cubicBezTo>
                    <a:pt x="2197" y="12674"/>
                    <a:pt x="6338" y="11738"/>
                    <a:pt x="6698" y="13431"/>
                  </a:cubicBezTo>
                  <a:cubicBezTo>
                    <a:pt x="7094" y="15123"/>
                    <a:pt x="2953" y="15987"/>
                    <a:pt x="3313" y="17679"/>
                  </a:cubicBezTo>
                  <a:cubicBezTo>
                    <a:pt x="3673" y="19372"/>
                    <a:pt x="7814" y="18472"/>
                    <a:pt x="8210" y="20128"/>
                  </a:cubicBezTo>
                  <a:cubicBezTo>
                    <a:pt x="8570" y="21820"/>
                    <a:pt x="4429" y="22720"/>
                    <a:pt x="4790" y="24413"/>
                  </a:cubicBezTo>
                  <a:cubicBezTo>
                    <a:pt x="5150" y="26069"/>
                    <a:pt x="9290" y="25169"/>
                    <a:pt x="9686" y="26861"/>
                  </a:cubicBezTo>
                  <a:cubicBezTo>
                    <a:pt x="10047" y="28517"/>
                    <a:pt x="5906" y="29418"/>
                    <a:pt x="6266" y="31110"/>
                  </a:cubicBezTo>
                  <a:cubicBezTo>
                    <a:pt x="6626" y="32802"/>
                    <a:pt x="10767" y="31866"/>
                    <a:pt x="11163" y="33558"/>
                  </a:cubicBezTo>
                  <a:cubicBezTo>
                    <a:pt x="11523" y="35251"/>
                    <a:pt x="7382" y="36151"/>
                    <a:pt x="7742" y="37807"/>
                  </a:cubicBezTo>
                </a:path>
              </a:pathLst>
            </a:custGeom>
            <a:noFill/>
            <a:ln w="22500" cap="rnd" cmpd="sng">
              <a:solidFill>
                <a:schemeClr val="dk1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5E0D16C-9B66-D072-A5DE-433875F304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z="2000">
              <a:latin typeface="+mn-lt"/>
            </a:endParaRPr>
          </a:p>
        </p:txBody>
      </p:sp>
      <p:grpSp>
        <p:nvGrpSpPr>
          <p:cNvPr id="4" name="Google Shape;1354;p51">
            <a:extLst>
              <a:ext uri="{FF2B5EF4-FFF2-40B4-BE49-F238E27FC236}">
                <a16:creationId xmlns:a16="http://schemas.microsoft.com/office/drawing/2014/main" id="{39ABE902-1401-9F45-5698-906DF0E92ECA}"/>
              </a:ext>
            </a:extLst>
          </p:cNvPr>
          <p:cNvGrpSpPr/>
          <p:nvPr/>
        </p:nvGrpSpPr>
        <p:grpSpPr>
          <a:xfrm>
            <a:off x="327643" y="306930"/>
            <a:ext cx="8519071" cy="4624332"/>
            <a:chOff x="1769359" y="1213262"/>
            <a:chExt cx="2802258" cy="3637817"/>
          </a:xfrm>
        </p:grpSpPr>
        <p:sp>
          <p:nvSpPr>
            <p:cNvPr id="5" name="Google Shape;1355;p51">
              <a:extLst>
                <a:ext uri="{FF2B5EF4-FFF2-40B4-BE49-F238E27FC236}">
                  <a16:creationId xmlns:a16="http://schemas.microsoft.com/office/drawing/2014/main" id="{A30B370B-B0C5-D2B4-0091-7C5B2A42C09C}"/>
                </a:ext>
              </a:extLst>
            </p:cNvPr>
            <p:cNvSpPr/>
            <p:nvPr/>
          </p:nvSpPr>
          <p:spPr>
            <a:xfrm>
              <a:off x="1769359" y="1736137"/>
              <a:ext cx="2800118" cy="3114942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dirty="0"/>
            </a:p>
          </p:txBody>
        </p:sp>
        <p:sp>
          <p:nvSpPr>
            <p:cNvPr id="6" name="Google Shape;1356;p51">
              <a:extLst>
                <a:ext uri="{FF2B5EF4-FFF2-40B4-BE49-F238E27FC236}">
                  <a16:creationId xmlns:a16="http://schemas.microsoft.com/office/drawing/2014/main" id="{535D6C42-5CB2-41DB-AE23-8D638F32E2FF}"/>
                </a:ext>
              </a:extLst>
            </p:cNvPr>
            <p:cNvSpPr/>
            <p:nvPr/>
          </p:nvSpPr>
          <p:spPr>
            <a:xfrm>
              <a:off x="1771499" y="1213262"/>
              <a:ext cx="2800118" cy="650190"/>
            </a:xfrm>
            <a:prstGeom prst="rect">
              <a:avLst/>
            </a:prstGeom>
            <a:solidFill>
              <a:schemeClr val="bg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latin typeface="Arial Rounded MT Bold" panose="020F0704030504030204" pitchFamily="34" charset="0"/>
                </a:rPr>
                <a:t>Ex1: Complete the sentences with appropriate     hobbies.(p.16)</a:t>
              </a:r>
              <a:endParaRPr sz="2800" dirty="0">
                <a:solidFill>
                  <a:schemeClr val="bg2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0CA2F0A-ABE3-9C83-BD66-EAFBC7D6C1BE}"/>
              </a:ext>
            </a:extLst>
          </p:cNvPr>
          <p:cNvSpPr txBox="1"/>
          <p:nvPr/>
        </p:nvSpPr>
        <p:spPr>
          <a:xfrm>
            <a:off x="379018" y="1486699"/>
            <a:ext cx="84752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+mn-lt"/>
              </a:rPr>
              <a:t>1.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I have                      from different countries. My hobby is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+mn-lt"/>
              </a:rPr>
              <a:t>_________________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.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+mn-lt"/>
              </a:rPr>
              <a:t>2.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She loves         and goes to </a:t>
            </a:r>
            <a:r>
              <a:rPr lang="en-US" sz="2000" dirty="0">
                <a:solidFill>
                  <a:srgbClr val="242021"/>
                </a:solidFill>
                <a:latin typeface="+mn-lt"/>
              </a:rPr>
              <a:t>               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     every weekend. Her hobby is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+mn-lt"/>
              </a:rPr>
              <a:t>____________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.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+mn-lt"/>
              </a:rPr>
              <a:t>3.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He loves                        </a:t>
            </a:r>
            <a:r>
              <a:rPr lang="en-US" sz="2000" b="1" i="0" u="none" strike="noStrike" dirty="0">
                <a:solidFill>
                  <a:srgbClr val="242021"/>
                </a:solidFill>
                <a:effectLst/>
                <a:latin typeface="+mn-lt"/>
              </a:rPr>
              <a:t> 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of small cars and planes. His hobby is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+mn-lt"/>
              </a:rPr>
              <a:t>________________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.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+mn-lt"/>
              </a:rPr>
              <a:t>4.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My sister spends one hour </a:t>
            </a:r>
            <a:r>
              <a:rPr lang="en-US" sz="2000" dirty="0">
                <a:solidFill>
                  <a:srgbClr val="242021"/>
                </a:solidFill>
                <a:latin typeface="+mn-lt"/>
              </a:rPr>
              <a:t>                     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every day. Her hobby is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+mn-lt"/>
              </a:rPr>
              <a:t>______________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.</a:t>
            </a:r>
            <a:r>
              <a:rPr lang="en-US" sz="2000" b="1" dirty="0">
                <a:solidFill>
                  <a:srgbClr val="242021"/>
                </a:solidFill>
                <a:latin typeface="+mn-lt"/>
              </a:rPr>
              <a:t> 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+mn-lt"/>
              </a:rPr>
              <a:t>5.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M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inh is                            . He </a:t>
            </a:r>
            <a:r>
              <a:rPr lang="en-US" sz="2000" b="1" i="0" u="none" strike="noStrike" dirty="0">
                <a:solidFill>
                  <a:srgbClr val="242021"/>
                </a:solidFill>
                <a:effectLst/>
                <a:latin typeface="+mn-lt"/>
              </a:rPr>
              <a:t>                     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with his friends every day. </a:t>
            </a:r>
            <a:endParaRPr lang="en-US" sz="2000" b="0" dirty="0">
              <a:effectLst/>
              <a:latin typeface="+mn-lt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His hobby is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+mn-lt"/>
              </a:rPr>
              <a:t>________________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.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 </a:t>
            </a:r>
            <a:endParaRPr lang="en-US" sz="2000" b="0" dirty="0">
              <a:effectLst/>
              <a:latin typeface="+mn-lt"/>
            </a:endParaRPr>
          </a:p>
        </p:txBody>
      </p:sp>
      <p:grpSp>
        <p:nvGrpSpPr>
          <p:cNvPr id="9" name="Google Shape;2235;p53">
            <a:extLst>
              <a:ext uri="{FF2B5EF4-FFF2-40B4-BE49-F238E27FC236}">
                <a16:creationId xmlns:a16="http://schemas.microsoft.com/office/drawing/2014/main" id="{36D1E755-8B07-9935-2854-316C7DED5727}"/>
              </a:ext>
            </a:extLst>
          </p:cNvPr>
          <p:cNvGrpSpPr/>
          <p:nvPr/>
        </p:nvGrpSpPr>
        <p:grpSpPr>
          <a:xfrm>
            <a:off x="8448072" y="4171900"/>
            <a:ext cx="862342" cy="1003116"/>
            <a:chOff x="6914636" y="2627673"/>
            <a:chExt cx="1485264" cy="1890998"/>
          </a:xfrm>
        </p:grpSpPr>
        <p:sp>
          <p:nvSpPr>
            <p:cNvPr id="10" name="Google Shape;2236;p53">
              <a:extLst>
                <a:ext uri="{FF2B5EF4-FFF2-40B4-BE49-F238E27FC236}">
                  <a16:creationId xmlns:a16="http://schemas.microsoft.com/office/drawing/2014/main" id="{D5390BAE-8453-1E5B-62BF-4B1589445743}"/>
                </a:ext>
              </a:extLst>
            </p:cNvPr>
            <p:cNvSpPr/>
            <p:nvPr/>
          </p:nvSpPr>
          <p:spPr>
            <a:xfrm flipH="1">
              <a:off x="8128915" y="2789048"/>
              <a:ext cx="69662" cy="94981"/>
            </a:xfrm>
            <a:custGeom>
              <a:avLst/>
              <a:gdLst/>
              <a:ahLst/>
              <a:cxnLst/>
              <a:rect l="l" t="t" r="r" b="b"/>
              <a:pathLst>
                <a:path w="1981" h="2701" fill="none" extrusionOk="0">
                  <a:moveTo>
                    <a:pt x="1981" y="2701"/>
                  </a:moveTo>
                  <a:lnTo>
                    <a:pt x="0" y="0"/>
                  </a:ln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11" name="Google Shape;2237;p53">
              <a:extLst>
                <a:ext uri="{FF2B5EF4-FFF2-40B4-BE49-F238E27FC236}">
                  <a16:creationId xmlns:a16="http://schemas.microsoft.com/office/drawing/2014/main" id="{F52E3DB0-19AE-2710-8104-B7DA16689ADA}"/>
                </a:ext>
              </a:extLst>
            </p:cNvPr>
            <p:cNvSpPr/>
            <p:nvPr/>
          </p:nvSpPr>
          <p:spPr>
            <a:xfrm flipH="1">
              <a:off x="7058968" y="4262872"/>
              <a:ext cx="68396" cy="93750"/>
            </a:xfrm>
            <a:custGeom>
              <a:avLst/>
              <a:gdLst/>
              <a:ahLst/>
              <a:cxnLst/>
              <a:rect l="l" t="t" r="r" b="b"/>
              <a:pathLst>
                <a:path w="1945" h="2666" fill="none" extrusionOk="0">
                  <a:moveTo>
                    <a:pt x="0" y="1"/>
                  </a:moveTo>
                  <a:lnTo>
                    <a:pt x="1944" y="2665"/>
                  </a:ln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12" name="Google Shape;2238;p53">
              <a:extLst>
                <a:ext uri="{FF2B5EF4-FFF2-40B4-BE49-F238E27FC236}">
                  <a16:creationId xmlns:a16="http://schemas.microsoft.com/office/drawing/2014/main" id="{4D675D23-7190-215C-2BBB-22EA5BA0EC22}"/>
                </a:ext>
              </a:extLst>
            </p:cNvPr>
            <p:cNvSpPr/>
            <p:nvPr/>
          </p:nvSpPr>
          <p:spPr>
            <a:xfrm flipH="1">
              <a:off x="6914636" y="2627673"/>
              <a:ext cx="1485264" cy="1890998"/>
            </a:xfrm>
            <a:custGeom>
              <a:avLst/>
              <a:gdLst/>
              <a:ahLst/>
              <a:cxnLst/>
              <a:rect l="l" t="t" r="r" b="b"/>
              <a:pathLst>
                <a:path w="42237" h="53775" extrusionOk="0">
                  <a:moveTo>
                    <a:pt x="12599" y="0"/>
                  </a:moveTo>
                  <a:cubicBezTo>
                    <a:pt x="10535" y="0"/>
                    <a:pt x="8448" y="576"/>
                    <a:pt x="6589" y="1780"/>
                  </a:cubicBezTo>
                  <a:cubicBezTo>
                    <a:pt x="1440" y="5129"/>
                    <a:pt x="0" y="11970"/>
                    <a:pt x="3349" y="17083"/>
                  </a:cubicBezTo>
                  <a:lnTo>
                    <a:pt x="22648" y="46717"/>
                  </a:lnTo>
                  <a:lnTo>
                    <a:pt x="23189" y="47581"/>
                  </a:lnTo>
                  <a:cubicBezTo>
                    <a:pt x="23477" y="47977"/>
                    <a:pt x="23873" y="48337"/>
                    <a:pt x="24305" y="48517"/>
                  </a:cubicBezTo>
                  <a:lnTo>
                    <a:pt x="34999" y="53306"/>
                  </a:lnTo>
                  <a:cubicBezTo>
                    <a:pt x="35647" y="53630"/>
                    <a:pt x="36367" y="53774"/>
                    <a:pt x="37087" y="53774"/>
                  </a:cubicBezTo>
                  <a:cubicBezTo>
                    <a:pt x="38455" y="53774"/>
                    <a:pt x="39752" y="53198"/>
                    <a:pt x="40724" y="52226"/>
                  </a:cubicBezTo>
                  <a:cubicBezTo>
                    <a:pt x="41696" y="51290"/>
                    <a:pt x="42236" y="49957"/>
                    <a:pt x="42236" y="48589"/>
                  </a:cubicBezTo>
                  <a:lnTo>
                    <a:pt x="42164" y="36887"/>
                  </a:lnTo>
                  <a:cubicBezTo>
                    <a:pt x="42164" y="36383"/>
                    <a:pt x="41984" y="35915"/>
                    <a:pt x="41732" y="35483"/>
                  </a:cubicBezTo>
                  <a:lnTo>
                    <a:pt x="41660" y="35375"/>
                  </a:lnTo>
                  <a:cubicBezTo>
                    <a:pt x="41660" y="35375"/>
                    <a:pt x="41624" y="35339"/>
                    <a:pt x="41624" y="35339"/>
                  </a:cubicBezTo>
                  <a:lnTo>
                    <a:pt x="21892" y="5021"/>
                  </a:lnTo>
                  <a:cubicBezTo>
                    <a:pt x="19761" y="1767"/>
                    <a:pt x="16215" y="0"/>
                    <a:pt x="12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3000000" algn="bl" rotWithShape="0">
                <a:srgbClr val="000000">
                  <a:alpha val="8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13" name="Google Shape;2239;p53">
              <a:extLst>
                <a:ext uri="{FF2B5EF4-FFF2-40B4-BE49-F238E27FC236}">
                  <a16:creationId xmlns:a16="http://schemas.microsoft.com/office/drawing/2014/main" id="{6C58CB56-F4F6-2792-0994-655140B2B1D9}"/>
                </a:ext>
              </a:extLst>
            </p:cNvPr>
            <p:cNvSpPr/>
            <p:nvPr/>
          </p:nvSpPr>
          <p:spPr>
            <a:xfrm flipH="1">
              <a:off x="7646488" y="2709081"/>
              <a:ext cx="648337" cy="552266"/>
            </a:xfrm>
            <a:custGeom>
              <a:avLst/>
              <a:gdLst/>
              <a:ahLst/>
              <a:cxnLst/>
              <a:rect l="l" t="t" r="r" b="b"/>
              <a:pathLst>
                <a:path w="18437" h="15705" extrusionOk="0">
                  <a:moveTo>
                    <a:pt x="9595" y="0"/>
                  </a:moveTo>
                  <a:cubicBezTo>
                    <a:pt x="8014" y="0"/>
                    <a:pt x="6420" y="444"/>
                    <a:pt x="5006" y="1374"/>
                  </a:cubicBezTo>
                  <a:cubicBezTo>
                    <a:pt x="1081" y="3930"/>
                    <a:pt x="1" y="9151"/>
                    <a:pt x="2521" y="13076"/>
                  </a:cubicBezTo>
                  <a:lnTo>
                    <a:pt x="4250" y="15704"/>
                  </a:lnTo>
                  <a:lnTo>
                    <a:pt x="18436" y="6487"/>
                  </a:lnTo>
                  <a:lnTo>
                    <a:pt x="16708" y="3858"/>
                  </a:lnTo>
                  <a:cubicBezTo>
                    <a:pt x="15081" y="1361"/>
                    <a:pt x="12360" y="0"/>
                    <a:pt x="95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14" name="Google Shape;2240;p53">
              <a:extLst>
                <a:ext uri="{FF2B5EF4-FFF2-40B4-BE49-F238E27FC236}">
                  <a16:creationId xmlns:a16="http://schemas.microsoft.com/office/drawing/2014/main" id="{60D0C48F-A26F-6712-2D00-32F41AD13E5C}"/>
                </a:ext>
              </a:extLst>
            </p:cNvPr>
            <p:cNvSpPr/>
            <p:nvPr/>
          </p:nvSpPr>
          <p:spPr>
            <a:xfrm flipH="1">
              <a:off x="7012143" y="3032147"/>
              <a:ext cx="1069965" cy="1178836"/>
            </a:xfrm>
            <a:custGeom>
              <a:avLst/>
              <a:gdLst/>
              <a:ahLst/>
              <a:cxnLst/>
              <a:rect l="l" t="t" r="r" b="b"/>
              <a:pathLst>
                <a:path w="30427" h="33523" extrusionOk="0">
                  <a:moveTo>
                    <a:pt x="14152" y="0"/>
                  </a:moveTo>
                  <a:lnTo>
                    <a:pt x="1" y="9218"/>
                  </a:lnTo>
                  <a:lnTo>
                    <a:pt x="15844" y="33522"/>
                  </a:lnTo>
                  <a:cubicBezTo>
                    <a:pt x="16204" y="32550"/>
                    <a:pt x="17104" y="31830"/>
                    <a:pt x="18148" y="31686"/>
                  </a:cubicBezTo>
                  <a:cubicBezTo>
                    <a:pt x="18304" y="31668"/>
                    <a:pt x="18459" y="31659"/>
                    <a:pt x="18614" y="31659"/>
                  </a:cubicBezTo>
                  <a:cubicBezTo>
                    <a:pt x="19678" y="31659"/>
                    <a:pt x="20711" y="32084"/>
                    <a:pt x="21497" y="32838"/>
                  </a:cubicBezTo>
                  <a:cubicBezTo>
                    <a:pt x="20381" y="31470"/>
                    <a:pt x="20957" y="29166"/>
                    <a:pt x="22505" y="28338"/>
                  </a:cubicBezTo>
                  <a:cubicBezTo>
                    <a:pt x="22968" y="28090"/>
                    <a:pt x="23483" y="27974"/>
                    <a:pt x="24001" y="27974"/>
                  </a:cubicBezTo>
                  <a:cubicBezTo>
                    <a:pt x="25214" y="27974"/>
                    <a:pt x="26447" y="28610"/>
                    <a:pt x="27078" y="29670"/>
                  </a:cubicBezTo>
                  <a:cubicBezTo>
                    <a:pt x="26250" y="28266"/>
                    <a:pt x="26610" y="26465"/>
                    <a:pt x="27942" y="25457"/>
                  </a:cubicBezTo>
                  <a:cubicBezTo>
                    <a:pt x="28458" y="25122"/>
                    <a:pt x="29066" y="24934"/>
                    <a:pt x="29687" y="24934"/>
                  </a:cubicBezTo>
                  <a:cubicBezTo>
                    <a:pt x="29933" y="24934"/>
                    <a:pt x="30182" y="24964"/>
                    <a:pt x="30427" y="25025"/>
                  </a:cubicBezTo>
                  <a:lnTo>
                    <a:pt x="141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15" name="Google Shape;2241;p53">
              <a:extLst>
                <a:ext uri="{FF2B5EF4-FFF2-40B4-BE49-F238E27FC236}">
                  <a16:creationId xmlns:a16="http://schemas.microsoft.com/office/drawing/2014/main" id="{2E2E7F80-D98C-AD72-E10F-CE83C0D1CC24}"/>
                </a:ext>
              </a:extLst>
            </p:cNvPr>
            <p:cNvSpPr/>
            <p:nvPr/>
          </p:nvSpPr>
          <p:spPr>
            <a:xfrm flipH="1">
              <a:off x="7007071" y="3909001"/>
              <a:ext cx="519176" cy="507501"/>
            </a:xfrm>
            <a:custGeom>
              <a:avLst/>
              <a:gdLst/>
              <a:ahLst/>
              <a:cxnLst/>
              <a:rect l="l" t="t" r="r" b="b"/>
              <a:pathLst>
                <a:path w="14764" h="14432" extrusionOk="0">
                  <a:moveTo>
                    <a:pt x="13890" y="0"/>
                  </a:moveTo>
                  <a:cubicBezTo>
                    <a:pt x="13263" y="0"/>
                    <a:pt x="12644" y="195"/>
                    <a:pt x="12099" y="558"/>
                  </a:cubicBezTo>
                  <a:cubicBezTo>
                    <a:pt x="10803" y="1530"/>
                    <a:pt x="10443" y="3367"/>
                    <a:pt x="11271" y="4771"/>
                  </a:cubicBezTo>
                  <a:cubicBezTo>
                    <a:pt x="10634" y="3700"/>
                    <a:pt x="9383" y="3063"/>
                    <a:pt x="8157" y="3063"/>
                  </a:cubicBezTo>
                  <a:cubicBezTo>
                    <a:pt x="7652" y="3063"/>
                    <a:pt x="7150" y="3171"/>
                    <a:pt x="6698" y="3403"/>
                  </a:cubicBezTo>
                  <a:cubicBezTo>
                    <a:pt x="5114" y="4231"/>
                    <a:pt x="4574" y="6571"/>
                    <a:pt x="5690" y="7903"/>
                  </a:cubicBezTo>
                  <a:cubicBezTo>
                    <a:pt x="4904" y="7149"/>
                    <a:pt x="3871" y="6724"/>
                    <a:pt x="2783" y="6724"/>
                  </a:cubicBezTo>
                  <a:cubicBezTo>
                    <a:pt x="2625" y="6724"/>
                    <a:pt x="2465" y="6733"/>
                    <a:pt x="2305" y="6751"/>
                  </a:cubicBezTo>
                  <a:cubicBezTo>
                    <a:pt x="1261" y="6931"/>
                    <a:pt x="397" y="7615"/>
                    <a:pt x="1" y="8623"/>
                  </a:cubicBezTo>
                  <a:lnTo>
                    <a:pt x="541" y="9416"/>
                  </a:lnTo>
                  <a:lnTo>
                    <a:pt x="8390" y="12944"/>
                  </a:lnTo>
                  <a:lnTo>
                    <a:pt x="11199" y="14205"/>
                  </a:lnTo>
                  <a:cubicBezTo>
                    <a:pt x="11539" y="14360"/>
                    <a:pt x="11890" y="14432"/>
                    <a:pt x="12233" y="14432"/>
                  </a:cubicBezTo>
                  <a:cubicBezTo>
                    <a:pt x="13559" y="14432"/>
                    <a:pt x="14764" y="13359"/>
                    <a:pt x="14764" y="11900"/>
                  </a:cubicBezTo>
                  <a:lnTo>
                    <a:pt x="14764" y="9344"/>
                  </a:lnTo>
                  <a:lnTo>
                    <a:pt x="14692" y="198"/>
                  </a:lnTo>
                  <a:lnTo>
                    <a:pt x="14620" y="90"/>
                  </a:lnTo>
                  <a:cubicBezTo>
                    <a:pt x="14378" y="29"/>
                    <a:pt x="14133" y="0"/>
                    <a:pt x="138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16" name="Google Shape;2242;p53">
              <a:extLst>
                <a:ext uri="{FF2B5EF4-FFF2-40B4-BE49-F238E27FC236}">
                  <a16:creationId xmlns:a16="http://schemas.microsoft.com/office/drawing/2014/main" id="{1166DF16-0764-F2BD-1C62-0683360CE573}"/>
                </a:ext>
              </a:extLst>
            </p:cNvPr>
            <p:cNvSpPr/>
            <p:nvPr/>
          </p:nvSpPr>
          <p:spPr>
            <a:xfrm flipH="1">
              <a:off x="7585721" y="2937165"/>
              <a:ext cx="558420" cy="419132"/>
            </a:xfrm>
            <a:custGeom>
              <a:avLst/>
              <a:gdLst/>
              <a:ahLst/>
              <a:cxnLst/>
              <a:rect l="l" t="t" r="r" b="b"/>
              <a:pathLst>
                <a:path w="15880" h="11919" extrusionOk="0">
                  <a:moveTo>
                    <a:pt x="14151" y="1"/>
                  </a:moveTo>
                  <a:lnTo>
                    <a:pt x="1" y="9218"/>
                  </a:lnTo>
                  <a:lnTo>
                    <a:pt x="1729" y="11919"/>
                  </a:lnTo>
                  <a:lnTo>
                    <a:pt x="15880" y="2701"/>
                  </a:lnTo>
                  <a:lnTo>
                    <a:pt x="141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17" name="Google Shape;2243;p53">
              <a:extLst>
                <a:ext uri="{FF2B5EF4-FFF2-40B4-BE49-F238E27FC236}">
                  <a16:creationId xmlns:a16="http://schemas.microsoft.com/office/drawing/2014/main" id="{769F39FA-CECF-8226-0B4B-D5C43033F789}"/>
                </a:ext>
              </a:extLst>
            </p:cNvPr>
            <p:cNvSpPr/>
            <p:nvPr/>
          </p:nvSpPr>
          <p:spPr>
            <a:xfrm flipH="1">
              <a:off x="7007066" y="4217297"/>
              <a:ext cx="224142" cy="199210"/>
            </a:xfrm>
            <a:custGeom>
              <a:avLst/>
              <a:gdLst/>
              <a:ahLst/>
              <a:cxnLst/>
              <a:rect l="l" t="t" r="r" b="b"/>
              <a:pathLst>
                <a:path w="6374" h="5665" extrusionOk="0">
                  <a:moveTo>
                    <a:pt x="4573" y="1"/>
                  </a:moveTo>
                  <a:cubicBezTo>
                    <a:pt x="4069" y="37"/>
                    <a:pt x="3601" y="217"/>
                    <a:pt x="3169" y="505"/>
                  </a:cubicBezTo>
                  <a:cubicBezTo>
                    <a:pt x="2341" y="1081"/>
                    <a:pt x="1585" y="1765"/>
                    <a:pt x="973" y="2557"/>
                  </a:cubicBezTo>
                  <a:cubicBezTo>
                    <a:pt x="541" y="3061"/>
                    <a:pt x="217" y="3601"/>
                    <a:pt x="0" y="4177"/>
                  </a:cubicBezTo>
                  <a:lnTo>
                    <a:pt x="2809" y="5438"/>
                  </a:lnTo>
                  <a:cubicBezTo>
                    <a:pt x="3149" y="5593"/>
                    <a:pt x="3500" y="5665"/>
                    <a:pt x="3843" y="5665"/>
                  </a:cubicBezTo>
                  <a:cubicBezTo>
                    <a:pt x="5169" y="5665"/>
                    <a:pt x="6374" y="4592"/>
                    <a:pt x="6374" y="3133"/>
                  </a:cubicBezTo>
                  <a:lnTo>
                    <a:pt x="6374" y="577"/>
                  </a:lnTo>
                  <a:lnTo>
                    <a:pt x="6158" y="505"/>
                  </a:lnTo>
                  <a:cubicBezTo>
                    <a:pt x="5690" y="217"/>
                    <a:pt x="5149" y="37"/>
                    <a:pt x="4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18" name="Google Shape;2244;p53">
              <a:extLst>
                <a:ext uri="{FF2B5EF4-FFF2-40B4-BE49-F238E27FC236}">
                  <a16:creationId xmlns:a16="http://schemas.microsoft.com/office/drawing/2014/main" id="{C1ABE5AD-99A4-4E93-576A-1A27D99DA9C6}"/>
                </a:ext>
              </a:extLst>
            </p:cNvPr>
            <p:cNvSpPr/>
            <p:nvPr/>
          </p:nvSpPr>
          <p:spPr>
            <a:xfrm flipH="1">
              <a:off x="7435034" y="3332215"/>
              <a:ext cx="455879" cy="706570"/>
            </a:xfrm>
            <a:custGeom>
              <a:avLst/>
              <a:gdLst/>
              <a:ahLst/>
              <a:cxnLst/>
              <a:rect l="l" t="t" r="r" b="b"/>
              <a:pathLst>
                <a:path w="12964" h="20093" fill="none" extrusionOk="0">
                  <a:moveTo>
                    <a:pt x="1" y="1"/>
                  </a:moveTo>
                  <a:cubicBezTo>
                    <a:pt x="4502" y="6554"/>
                    <a:pt x="8823" y="13251"/>
                    <a:pt x="12963" y="20093"/>
                  </a:cubicBez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19" name="Google Shape;2245;p53">
              <a:extLst>
                <a:ext uri="{FF2B5EF4-FFF2-40B4-BE49-F238E27FC236}">
                  <a16:creationId xmlns:a16="http://schemas.microsoft.com/office/drawing/2014/main" id="{F35DC393-6EFB-C87F-392C-D8937B4CC4D4}"/>
                </a:ext>
              </a:extLst>
            </p:cNvPr>
            <p:cNvSpPr/>
            <p:nvPr/>
          </p:nvSpPr>
          <p:spPr>
            <a:xfrm flipH="1">
              <a:off x="7224850" y="3222077"/>
              <a:ext cx="469804" cy="696408"/>
            </a:xfrm>
            <a:custGeom>
              <a:avLst/>
              <a:gdLst/>
              <a:ahLst/>
              <a:cxnLst/>
              <a:rect l="l" t="t" r="r" b="b"/>
              <a:pathLst>
                <a:path w="13360" h="19804" fill="none" extrusionOk="0">
                  <a:moveTo>
                    <a:pt x="1" y="0"/>
                  </a:moveTo>
                  <a:lnTo>
                    <a:pt x="13360" y="19804"/>
                  </a:ln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E21AF65-E36B-1F3B-6C47-E02A09BCCD4D}"/>
              </a:ext>
            </a:extLst>
          </p:cNvPr>
          <p:cNvSpPr txBox="1"/>
          <p:nvPr/>
        </p:nvSpPr>
        <p:spPr>
          <a:xfrm>
            <a:off x="553971" y="1814769"/>
            <a:ext cx="2589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+mn-lt"/>
              </a:rPr>
              <a:t>collecting coins </a:t>
            </a:r>
            <a:endParaRPr lang="en-US" sz="2000" b="0" dirty="0">
              <a:effectLst/>
              <a:latin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7C33DD-04E7-D083-534E-5C7774953F97}"/>
              </a:ext>
            </a:extLst>
          </p:cNvPr>
          <p:cNvSpPr txBox="1"/>
          <p:nvPr/>
        </p:nvSpPr>
        <p:spPr>
          <a:xfrm>
            <a:off x="567070" y="2424225"/>
            <a:ext cx="1844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+mn-lt"/>
              </a:rPr>
              <a:t>doing judo</a:t>
            </a:r>
            <a:endParaRPr lang="en-US" sz="2000" b="0" dirty="0">
              <a:effectLst/>
              <a:latin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F98F22-851A-D80F-3371-0FBA663FAA4B}"/>
              </a:ext>
            </a:extLst>
          </p:cNvPr>
          <p:cNvSpPr txBox="1"/>
          <p:nvPr/>
        </p:nvSpPr>
        <p:spPr>
          <a:xfrm>
            <a:off x="513076" y="3019483"/>
            <a:ext cx="26633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+mn-lt"/>
              </a:rPr>
              <a:t>making models</a:t>
            </a:r>
            <a:endParaRPr lang="en-US" sz="2000" b="0" dirty="0">
              <a:effectLst/>
              <a:latin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88684E-C61C-CD81-B075-9618085B017B}"/>
              </a:ext>
            </a:extLst>
          </p:cNvPr>
          <p:cNvSpPr txBox="1"/>
          <p:nvPr/>
        </p:nvSpPr>
        <p:spPr>
          <a:xfrm>
            <a:off x="680484" y="3623991"/>
            <a:ext cx="175029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+mn-lt"/>
              </a:rPr>
              <a:t>gardening </a:t>
            </a:r>
            <a:endParaRPr lang="en-US" sz="2000" b="0" dirty="0">
              <a:effectLst/>
              <a:latin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25D835-99F2-2793-2D1D-F8962311734D}"/>
              </a:ext>
            </a:extLst>
          </p:cNvPr>
          <p:cNvSpPr txBox="1"/>
          <p:nvPr/>
        </p:nvSpPr>
        <p:spPr>
          <a:xfrm>
            <a:off x="1935124" y="4231756"/>
            <a:ext cx="25172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+mn-lt"/>
              </a:rPr>
              <a:t>playing football</a:t>
            </a:r>
            <a:endParaRPr lang="en-US" sz="2000" b="0" dirty="0">
              <a:effectLst/>
              <a:latin typeface="+mn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C62810A-B0C6-E3C4-0E66-BDBD90325D68}"/>
              </a:ext>
            </a:extLst>
          </p:cNvPr>
          <p:cNvSpPr txBox="1"/>
          <p:nvPr/>
        </p:nvSpPr>
        <p:spPr>
          <a:xfrm>
            <a:off x="1424762" y="1481469"/>
            <a:ext cx="20414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242021"/>
                </a:solidFill>
                <a:latin typeface="+mn-lt"/>
              </a:rPr>
              <a:t>a lot of coins</a:t>
            </a:r>
            <a:endParaRPr lang="en-US" sz="2000" dirty="0">
              <a:latin typeface="+mn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FEA79B2-862B-052E-2046-B445D5980ADE}"/>
              </a:ext>
            </a:extLst>
          </p:cNvPr>
          <p:cNvSpPr txBox="1"/>
          <p:nvPr/>
        </p:nvSpPr>
        <p:spPr>
          <a:xfrm>
            <a:off x="1842983" y="2103760"/>
            <a:ext cx="6663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0" u="none" strike="noStrike" dirty="0">
                <a:solidFill>
                  <a:srgbClr val="242021"/>
                </a:solidFill>
                <a:effectLst/>
                <a:latin typeface="+mn-lt"/>
              </a:rPr>
              <a:t>judo</a:t>
            </a:r>
            <a:endParaRPr lang="en-US" sz="2000" dirty="0">
              <a:latin typeface="+mn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11D91E-A341-5E8C-9274-F1D53B8F656C}"/>
              </a:ext>
            </a:extLst>
          </p:cNvPr>
          <p:cNvSpPr txBox="1"/>
          <p:nvPr/>
        </p:nvSpPr>
        <p:spPr>
          <a:xfrm>
            <a:off x="3792280" y="2098157"/>
            <a:ext cx="16500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242021"/>
                </a:solidFill>
                <a:latin typeface="+mn-lt"/>
              </a:rPr>
              <a:t>the j</a:t>
            </a:r>
            <a:r>
              <a:rPr lang="en-US" sz="2000" i="0" u="none" strike="noStrike" dirty="0">
                <a:solidFill>
                  <a:srgbClr val="242021"/>
                </a:solidFill>
                <a:effectLst/>
                <a:latin typeface="+mn-lt"/>
              </a:rPr>
              <a:t>udo club</a:t>
            </a:r>
            <a:endParaRPr lang="en-US" sz="2000" dirty="0">
              <a:latin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EB320F-2D22-9ABA-1620-3F463ED19671}"/>
              </a:ext>
            </a:extLst>
          </p:cNvPr>
          <p:cNvSpPr txBox="1"/>
          <p:nvPr/>
        </p:nvSpPr>
        <p:spPr>
          <a:xfrm>
            <a:off x="1694128" y="2706267"/>
            <a:ext cx="19862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0" u="none" strike="noStrike" dirty="0">
                <a:solidFill>
                  <a:srgbClr val="242021"/>
                </a:solidFill>
                <a:effectLst/>
                <a:latin typeface="+mn-lt"/>
              </a:rPr>
              <a:t>making models </a:t>
            </a:r>
            <a:endParaRPr lang="en-US" sz="2000" dirty="0">
              <a:latin typeface="+mn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94EB5A-4773-C579-2761-6B2F4E5DFDB7}"/>
              </a:ext>
            </a:extLst>
          </p:cNvPr>
          <p:cNvSpPr txBox="1"/>
          <p:nvPr/>
        </p:nvSpPr>
        <p:spPr>
          <a:xfrm>
            <a:off x="3678865" y="3324447"/>
            <a:ext cx="17437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242021"/>
                </a:solidFill>
                <a:latin typeface="+mn-lt"/>
              </a:rPr>
              <a:t>in the garden </a:t>
            </a:r>
            <a:endParaRPr lang="en-US" sz="2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1C6CE8B-5C81-49F4-A508-F55665A90149}"/>
              </a:ext>
            </a:extLst>
          </p:cNvPr>
          <p:cNvSpPr txBox="1"/>
          <p:nvPr/>
        </p:nvSpPr>
        <p:spPr>
          <a:xfrm>
            <a:off x="1502734" y="3925465"/>
            <a:ext cx="21486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+mn-lt"/>
              </a:rPr>
              <a:t>a good footballer</a:t>
            </a:r>
            <a:endParaRPr lang="en-US" sz="2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69E698D-EB57-96AC-1CA2-F0FEBB90A473}"/>
              </a:ext>
            </a:extLst>
          </p:cNvPr>
          <p:cNvSpPr txBox="1"/>
          <p:nvPr/>
        </p:nvSpPr>
        <p:spPr>
          <a:xfrm>
            <a:off x="3948223" y="3934041"/>
            <a:ext cx="18051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0" u="none" strike="noStrike" dirty="0">
                <a:solidFill>
                  <a:srgbClr val="242021"/>
                </a:solidFill>
                <a:effectLst/>
                <a:latin typeface="+mn-lt"/>
              </a:rPr>
              <a:t>plays football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124047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001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001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D001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5" grpId="0"/>
      <p:bldP spid="27" grpId="0"/>
      <p:bldP spid="29" grpId="0"/>
      <p:bldP spid="31" grpId="0"/>
      <p:bldP spid="33" grpId="0"/>
      <p:bldP spid="35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354;p51">
            <a:extLst>
              <a:ext uri="{FF2B5EF4-FFF2-40B4-BE49-F238E27FC236}">
                <a16:creationId xmlns:a16="http://schemas.microsoft.com/office/drawing/2014/main" id="{39ABE902-1401-9F45-5698-906DF0E92ECA}"/>
              </a:ext>
            </a:extLst>
          </p:cNvPr>
          <p:cNvGrpSpPr/>
          <p:nvPr/>
        </p:nvGrpSpPr>
        <p:grpSpPr>
          <a:xfrm>
            <a:off x="353897" y="223206"/>
            <a:ext cx="8519071" cy="4700471"/>
            <a:chOff x="1769359" y="1153366"/>
            <a:chExt cx="2802258" cy="3697713"/>
          </a:xfrm>
        </p:grpSpPr>
        <p:sp>
          <p:nvSpPr>
            <p:cNvPr id="5" name="Google Shape;1355;p51">
              <a:extLst>
                <a:ext uri="{FF2B5EF4-FFF2-40B4-BE49-F238E27FC236}">
                  <a16:creationId xmlns:a16="http://schemas.microsoft.com/office/drawing/2014/main" id="{A30B370B-B0C5-D2B4-0091-7C5B2A42C09C}"/>
                </a:ext>
              </a:extLst>
            </p:cNvPr>
            <p:cNvSpPr/>
            <p:nvPr/>
          </p:nvSpPr>
          <p:spPr>
            <a:xfrm>
              <a:off x="1769359" y="1736137"/>
              <a:ext cx="2800118" cy="3114942"/>
            </a:xfrm>
            <a:prstGeom prst="rect">
              <a:avLst/>
            </a:pr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dirty="0"/>
            </a:p>
          </p:txBody>
        </p:sp>
        <p:sp>
          <p:nvSpPr>
            <p:cNvPr id="6" name="Google Shape;1356;p51">
              <a:extLst>
                <a:ext uri="{FF2B5EF4-FFF2-40B4-BE49-F238E27FC236}">
                  <a16:creationId xmlns:a16="http://schemas.microsoft.com/office/drawing/2014/main" id="{535D6C42-5CB2-41DB-AE23-8D638F32E2FF}"/>
                </a:ext>
              </a:extLst>
            </p:cNvPr>
            <p:cNvSpPr/>
            <p:nvPr/>
          </p:nvSpPr>
          <p:spPr>
            <a:xfrm>
              <a:off x="1771499" y="1153366"/>
              <a:ext cx="2800118" cy="716081"/>
            </a:xfrm>
            <a:prstGeom prst="rect">
              <a:avLst/>
            </a:prstGeom>
            <a:solidFill>
              <a:schemeClr val="bg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>
                <a:spcBef>
                  <a:spcPts val="0"/>
                </a:spcBef>
                <a:spcAft>
                  <a:spcPts val="0"/>
                </a:spcAft>
              </a:pPr>
              <a:endParaRPr lang="en-US" sz="2800" dirty="0">
                <a:latin typeface="Arial Rounded MT Bold" panose="020F0704030504030204" pitchFamily="34" charset="0"/>
              </a:endParaRPr>
            </a:p>
            <a:p>
              <a:pPr rtl="0">
                <a:spcBef>
                  <a:spcPts val="0"/>
                </a:spcBef>
                <a:spcAft>
                  <a:spcPts val="0"/>
                </a:spcAft>
              </a:pPr>
              <a:endParaRPr lang="en-US" sz="2800" dirty="0">
                <a:latin typeface="Arial Rounded MT Bold" panose="020F0704030504030204" pitchFamily="34" charset="0"/>
              </a:endParaRPr>
            </a:p>
            <a:p>
              <a:pPr rtl="0"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>
                  <a:latin typeface="Arial Rounded MT Bold" panose="020F0704030504030204" pitchFamily="34" charset="0"/>
                </a:rPr>
                <a:t>Ex2: </a:t>
              </a:r>
              <a:r>
                <a:rPr lang="en-US" sz="2800" i="0" u="none" strike="noStrike" dirty="0">
                  <a:solidFill>
                    <a:srgbClr val="000000"/>
                  </a:solidFill>
                  <a:effectLst/>
                  <a:latin typeface="Arial Rounded MT Bold" panose="020F0704030504030204" pitchFamily="34" charset="0"/>
                </a:rPr>
                <a:t>Write true sentences about you and your family members.(p.16)</a:t>
              </a:r>
              <a:endParaRPr lang="en-US" sz="2800" dirty="0">
                <a:effectLst/>
                <a:latin typeface="Arial Rounded MT Bold" panose="020F0704030504030204" pitchFamily="34" charset="0"/>
              </a:endParaRPr>
            </a:p>
            <a:p>
              <a:br>
                <a:rPr lang="en-US" sz="3600" dirty="0"/>
              </a:br>
              <a:endParaRPr lang="en-US" sz="28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9" name="Google Shape;2235;p53">
            <a:extLst>
              <a:ext uri="{FF2B5EF4-FFF2-40B4-BE49-F238E27FC236}">
                <a16:creationId xmlns:a16="http://schemas.microsoft.com/office/drawing/2014/main" id="{36D1E755-8B07-9935-2854-316C7DED5727}"/>
              </a:ext>
            </a:extLst>
          </p:cNvPr>
          <p:cNvGrpSpPr/>
          <p:nvPr/>
        </p:nvGrpSpPr>
        <p:grpSpPr>
          <a:xfrm>
            <a:off x="8511620" y="4211968"/>
            <a:ext cx="862342" cy="1003116"/>
            <a:chOff x="6914636" y="2627673"/>
            <a:chExt cx="1485264" cy="1890998"/>
          </a:xfrm>
        </p:grpSpPr>
        <p:sp>
          <p:nvSpPr>
            <p:cNvPr id="10" name="Google Shape;2236;p53">
              <a:extLst>
                <a:ext uri="{FF2B5EF4-FFF2-40B4-BE49-F238E27FC236}">
                  <a16:creationId xmlns:a16="http://schemas.microsoft.com/office/drawing/2014/main" id="{D5390BAE-8453-1E5B-62BF-4B1589445743}"/>
                </a:ext>
              </a:extLst>
            </p:cNvPr>
            <p:cNvSpPr/>
            <p:nvPr/>
          </p:nvSpPr>
          <p:spPr>
            <a:xfrm flipH="1">
              <a:off x="8128915" y="2789048"/>
              <a:ext cx="69662" cy="94981"/>
            </a:xfrm>
            <a:custGeom>
              <a:avLst/>
              <a:gdLst/>
              <a:ahLst/>
              <a:cxnLst/>
              <a:rect l="l" t="t" r="r" b="b"/>
              <a:pathLst>
                <a:path w="1981" h="2701" fill="none" extrusionOk="0">
                  <a:moveTo>
                    <a:pt x="1981" y="2701"/>
                  </a:moveTo>
                  <a:lnTo>
                    <a:pt x="0" y="0"/>
                  </a:ln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237;p53">
              <a:extLst>
                <a:ext uri="{FF2B5EF4-FFF2-40B4-BE49-F238E27FC236}">
                  <a16:creationId xmlns:a16="http://schemas.microsoft.com/office/drawing/2014/main" id="{F52E3DB0-19AE-2710-8104-B7DA16689ADA}"/>
                </a:ext>
              </a:extLst>
            </p:cNvPr>
            <p:cNvSpPr/>
            <p:nvPr/>
          </p:nvSpPr>
          <p:spPr>
            <a:xfrm flipH="1">
              <a:off x="7058968" y="4262872"/>
              <a:ext cx="68396" cy="93750"/>
            </a:xfrm>
            <a:custGeom>
              <a:avLst/>
              <a:gdLst/>
              <a:ahLst/>
              <a:cxnLst/>
              <a:rect l="l" t="t" r="r" b="b"/>
              <a:pathLst>
                <a:path w="1945" h="2666" fill="none" extrusionOk="0">
                  <a:moveTo>
                    <a:pt x="0" y="1"/>
                  </a:moveTo>
                  <a:lnTo>
                    <a:pt x="1944" y="2665"/>
                  </a:ln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38;p53">
              <a:extLst>
                <a:ext uri="{FF2B5EF4-FFF2-40B4-BE49-F238E27FC236}">
                  <a16:creationId xmlns:a16="http://schemas.microsoft.com/office/drawing/2014/main" id="{4D675D23-7190-215C-2BBB-22EA5BA0EC22}"/>
                </a:ext>
              </a:extLst>
            </p:cNvPr>
            <p:cNvSpPr/>
            <p:nvPr/>
          </p:nvSpPr>
          <p:spPr>
            <a:xfrm flipH="1">
              <a:off x="6914636" y="2627673"/>
              <a:ext cx="1485264" cy="1890998"/>
            </a:xfrm>
            <a:custGeom>
              <a:avLst/>
              <a:gdLst/>
              <a:ahLst/>
              <a:cxnLst/>
              <a:rect l="l" t="t" r="r" b="b"/>
              <a:pathLst>
                <a:path w="42237" h="53775" extrusionOk="0">
                  <a:moveTo>
                    <a:pt x="12599" y="0"/>
                  </a:moveTo>
                  <a:cubicBezTo>
                    <a:pt x="10535" y="0"/>
                    <a:pt x="8448" y="576"/>
                    <a:pt x="6589" y="1780"/>
                  </a:cubicBezTo>
                  <a:cubicBezTo>
                    <a:pt x="1440" y="5129"/>
                    <a:pt x="0" y="11970"/>
                    <a:pt x="3349" y="17083"/>
                  </a:cubicBezTo>
                  <a:lnTo>
                    <a:pt x="22648" y="46717"/>
                  </a:lnTo>
                  <a:lnTo>
                    <a:pt x="23189" y="47581"/>
                  </a:lnTo>
                  <a:cubicBezTo>
                    <a:pt x="23477" y="47977"/>
                    <a:pt x="23873" y="48337"/>
                    <a:pt x="24305" y="48517"/>
                  </a:cubicBezTo>
                  <a:lnTo>
                    <a:pt x="34999" y="53306"/>
                  </a:lnTo>
                  <a:cubicBezTo>
                    <a:pt x="35647" y="53630"/>
                    <a:pt x="36367" y="53774"/>
                    <a:pt x="37087" y="53774"/>
                  </a:cubicBezTo>
                  <a:cubicBezTo>
                    <a:pt x="38455" y="53774"/>
                    <a:pt x="39752" y="53198"/>
                    <a:pt x="40724" y="52226"/>
                  </a:cubicBezTo>
                  <a:cubicBezTo>
                    <a:pt x="41696" y="51290"/>
                    <a:pt x="42236" y="49957"/>
                    <a:pt x="42236" y="48589"/>
                  </a:cubicBezTo>
                  <a:lnTo>
                    <a:pt x="42164" y="36887"/>
                  </a:lnTo>
                  <a:cubicBezTo>
                    <a:pt x="42164" y="36383"/>
                    <a:pt x="41984" y="35915"/>
                    <a:pt x="41732" y="35483"/>
                  </a:cubicBezTo>
                  <a:lnTo>
                    <a:pt x="41660" y="35375"/>
                  </a:lnTo>
                  <a:cubicBezTo>
                    <a:pt x="41660" y="35375"/>
                    <a:pt x="41624" y="35339"/>
                    <a:pt x="41624" y="35339"/>
                  </a:cubicBezTo>
                  <a:lnTo>
                    <a:pt x="21892" y="5021"/>
                  </a:lnTo>
                  <a:cubicBezTo>
                    <a:pt x="19761" y="1767"/>
                    <a:pt x="16215" y="0"/>
                    <a:pt x="125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3000000" algn="bl" rotWithShape="0">
                <a:srgbClr val="000000">
                  <a:alpha val="8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239;p53">
              <a:extLst>
                <a:ext uri="{FF2B5EF4-FFF2-40B4-BE49-F238E27FC236}">
                  <a16:creationId xmlns:a16="http://schemas.microsoft.com/office/drawing/2014/main" id="{6C58CB56-F4F6-2792-0994-655140B2B1D9}"/>
                </a:ext>
              </a:extLst>
            </p:cNvPr>
            <p:cNvSpPr/>
            <p:nvPr/>
          </p:nvSpPr>
          <p:spPr>
            <a:xfrm flipH="1">
              <a:off x="7646488" y="2709081"/>
              <a:ext cx="648337" cy="552266"/>
            </a:xfrm>
            <a:custGeom>
              <a:avLst/>
              <a:gdLst/>
              <a:ahLst/>
              <a:cxnLst/>
              <a:rect l="l" t="t" r="r" b="b"/>
              <a:pathLst>
                <a:path w="18437" h="15705" extrusionOk="0">
                  <a:moveTo>
                    <a:pt x="9595" y="0"/>
                  </a:moveTo>
                  <a:cubicBezTo>
                    <a:pt x="8014" y="0"/>
                    <a:pt x="6420" y="444"/>
                    <a:pt x="5006" y="1374"/>
                  </a:cubicBezTo>
                  <a:cubicBezTo>
                    <a:pt x="1081" y="3930"/>
                    <a:pt x="1" y="9151"/>
                    <a:pt x="2521" y="13076"/>
                  </a:cubicBezTo>
                  <a:lnTo>
                    <a:pt x="4250" y="15704"/>
                  </a:lnTo>
                  <a:lnTo>
                    <a:pt x="18436" y="6487"/>
                  </a:lnTo>
                  <a:lnTo>
                    <a:pt x="16708" y="3858"/>
                  </a:lnTo>
                  <a:cubicBezTo>
                    <a:pt x="15081" y="1361"/>
                    <a:pt x="12360" y="0"/>
                    <a:pt x="95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40;p53">
              <a:extLst>
                <a:ext uri="{FF2B5EF4-FFF2-40B4-BE49-F238E27FC236}">
                  <a16:creationId xmlns:a16="http://schemas.microsoft.com/office/drawing/2014/main" id="{60D0C48F-A26F-6712-2D00-32F41AD13E5C}"/>
                </a:ext>
              </a:extLst>
            </p:cNvPr>
            <p:cNvSpPr/>
            <p:nvPr/>
          </p:nvSpPr>
          <p:spPr>
            <a:xfrm flipH="1">
              <a:off x="7012143" y="3032147"/>
              <a:ext cx="1069965" cy="1178836"/>
            </a:xfrm>
            <a:custGeom>
              <a:avLst/>
              <a:gdLst/>
              <a:ahLst/>
              <a:cxnLst/>
              <a:rect l="l" t="t" r="r" b="b"/>
              <a:pathLst>
                <a:path w="30427" h="33523" extrusionOk="0">
                  <a:moveTo>
                    <a:pt x="14152" y="0"/>
                  </a:moveTo>
                  <a:lnTo>
                    <a:pt x="1" y="9218"/>
                  </a:lnTo>
                  <a:lnTo>
                    <a:pt x="15844" y="33522"/>
                  </a:lnTo>
                  <a:cubicBezTo>
                    <a:pt x="16204" y="32550"/>
                    <a:pt x="17104" y="31830"/>
                    <a:pt x="18148" y="31686"/>
                  </a:cubicBezTo>
                  <a:cubicBezTo>
                    <a:pt x="18304" y="31668"/>
                    <a:pt x="18459" y="31659"/>
                    <a:pt x="18614" y="31659"/>
                  </a:cubicBezTo>
                  <a:cubicBezTo>
                    <a:pt x="19678" y="31659"/>
                    <a:pt x="20711" y="32084"/>
                    <a:pt x="21497" y="32838"/>
                  </a:cubicBezTo>
                  <a:cubicBezTo>
                    <a:pt x="20381" y="31470"/>
                    <a:pt x="20957" y="29166"/>
                    <a:pt x="22505" y="28338"/>
                  </a:cubicBezTo>
                  <a:cubicBezTo>
                    <a:pt x="22968" y="28090"/>
                    <a:pt x="23483" y="27974"/>
                    <a:pt x="24001" y="27974"/>
                  </a:cubicBezTo>
                  <a:cubicBezTo>
                    <a:pt x="25214" y="27974"/>
                    <a:pt x="26447" y="28610"/>
                    <a:pt x="27078" y="29670"/>
                  </a:cubicBezTo>
                  <a:cubicBezTo>
                    <a:pt x="26250" y="28266"/>
                    <a:pt x="26610" y="26465"/>
                    <a:pt x="27942" y="25457"/>
                  </a:cubicBezTo>
                  <a:cubicBezTo>
                    <a:pt x="28458" y="25122"/>
                    <a:pt x="29066" y="24934"/>
                    <a:pt x="29687" y="24934"/>
                  </a:cubicBezTo>
                  <a:cubicBezTo>
                    <a:pt x="29933" y="24934"/>
                    <a:pt x="30182" y="24964"/>
                    <a:pt x="30427" y="25025"/>
                  </a:cubicBezTo>
                  <a:lnTo>
                    <a:pt x="141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41;p53">
              <a:extLst>
                <a:ext uri="{FF2B5EF4-FFF2-40B4-BE49-F238E27FC236}">
                  <a16:creationId xmlns:a16="http://schemas.microsoft.com/office/drawing/2014/main" id="{2E2E7F80-D98C-AD72-E10F-CE83C0D1CC24}"/>
                </a:ext>
              </a:extLst>
            </p:cNvPr>
            <p:cNvSpPr/>
            <p:nvPr/>
          </p:nvSpPr>
          <p:spPr>
            <a:xfrm flipH="1">
              <a:off x="7007071" y="3909001"/>
              <a:ext cx="519176" cy="507501"/>
            </a:xfrm>
            <a:custGeom>
              <a:avLst/>
              <a:gdLst/>
              <a:ahLst/>
              <a:cxnLst/>
              <a:rect l="l" t="t" r="r" b="b"/>
              <a:pathLst>
                <a:path w="14764" h="14432" extrusionOk="0">
                  <a:moveTo>
                    <a:pt x="13890" y="0"/>
                  </a:moveTo>
                  <a:cubicBezTo>
                    <a:pt x="13263" y="0"/>
                    <a:pt x="12644" y="195"/>
                    <a:pt x="12099" y="558"/>
                  </a:cubicBezTo>
                  <a:cubicBezTo>
                    <a:pt x="10803" y="1530"/>
                    <a:pt x="10443" y="3367"/>
                    <a:pt x="11271" y="4771"/>
                  </a:cubicBezTo>
                  <a:cubicBezTo>
                    <a:pt x="10634" y="3700"/>
                    <a:pt x="9383" y="3063"/>
                    <a:pt x="8157" y="3063"/>
                  </a:cubicBezTo>
                  <a:cubicBezTo>
                    <a:pt x="7652" y="3063"/>
                    <a:pt x="7150" y="3171"/>
                    <a:pt x="6698" y="3403"/>
                  </a:cubicBezTo>
                  <a:cubicBezTo>
                    <a:pt x="5114" y="4231"/>
                    <a:pt x="4574" y="6571"/>
                    <a:pt x="5690" y="7903"/>
                  </a:cubicBezTo>
                  <a:cubicBezTo>
                    <a:pt x="4904" y="7149"/>
                    <a:pt x="3871" y="6724"/>
                    <a:pt x="2783" y="6724"/>
                  </a:cubicBezTo>
                  <a:cubicBezTo>
                    <a:pt x="2625" y="6724"/>
                    <a:pt x="2465" y="6733"/>
                    <a:pt x="2305" y="6751"/>
                  </a:cubicBezTo>
                  <a:cubicBezTo>
                    <a:pt x="1261" y="6931"/>
                    <a:pt x="397" y="7615"/>
                    <a:pt x="1" y="8623"/>
                  </a:cubicBezTo>
                  <a:lnTo>
                    <a:pt x="541" y="9416"/>
                  </a:lnTo>
                  <a:lnTo>
                    <a:pt x="8390" y="12944"/>
                  </a:lnTo>
                  <a:lnTo>
                    <a:pt x="11199" y="14205"/>
                  </a:lnTo>
                  <a:cubicBezTo>
                    <a:pt x="11539" y="14360"/>
                    <a:pt x="11890" y="14432"/>
                    <a:pt x="12233" y="14432"/>
                  </a:cubicBezTo>
                  <a:cubicBezTo>
                    <a:pt x="13559" y="14432"/>
                    <a:pt x="14764" y="13359"/>
                    <a:pt x="14764" y="11900"/>
                  </a:cubicBezTo>
                  <a:lnTo>
                    <a:pt x="14764" y="9344"/>
                  </a:lnTo>
                  <a:lnTo>
                    <a:pt x="14692" y="198"/>
                  </a:lnTo>
                  <a:lnTo>
                    <a:pt x="14620" y="90"/>
                  </a:lnTo>
                  <a:cubicBezTo>
                    <a:pt x="14378" y="29"/>
                    <a:pt x="14133" y="0"/>
                    <a:pt x="138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42;p53">
              <a:extLst>
                <a:ext uri="{FF2B5EF4-FFF2-40B4-BE49-F238E27FC236}">
                  <a16:creationId xmlns:a16="http://schemas.microsoft.com/office/drawing/2014/main" id="{1166DF16-0764-F2BD-1C62-0683360CE573}"/>
                </a:ext>
              </a:extLst>
            </p:cNvPr>
            <p:cNvSpPr/>
            <p:nvPr/>
          </p:nvSpPr>
          <p:spPr>
            <a:xfrm flipH="1">
              <a:off x="7585721" y="2937165"/>
              <a:ext cx="558420" cy="419132"/>
            </a:xfrm>
            <a:custGeom>
              <a:avLst/>
              <a:gdLst/>
              <a:ahLst/>
              <a:cxnLst/>
              <a:rect l="l" t="t" r="r" b="b"/>
              <a:pathLst>
                <a:path w="15880" h="11919" extrusionOk="0">
                  <a:moveTo>
                    <a:pt x="14151" y="1"/>
                  </a:moveTo>
                  <a:lnTo>
                    <a:pt x="1" y="9218"/>
                  </a:lnTo>
                  <a:lnTo>
                    <a:pt x="1729" y="11919"/>
                  </a:lnTo>
                  <a:lnTo>
                    <a:pt x="15880" y="2701"/>
                  </a:lnTo>
                  <a:lnTo>
                    <a:pt x="141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43;p53">
              <a:extLst>
                <a:ext uri="{FF2B5EF4-FFF2-40B4-BE49-F238E27FC236}">
                  <a16:creationId xmlns:a16="http://schemas.microsoft.com/office/drawing/2014/main" id="{769F39FA-CECF-8226-0B4B-D5C43033F789}"/>
                </a:ext>
              </a:extLst>
            </p:cNvPr>
            <p:cNvSpPr/>
            <p:nvPr/>
          </p:nvSpPr>
          <p:spPr>
            <a:xfrm flipH="1">
              <a:off x="7007066" y="4217297"/>
              <a:ext cx="224142" cy="199210"/>
            </a:xfrm>
            <a:custGeom>
              <a:avLst/>
              <a:gdLst/>
              <a:ahLst/>
              <a:cxnLst/>
              <a:rect l="l" t="t" r="r" b="b"/>
              <a:pathLst>
                <a:path w="6374" h="5665" extrusionOk="0">
                  <a:moveTo>
                    <a:pt x="4573" y="1"/>
                  </a:moveTo>
                  <a:cubicBezTo>
                    <a:pt x="4069" y="37"/>
                    <a:pt x="3601" y="217"/>
                    <a:pt x="3169" y="505"/>
                  </a:cubicBezTo>
                  <a:cubicBezTo>
                    <a:pt x="2341" y="1081"/>
                    <a:pt x="1585" y="1765"/>
                    <a:pt x="973" y="2557"/>
                  </a:cubicBezTo>
                  <a:cubicBezTo>
                    <a:pt x="541" y="3061"/>
                    <a:pt x="217" y="3601"/>
                    <a:pt x="0" y="4177"/>
                  </a:cubicBezTo>
                  <a:lnTo>
                    <a:pt x="2809" y="5438"/>
                  </a:lnTo>
                  <a:cubicBezTo>
                    <a:pt x="3149" y="5593"/>
                    <a:pt x="3500" y="5665"/>
                    <a:pt x="3843" y="5665"/>
                  </a:cubicBezTo>
                  <a:cubicBezTo>
                    <a:pt x="5169" y="5665"/>
                    <a:pt x="6374" y="4592"/>
                    <a:pt x="6374" y="3133"/>
                  </a:cubicBezTo>
                  <a:lnTo>
                    <a:pt x="6374" y="577"/>
                  </a:lnTo>
                  <a:lnTo>
                    <a:pt x="6158" y="505"/>
                  </a:lnTo>
                  <a:cubicBezTo>
                    <a:pt x="5690" y="217"/>
                    <a:pt x="5149" y="37"/>
                    <a:pt x="4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44;p53">
              <a:extLst>
                <a:ext uri="{FF2B5EF4-FFF2-40B4-BE49-F238E27FC236}">
                  <a16:creationId xmlns:a16="http://schemas.microsoft.com/office/drawing/2014/main" id="{C1ABE5AD-99A4-4E93-576A-1A27D99DA9C6}"/>
                </a:ext>
              </a:extLst>
            </p:cNvPr>
            <p:cNvSpPr/>
            <p:nvPr/>
          </p:nvSpPr>
          <p:spPr>
            <a:xfrm flipH="1">
              <a:off x="7435034" y="3332215"/>
              <a:ext cx="455879" cy="706570"/>
            </a:xfrm>
            <a:custGeom>
              <a:avLst/>
              <a:gdLst/>
              <a:ahLst/>
              <a:cxnLst/>
              <a:rect l="l" t="t" r="r" b="b"/>
              <a:pathLst>
                <a:path w="12964" h="20093" fill="none" extrusionOk="0">
                  <a:moveTo>
                    <a:pt x="1" y="1"/>
                  </a:moveTo>
                  <a:cubicBezTo>
                    <a:pt x="4502" y="6554"/>
                    <a:pt x="8823" y="13251"/>
                    <a:pt x="12963" y="20093"/>
                  </a:cubicBez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45;p53">
              <a:extLst>
                <a:ext uri="{FF2B5EF4-FFF2-40B4-BE49-F238E27FC236}">
                  <a16:creationId xmlns:a16="http://schemas.microsoft.com/office/drawing/2014/main" id="{F35DC393-6EFB-C87F-392C-D8937B4CC4D4}"/>
                </a:ext>
              </a:extLst>
            </p:cNvPr>
            <p:cNvSpPr/>
            <p:nvPr/>
          </p:nvSpPr>
          <p:spPr>
            <a:xfrm flipH="1">
              <a:off x="7224850" y="3222077"/>
              <a:ext cx="469804" cy="696408"/>
            </a:xfrm>
            <a:custGeom>
              <a:avLst/>
              <a:gdLst/>
              <a:ahLst/>
              <a:cxnLst/>
              <a:rect l="l" t="t" r="r" b="b"/>
              <a:pathLst>
                <a:path w="13360" h="19804" fill="none" extrusionOk="0">
                  <a:moveTo>
                    <a:pt x="1" y="0"/>
                  </a:moveTo>
                  <a:lnTo>
                    <a:pt x="13360" y="19804"/>
                  </a:lnTo>
                </a:path>
              </a:pathLst>
            </a:custGeom>
            <a:noFill/>
            <a:ln w="12600" cap="rnd" cmpd="sng">
              <a:solidFill>
                <a:srgbClr val="002642"/>
              </a:solidFill>
              <a:prstDash val="solid"/>
              <a:miter lim="360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DC6A5DA-3CD8-79F1-B3A8-976F8358119D}"/>
              </a:ext>
            </a:extLst>
          </p:cNvPr>
          <p:cNvSpPr txBox="1"/>
          <p:nvPr/>
        </p:nvSpPr>
        <p:spPr>
          <a:xfrm>
            <a:off x="425990" y="1736326"/>
            <a:ext cx="5786930" cy="3690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Arial" panose="020B0604020202020204" pitchFamily="34" charset="0"/>
              </a:rPr>
              <a:t>1.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  <a:t>I like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Arial" panose="020B0604020202020204" pitchFamily="34" charset="0"/>
              </a:rPr>
              <a:t>__________________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Arial" panose="020B0604020202020204" pitchFamily="34" charset="0"/>
              </a:rPr>
              <a:t>2.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  <a:t>My dad enjoys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Arial" panose="020B0604020202020204" pitchFamily="34" charset="0"/>
              </a:rPr>
              <a:t>__________________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Arial" panose="020B0604020202020204" pitchFamily="34" charset="0"/>
              </a:rPr>
              <a:t>3.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  <a:t>My mum doesn’t like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Arial" panose="020B0604020202020204" pitchFamily="34" charset="0"/>
              </a:rPr>
              <a:t>__________________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Arial" panose="020B0604020202020204" pitchFamily="34" charset="0"/>
              </a:rPr>
              <a:t>4.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  <a:t>My grandmother loves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Arial" panose="020B0604020202020204" pitchFamily="34" charset="0"/>
              </a:rPr>
              <a:t>__________________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Arial" panose="020B0604020202020204" pitchFamily="34" charset="0"/>
              </a:rPr>
              <a:t>5.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  <a:t>My grandfather hates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Arial" panose="020B0604020202020204" pitchFamily="34" charset="0"/>
              </a:rPr>
              <a:t>__________________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574CBFF7-FA0A-FBF6-DEFC-838A6AA47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642" y="3703392"/>
            <a:ext cx="1352881" cy="121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>
            <a:extLst>
              <a:ext uri="{FF2B5EF4-FFF2-40B4-BE49-F238E27FC236}">
                <a16:creationId xmlns:a16="http://schemas.microsoft.com/office/drawing/2014/main" id="{323F4898-101F-6958-6CE2-62369D6C5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091" y="2284813"/>
            <a:ext cx="1304454" cy="138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2 Minute Timer">
            <a:hlinkClick r:id="" action="ppaction://media"/>
            <a:extLst>
              <a:ext uri="{FF2B5EF4-FFF2-40B4-BE49-F238E27FC236}">
                <a16:creationId xmlns:a16="http://schemas.microsoft.com/office/drawing/2014/main" id="{7C3B00AC-DC47-5EC2-032E-7382B5EEC5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96159" y="1272589"/>
            <a:ext cx="1699260" cy="95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343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</p:childTnLst>
        </p:cTn>
      </p:par>
    </p:tnLst>
    <p:bldLst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" name="Google Shape;2600;p59"/>
          <p:cNvSpPr txBox="1">
            <a:spLocks noGrp="1"/>
          </p:cNvSpPr>
          <p:nvPr>
            <p:ph type="title" idx="2"/>
          </p:nvPr>
        </p:nvSpPr>
        <p:spPr>
          <a:xfrm>
            <a:off x="6349924" y="1000925"/>
            <a:ext cx="16209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2601" name="Google Shape;2601;p59"/>
          <p:cNvGrpSpPr/>
          <p:nvPr/>
        </p:nvGrpSpPr>
        <p:grpSpPr>
          <a:xfrm>
            <a:off x="6471736" y="964059"/>
            <a:ext cx="1553648" cy="1421934"/>
            <a:chOff x="-164200" y="1462250"/>
            <a:chExt cx="1037425" cy="949475"/>
          </a:xfrm>
        </p:grpSpPr>
        <p:sp>
          <p:nvSpPr>
            <p:cNvPr id="2602" name="Google Shape;2602;p59"/>
            <p:cNvSpPr/>
            <p:nvPr/>
          </p:nvSpPr>
          <p:spPr>
            <a:xfrm>
              <a:off x="-75800" y="1462250"/>
              <a:ext cx="946050" cy="851550"/>
            </a:xfrm>
            <a:custGeom>
              <a:avLst/>
              <a:gdLst/>
              <a:ahLst/>
              <a:cxnLst/>
              <a:rect l="l" t="t" r="r" b="b"/>
              <a:pathLst>
                <a:path w="37842" h="34062" extrusionOk="0">
                  <a:moveTo>
                    <a:pt x="35826" y="993"/>
                  </a:moveTo>
                  <a:cubicBezTo>
                    <a:pt x="36076" y="1010"/>
                    <a:pt x="36318" y="1018"/>
                    <a:pt x="36555" y="1018"/>
                  </a:cubicBezTo>
                  <a:cubicBezTo>
                    <a:pt x="36658" y="1018"/>
                    <a:pt x="36759" y="1017"/>
                    <a:pt x="36860" y="1014"/>
                  </a:cubicBezTo>
                  <a:lnTo>
                    <a:pt x="36860" y="1014"/>
                  </a:lnTo>
                  <a:lnTo>
                    <a:pt x="36860" y="33083"/>
                  </a:lnTo>
                  <a:lnTo>
                    <a:pt x="1968" y="33083"/>
                  </a:lnTo>
                  <a:cubicBezTo>
                    <a:pt x="1735" y="33050"/>
                    <a:pt x="1493" y="33033"/>
                    <a:pt x="1251" y="33033"/>
                  </a:cubicBezTo>
                  <a:cubicBezTo>
                    <a:pt x="1145" y="33033"/>
                    <a:pt x="1039" y="33036"/>
                    <a:pt x="934" y="33043"/>
                  </a:cubicBezTo>
                  <a:lnTo>
                    <a:pt x="934" y="33043"/>
                  </a:lnTo>
                  <a:lnTo>
                    <a:pt x="934" y="993"/>
                  </a:lnTo>
                  <a:close/>
                  <a:moveTo>
                    <a:pt x="2019" y="0"/>
                  </a:moveTo>
                  <a:cubicBezTo>
                    <a:pt x="1520" y="0"/>
                    <a:pt x="1023" y="15"/>
                    <a:pt x="534" y="59"/>
                  </a:cubicBezTo>
                  <a:lnTo>
                    <a:pt x="467" y="59"/>
                  </a:lnTo>
                  <a:cubicBezTo>
                    <a:pt x="200" y="59"/>
                    <a:pt x="0" y="260"/>
                    <a:pt x="0" y="526"/>
                  </a:cubicBezTo>
                  <a:lnTo>
                    <a:pt x="0" y="33550"/>
                  </a:lnTo>
                  <a:cubicBezTo>
                    <a:pt x="0" y="33784"/>
                    <a:pt x="200" y="34017"/>
                    <a:pt x="467" y="34017"/>
                  </a:cubicBezTo>
                  <a:lnTo>
                    <a:pt x="32790" y="34017"/>
                  </a:lnTo>
                  <a:cubicBezTo>
                    <a:pt x="33769" y="34017"/>
                    <a:pt x="34777" y="34062"/>
                    <a:pt x="35775" y="34062"/>
                  </a:cubicBezTo>
                  <a:cubicBezTo>
                    <a:pt x="36274" y="34062"/>
                    <a:pt x="36771" y="34050"/>
                    <a:pt x="37260" y="34017"/>
                  </a:cubicBezTo>
                  <a:lnTo>
                    <a:pt x="37327" y="34017"/>
                  </a:lnTo>
                  <a:cubicBezTo>
                    <a:pt x="37686" y="34017"/>
                    <a:pt x="37841" y="33718"/>
                    <a:pt x="37794" y="33458"/>
                  </a:cubicBezTo>
                  <a:lnTo>
                    <a:pt x="37794" y="33458"/>
                  </a:lnTo>
                  <a:lnTo>
                    <a:pt x="37794" y="526"/>
                  </a:lnTo>
                  <a:cubicBezTo>
                    <a:pt x="37794" y="260"/>
                    <a:pt x="37594" y="59"/>
                    <a:pt x="37327" y="59"/>
                  </a:cubicBezTo>
                  <a:lnTo>
                    <a:pt x="5004" y="59"/>
                  </a:lnTo>
                  <a:cubicBezTo>
                    <a:pt x="4025" y="59"/>
                    <a:pt x="3017" y="0"/>
                    <a:pt x="2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59"/>
            <p:cNvSpPr/>
            <p:nvPr/>
          </p:nvSpPr>
          <p:spPr>
            <a:xfrm>
              <a:off x="-164200" y="1462700"/>
              <a:ext cx="1037425" cy="949025"/>
            </a:xfrm>
            <a:custGeom>
              <a:avLst/>
              <a:gdLst/>
              <a:ahLst/>
              <a:cxnLst/>
              <a:rect l="l" t="t" r="r" b="b"/>
              <a:pathLst>
                <a:path w="41497" h="37961" extrusionOk="0">
                  <a:moveTo>
                    <a:pt x="3970" y="1"/>
                  </a:moveTo>
                  <a:cubicBezTo>
                    <a:pt x="3867" y="1"/>
                    <a:pt x="3761" y="42"/>
                    <a:pt x="3670" y="141"/>
                  </a:cubicBezTo>
                  <a:lnTo>
                    <a:pt x="3670" y="175"/>
                  </a:lnTo>
                  <a:lnTo>
                    <a:pt x="934" y="3310"/>
                  </a:lnTo>
                  <a:cubicBezTo>
                    <a:pt x="667" y="3611"/>
                    <a:pt x="67" y="4078"/>
                    <a:pt x="34" y="4545"/>
                  </a:cubicBezTo>
                  <a:cubicBezTo>
                    <a:pt x="0" y="4645"/>
                    <a:pt x="0" y="4778"/>
                    <a:pt x="34" y="4878"/>
                  </a:cubicBezTo>
                  <a:cubicBezTo>
                    <a:pt x="34" y="6946"/>
                    <a:pt x="67" y="9014"/>
                    <a:pt x="100" y="11083"/>
                  </a:cubicBezTo>
                  <a:lnTo>
                    <a:pt x="234" y="21757"/>
                  </a:lnTo>
                  <a:cubicBezTo>
                    <a:pt x="267" y="25193"/>
                    <a:pt x="334" y="28629"/>
                    <a:pt x="367" y="32064"/>
                  </a:cubicBezTo>
                  <a:lnTo>
                    <a:pt x="434" y="35667"/>
                  </a:lnTo>
                  <a:cubicBezTo>
                    <a:pt x="434" y="36234"/>
                    <a:pt x="401" y="36834"/>
                    <a:pt x="434" y="37401"/>
                  </a:cubicBezTo>
                  <a:lnTo>
                    <a:pt x="434" y="37468"/>
                  </a:lnTo>
                  <a:cubicBezTo>
                    <a:pt x="434" y="37735"/>
                    <a:pt x="667" y="37935"/>
                    <a:pt x="901" y="37935"/>
                  </a:cubicBezTo>
                  <a:lnTo>
                    <a:pt x="36993" y="37935"/>
                  </a:lnTo>
                  <a:cubicBezTo>
                    <a:pt x="37227" y="37952"/>
                    <a:pt x="37460" y="37960"/>
                    <a:pt x="37694" y="37960"/>
                  </a:cubicBezTo>
                  <a:cubicBezTo>
                    <a:pt x="37927" y="37960"/>
                    <a:pt x="38161" y="37952"/>
                    <a:pt x="38394" y="37935"/>
                  </a:cubicBezTo>
                  <a:cubicBezTo>
                    <a:pt x="38928" y="37902"/>
                    <a:pt x="39228" y="37068"/>
                    <a:pt x="39462" y="36701"/>
                  </a:cubicBezTo>
                  <a:lnTo>
                    <a:pt x="40963" y="34299"/>
                  </a:lnTo>
                  <a:lnTo>
                    <a:pt x="41263" y="33799"/>
                  </a:lnTo>
                  <a:cubicBezTo>
                    <a:pt x="41496" y="33426"/>
                    <a:pt x="41175" y="33085"/>
                    <a:pt x="40847" y="33085"/>
                  </a:cubicBezTo>
                  <a:cubicBezTo>
                    <a:pt x="40705" y="33085"/>
                    <a:pt x="40563" y="33148"/>
                    <a:pt x="40462" y="33299"/>
                  </a:cubicBezTo>
                  <a:lnTo>
                    <a:pt x="38172" y="37001"/>
                  </a:lnTo>
                  <a:lnTo>
                    <a:pt x="2469" y="37001"/>
                  </a:lnTo>
                  <a:cubicBezTo>
                    <a:pt x="2219" y="36968"/>
                    <a:pt x="1968" y="36951"/>
                    <a:pt x="1718" y="36951"/>
                  </a:cubicBezTo>
                  <a:cubicBezTo>
                    <a:pt x="1599" y="36951"/>
                    <a:pt x="1481" y="36955"/>
                    <a:pt x="1362" y="36962"/>
                  </a:cubicBezTo>
                  <a:lnTo>
                    <a:pt x="1362" y="36962"/>
                  </a:lnTo>
                  <a:lnTo>
                    <a:pt x="1234" y="26327"/>
                  </a:lnTo>
                  <a:cubicBezTo>
                    <a:pt x="1168" y="20423"/>
                    <a:pt x="1101" y="14485"/>
                    <a:pt x="1001" y="8581"/>
                  </a:cubicBezTo>
                  <a:cubicBezTo>
                    <a:pt x="1001" y="7306"/>
                    <a:pt x="971" y="6001"/>
                    <a:pt x="968" y="4723"/>
                  </a:cubicBezTo>
                  <a:lnTo>
                    <a:pt x="968" y="4723"/>
                  </a:lnTo>
                  <a:lnTo>
                    <a:pt x="4337" y="809"/>
                  </a:lnTo>
                  <a:cubicBezTo>
                    <a:pt x="4645" y="474"/>
                    <a:pt x="4319" y="1"/>
                    <a:pt x="3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59"/>
            <p:cNvSpPr/>
            <p:nvPr/>
          </p:nvSpPr>
          <p:spPr>
            <a:xfrm>
              <a:off x="-159200" y="1543150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2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lnTo>
                    <a:pt x="3736" y="1293"/>
                  </a:ln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2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59"/>
            <p:cNvSpPr/>
            <p:nvPr/>
          </p:nvSpPr>
          <p:spPr>
            <a:xfrm>
              <a:off x="-163400" y="1609475"/>
              <a:ext cx="116000" cy="122150"/>
            </a:xfrm>
            <a:custGeom>
              <a:avLst/>
              <a:gdLst/>
              <a:ahLst/>
              <a:cxnLst/>
              <a:rect l="l" t="t" r="r" b="b"/>
              <a:pathLst>
                <a:path w="4640" h="4886" extrusionOk="0">
                  <a:moveTo>
                    <a:pt x="3969" y="1"/>
                  </a:moveTo>
                  <a:cubicBezTo>
                    <a:pt x="3860" y="1"/>
                    <a:pt x="3744" y="42"/>
                    <a:pt x="3638" y="141"/>
                  </a:cubicBezTo>
                  <a:lnTo>
                    <a:pt x="769" y="3610"/>
                  </a:lnTo>
                  <a:lnTo>
                    <a:pt x="335" y="4077"/>
                  </a:lnTo>
                  <a:cubicBezTo>
                    <a:pt x="1" y="4412"/>
                    <a:pt x="321" y="4885"/>
                    <a:pt x="684" y="4885"/>
                  </a:cubicBezTo>
                  <a:cubicBezTo>
                    <a:pt x="792" y="4885"/>
                    <a:pt x="903" y="4844"/>
                    <a:pt x="1002" y="4745"/>
                  </a:cubicBezTo>
                  <a:cubicBezTo>
                    <a:pt x="1970" y="3610"/>
                    <a:pt x="2937" y="2443"/>
                    <a:pt x="3904" y="1309"/>
                  </a:cubicBezTo>
                  <a:lnTo>
                    <a:pt x="4305" y="808"/>
                  </a:lnTo>
                  <a:cubicBezTo>
                    <a:pt x="4639" y="474"/>
                    <a:pt x="4339" y="1"/>
                    <a:pt x="3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59"/>
            <p:cNvSpPr/>
            <p:nvPr/>
          </p:nvSpPr>
          <p:spPr>
            <a:xfrm>
              <a:off x="-159200" y="1676575"/>
              <a:ext cx="108425" cy="121375"/>
            </a:xfrm>
            <a:custGeom>
              <a:avLst/>
              <a:gdLst/>
              <a:ahLst/>
              <a:cxnLst/>
              <a:rect l="l" t="t" r="r" b="b"/>
              <a:pathLst>
                <a:path w="4337" h="4855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3"/>
                    <a:pt x="384" y="4854"/>
                    <a:pt x="501" y="4854"/>
                  </a:cubicBezTo>
                  <a:cubicBezTo>
                    <a:pt x="618" y="4854"/>
                    <a:pt x="734" y="4813"/>
                    <a:pt x="834" y="4729"/>
                  </a:cubicBezTo>
                  <a:cubicBezTo>
                    <a:pt x="1802" y="3595"/>
                    <a:pt x="2769" y="2428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59"/>
            <p:cNvSpPr/>
            <p:nvPr/>
          </p:nvSpPr>
          <p:spPr>
            <a:xfrm>
              <a:off x="-159200" y="174330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5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84" y="4854"/>
                    <a:pt x="501" y="4854"/>
                  </a:cubicBezTo>
                  <a:cubicBezTo>
                    <a:pt x="618" y="4854"/>
                    <a:pt x="734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5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59"/>
            <p:cNvSpPr/>
            <p:nvPr/>
          </p:nvSpPr>
          <p:spPr>
            <a:xfrm>
              <a:off x="-159200" y="180937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51"/>
                    <a:pt x="3470" y="151"/>
                  </a:cubicBezTo>
                  <a:lnTo>
                    <a:pt x="601" y="3587"/>
                  </a:lnTo>
                  <a:lnTo>
                    <a:pt x="167" y="4087"/>
                  </a:lnTo>
                  <a:cubicBezTo>
                    <a:pt x="0" y="4254"/>
                    <a:pt x="0" y="4554"/>
                    <a:pt x="167" y="4754"/>
                  </a:cubicBezTo>
                  <a:cubicBezTo>
                    <a:pt x="267" y="4838"/>
                    <a:pt x="384" y="4879"/>
                    <a:pt x="501" y="4879"/>
                  </a:cubicBezTo>
                  <a:cubicBezTo>
                    <a:pt x="618" y="4879"/>
                    <a:pt x="734" y="4838"/>
                    <a:pt x="834" y="4754"/>
                  </a:cubicBezTo>
                  <a:cubicBezTo>
                    <a:pt x="1802" y="3587"/>
                    <a:pt x="2769" y="2453"/>
                    <a:pt x="3736" y="1285"/>
                  </a:cubicBezTo>
                  <a:lnTo>
                    <a:pt x="4137" y="818"/>
                  </a:lnTo>
                  <a:cubicBezTo>
                    <a:pt x="4337" y="618"/>
                    <a:pt x="4337" y="318"/>
                    <a:pt x="4137" y="151"/>
                  </a:cubicBezTo>
                  <a:cubicBezTo>
                    <a:pt x="4053" y="51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59"/>
            <p:cNvSpPr/>
            <p:nvPr/>
          </p:nvSpPr>
          <p:spPr>
            <a:xfrm>
              <a:off x="-160025" y="1876100"/>
              <a:ext cx="109250" cy="121775"/>
            </a:xfrm>
            <a:custGeom>
              <a:avLst/>
              <a:gdLst/>
              <a:ahLst/>
              <a:cxnLst/>
              <a:rect l="l" t="t" r="r" b="b"/>
              <a:pathLst>
                <a:path w="4370" h="4871" extrusionOk="0">
                  <a:moveTo>
                    <a:pt x="3849" y="1"/>
                  </a:moveTo>
                  <a:cubicBezTo>
                    <a:pt x="3728" y="1"/>
                    <a:pt x="3603" y="51"/>
                    <a:pt x="3503" y="151"/>
                  </a:cubicBezTo>
                  <a:lnTo>
                    <a:pt x="600" y="3586"/>
                  </a:lnTo>
                  <a:lnTo>
                    <a:pt x="200" y="4087"/>
                  </a:lnTo>
                  <a:cubicBezTo>
                    <a:pt x="0" y="4254"/>
                    <a:pt x="0" y="4554"/>
                    <a:pt x="200" y="4721"/>
                  </a:cubicBezTo>
                  <a:cubicBezTo>
                    <a:pt x="284" y="4821"/>
                    <a:pt x="400" y="4871"/>
                    <a:pt x="521" y="4871"/>
                  </a:cubicBezTo>
                  <a:cubicBezTo>
                    <a:pt x="642" y="4871"/>
                    <a:pt x="767" y="4821"/>
                    <a:pt x="867" y="4721"/>
                  </a:cubicBezTo>
                  <a:lnTo>
                    <a:pt x="867" y="4754"/>
                  </a:lnTo>
                  <a:lnTo>
                    <a:pt x="3769" y="1285"/>
                  </a:lnTo>
                  <a:lnTo>
                    <a:pt x="4170" y="818"/>
                  </a:lnTo>
                  <a:cubicBezTo>
                    <a:pt x="4370" y="618"/>
                    <a:pt x="4370" y="317"/>
                    <a:pt x="4170" y="151"/>
                  </a:cubicBezTo>
                  <a:cubicBezTo>
                    <a:pt x="4086" y="51"/>
                    <a:pt x="3970" y="1"/>
                    <a:pt x="3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59"/>
            <p:cNvSpPr/>
            <p:nvPr/>
          </p:nvSpPr>
          <p:spPr>
            <a:xfrm>
              <a:off x="-159200" y="1942825"/>
              <a:ext cx="108425" cy="121775"/>
            </a:xfrm>
            <a:custGeom>
              <a:avLst/>
              <a:gdLst/>
              <a:ahLst/>
              <a:cxnLst/>
              <a:rect l="l" t="t" r="r" b="b"/>
              <a:pathLst>
                <a:path w="4337" h="4871" extrusionOk="0">
                  <a:moveTo>
                    <a:pt x="3816" y="0"/>
                  </a:moveTo>
                  <a:cubicBezTo>
                    <a:pt x="3695" y="0"/>
                    <a:pt x="3570" y="50"/>
                    <a:pt x="3470" y="150"/>
                  </a:cubicBezTo>
                  <a:lnTo>
                    <a:pt x="601" y="3586"/>
                  </a:lnTo>
                  <a:lnTo>
                    <a:pt x="167" y="4086"/>
                  </a:lnTo>
                  <a:cubicBezTo>
                    <a:pt x="0" y="4253"/>
                    <a:pt x="0" y="4553"/>
                    <a:pt x="167" y="4720"/>
                  </a:cubicBezTo>
                  <a:cubicBezTo>
                    <a:pt x="267" y="4820"/>
                    <a:pt x="384" y="4870"/>
                    <a:pt x="501" y="4870"/>
                  </a:cubicBezTo>
                  <a:cubicBezTo>
                    <a:pt x="618" y="4870"/>
                    <a:pt x="734" y="4820"/>
                    <a:pt x="834" y="4720"/>
                  </a:cubicBezTo>
                  <a:lnTo>
                    <a:pt x="3736" y="1284"/>
                  </a:lnTo>
                  <a:lnTo>
                    <a:pt x="4137" y="817"/>
                  </a:lnTo>
                  <a:cubicBezTo>
                    <a:pt x="4337" y="617"/>
                    <a:pt x="4337" y="317"/>
                    <a:pt x="4137" y="150"/>
                  </a:cubicBezTo>
                  <a:cubicBezTo>
                    <a:pt x="4053" y="50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59"/>
            <p:cNvSpPr/>
            <p:nvPr/>
          </p:nvSpPr>
          <p:spPr>
            <a:xfrm>
              <a:off x="-163325" y="2008925"/>
              <a:ext cx="115925" cy="122250"/>
            </a:xfrm>
            <a:custGeom>
              <a:avLst/>
              <a:gdLst/>
              <a:ahLst/>
              <a:cxnLst/>
              <a:rect l="l" t="t" r="r" b="b"/>
              <a:pathLst>
                <a:path w="4637" h="4890" extrusionOk="0">
                  <a:moveTo>
                    <a:pt x="3966" y="1"/>
                  </a:moveTo>
                  <a:cubicBezTo>
                    <a:pt x="3857" y="1"/>
                    <a:pt x="3741" y="42"/>
                    <a:pt x="3635" y="141"/>
                  </a:cubicBezTo>
                  <a:lnTo>
                    <a:pt x="766" y="3611"/>
                  </a:lnTo>
                  <a:lnTo>
                    <a:pt x="332" y="4078"/>
                  </a:lnTo>
                  <a:cubicBezTo>
                    <a:pt x="0" y="4435"/>
                    <a:pt x="313" y="4890"/>
                    <a:pt x="672" y="4890"/>
                  </a:cubicBezTo>
                  <a:cubicBezTo>
                    <a:pt x="783" y="4890"/>
                    <a:pt x="897" y="4847"/>
                    <a:pt x="999" y="4745"/>
                  </a:cubicBezTo>
                  <a:cubicBezTo>
                    <a:pt x="1967" y="3611"/>
                    <a:pt x="2934" y="2443"/>
                    <a:pt x="3901" y="1309"/>
                  </a:cubicBezTo>
                  <a:lnTo>
                    <a:pt x="4302" y="809"/>
                  </a:lnTo>
                  <a:cubicBezTo>
                    <a:pt x="4636" y="474"/>
                    <a:pt x="4336" y="1"/>
                    <a:pt x="3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59"/>
            <p:cNvSpPr/>
            <p:nvPr/>
          </p:nvSpPr>
          <p:spPr>
            <a:xfrm>
              <a:off x="-159200" y="207602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3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cubicBezTo>
                    <a:pt x="1802" y="3595"/>
                    <a:pt x="2769" y="2428"/>
                    <a:pt x="3736" y="1294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59"/>
            <p:cNvSpPr/>
            <p:nvPr/>
          </p:nvSpPr>
          <p:spPr>
            <a:xfrm>
              <a:off x="-159200" y="214275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92" y="4854"/>
                    <a:pt x="513" y="4854"/>
                  </a:cubicBezTo>
                  <a:cubicBezTo>
                    <a:pt x="634" y="4854"/>
                    <a:pt x="751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59"/>
            <p:cNvSpPr/>
            <p:nvPr/>
          </p:nvSpPr>
          <p:spPr>
            <a:xfrm>
              <a:off x="-160025" y="2209475"/>
              <a:ext cx="109250" cy="121975"/>
            </a:xfrm>
            <a:custGeom>
              <a:avLst/>
              <a:gdLst/>
              <a:ahLst/>
              <a:cxnLst/>
              <a:rect l="l" t="t" r="r" b="b"/>
              <a:pathLst>
                <a:path w="4370" h="4879" extrusionOk="0">
                  <a:moveTo>
                    <a:pt x="3849" y="0"/>
                  </a:moveTo>
                  <a:cubicBezTo>
                    <a:pt x="3728" y="0"/>
                    <a:pt x="3603" y="42"/>
                    <a:pt x="3503" y="125"/>
                  </a:cubicBezTo>
                  <a:lnTo>
                    <a:pt x="600" y="3594"/>
                  </a:lnTo>
                  <a:lnTo>
                    <a:pt x="200" y="4095"/>
                  </a:lnTo>
                  <a:cubicBezTo>
                    <a:pt x="0" y="4261"/>
                    <a:pt x="0" y="4562"/>
                    <a:pt x="200" y="4728"/>
                  </a:cubicBezTo>
                  <a:cubicBezTo>
                    <a:pt x="284" y="4829"/>
                    <a:pt x="400" y="4879"/>
                    <a:pt x="521" y="4879"/>
                  </a:cubicBezTo>
                  <a:cubicBezTo>
                    <a:pt x="642" y="4879"/>
                    <a:pt x="767" y="4829"/>
                    <a:pt x="867" y="4728"/>
                  </a:cubicBezTo>
                  <a:cubicBezTo>
                    <a:pt x="1835" y="3561"/>
                    <a:pt x="2802" y="2427"/>
                    <a:pt x="3769" y="1259"/>
                  </a:cubicBezTo>
                  <a:lnTo>
                    <a:pt x="4170" y="792"/>
                  </a:lnTo>
                  <a:cubicBezTo>
                    <a:pt x="4370" y="592"/>
                    <a:pt x="4370" y="325"/>
                    <a:pt x="4170" y="125"/>
                  </a:cubicBezTo>
                  <a:cubicBezTo>
                    <a:pt x="4086" y="42"/>
                    <a:pt x="3970" y="0"/>
                    <a:pt x="38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59"/>
            <p:cNvSpPr/>
            <p:nvPr/>
          </p:nvSpPr>
          <p:spPr>
            <a:xfrm>
              <a:off x="-1542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70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1" y="4153"/>
                    <a:pt x="1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59"/>
            <p:cNvSpPr/>
            <p:nvPr/>
          </p:nvSpPr>
          <p:spPr>
            <a:xfrm>
              <a:off x="-766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84" y="4779"/>
                    <a:pt x="501" y="4779"/>
                  </a:cubicBezTo>
                  <a:cubicBezTo>
                    <a:pt x="618" y="4779"/>
                    <a:pt x="735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59"/>
            <p:cNvSpPr/>
            <p:nvPr/>
          </p:nvSpPr>
          <p:spPr>
            <a:xfrm>
              <a:off x="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6" y="0"/>
                  </a:moveTo>
                  <a:cubicBezTo>
                    <a:pt x="3495" y="0"/>
                    <a:pt x="3370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4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lnTo>
                    <a:pt x="3570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53" y="50"/>
                    <a:pt x="3737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59"/>
            <p:cNvSpPr/>
            <p:nvPr/>
          </p:nvSpPr>
          <p:spPr>
            <a:xfrm>
              <a:off x="776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9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93" y="4779"/>
                    <a:pt x="514" y="4779"/>
                  </a:cubicBezTo>
                  <a:cubicBezTo>
                    <a:pt x="635" y="4779"/>
                    <a:pt x="751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59"/>
            <p:cNvSpPr/>
            <p:nvPr/>
          </p:nvSpPr>
          <p:spPr>
            <a:xfrm>
              <a:off x="155200" y="2288900"/>
              <a:ext cx="102575" cy="119475"/>
            </a:xfrm>
            <a:custGeom>
              <a:avLst/>
              <a:gdLst/>
              <a:ahLst/>
              <a:cxnLst/>
              <a:rect l="l" t="t" r="r" b="b"/>
              <a:pathLst>
                <a:path w="4103" h="4779" extrusionOk="0">
                  <a:moveTo>
                    <a:pt x="3590" y="0"/>
                  </a:moveTo>
                  <a:cubicBezTo>
                    <a:pt x="3469" y="0"/>
                    <a:pt x="3352" y="50"/>
                    <a:pt x="3269" y="150"/>
                  </a:cubicBezTo>
                  <a:cubicBezTo>
                    <a:pt x="2368" y="1251"/>
                    <a:pt x="1434" y="2385"/>
                    <a:pt x="534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50" y="4737"/>
                    <a:pt x="367" y="4779"/>
                    <a:pt x="488" y="4779"/>
                  </a:cubicBezTo>
                  <a:cubicBezTo>
                    <a:pt x="609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59"/>
            <p:cNvSpPr/>
            <p:nvPr/>
          </p:nvSpPr>
          <p:spPr>
            <a:xfrm>
              <a:off x="232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9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7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59"/>
            <p:cNvSpPr/>
            <p:nvPr/>
          </p:nvSpPr>
          <p:spPr>
            <a:xfrm>
              <a:off x="3094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8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59"/>
            <p:cNvSpPr/>
            <p:nvPr/>
          </p:nvSpPr>
          <p:spPr>
            <a:xfrm>
              <a:off x="386175" y="2288900"/>
              <a:ext cx="103450" cy="119475"/>
            </a:xfrm>
            <a:custGeom>
              <a:avLst/>
              <a:gdLst/>
              <a:ahLst/>
              <a:cxnLst/>
              <a:rect l="l" t="t" r="r" b="b"/>
              <a:pathLst>
                <a:path w="4138" h="4779" extrusionOk="0">
                  <a:moveTo>
                    <a:pt x="3620" y="0"/>
                  </a:moveTo>
                  <a:cubicBezTo>
                    <a:pt x="3503" y="0"/>
                    <a:pt x="3387" y="50"/>
                    <a:pt x="3303" y="150"/>
                  </a:cubicBezTo>
                  <a:lnTo>
                    <a:pt x="568" y="3520"/>
                  </a:ln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5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cubicBezTo>
                    <a:pt x="1769" y="3520"/>
                    <a:pt x="2670" y="2419"/>
                    <a:pt x="3570" y="1285"/>
                  </a:cubicBezTo>
                  <a:lnTo>
                    <a:pt x="3937" y="818"/>
                  </a:lnTo>
                  <a:cubicBezTo>
                    <a:pt x="4137" y="617"/>
                    <a:pt x="4137" y="317"/>
                    <a:pt x="3937" y="150"/>
                  </a:cubicBezTo>
                  <a:cubicBezTo>
                    <a:pt x="3854" y="50"/>
                    <a:pt x="3737" y="0"/>
                    <a:pt x="3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59"/>
            <p:cNvSpPr/>
            <p:nvPr/>
          </p:nvSpPr>
          <p:spPr>
            <a:xfrm>
              <a:off x="463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0" y="4779"/>
                    <a:pt x="517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69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59"/>
            <p:cNvSpPr/>
            <p:nvPr/>
          </p:nvSpPr>
          <p:spPr>
            <a:xfrm>
              <a:off x="5413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70" y="0"/>
                    <a:pt x="3353" y="50"/>
                    <a:pt x="3269" y="150"/>
                  </a:cubicBezTo>
                  <a:lnTo>
                    <a:pt x="567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8" y="4779"/>
                    <a:pt x="734" y="4737"/>
                    <a:pt x="834" y="4654"/>
                  </a:cubicBezTo>
                  <a:cubicBezTo>
                    <a:pt x="1735" y="3520"/>
                    <a:pt x="2636" y="2419"/>
                    <a:pt x="3536" y="1285"/>
                  </a:cubicBez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59"/>
            <p:cNvSpPr/>
            <p:nvPr/>
          </p:nvSpPr>
          <p:spPr>
            <a:xfrm>
              <a:off x="6180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5" y="0"/>
                  </a:moveTo>
                  <a:cubicBezTo>
                    <a:pt x="3494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1" y="4779"/>
                    <a:pt x="521" y="4779"/>
                  </a:cubicBezTo>
                  <a:cubicBezTo>
                    <a:pt x="642" y="4779"/>
                    <a:pt x="767" y="4737"/>
                    <a:pt x="868" y="4654"/>
                  </a:cubicBezTo>
                  <a:lnTo>
                    <a:pt x="3569" y="1285"/>
                  </a:ln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53" y="50"/>
                    <a:pt x="3736" y="0"/>
                    <a:pt x="3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59"/>
            <p:cNvSpPr/>
            <p:nvPr/>
          </p:nvSpPr>
          <p:spPr>
            <a:xfrm>
              <a:off x="6955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69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7" name="Google Shape;2627;p59"/>
          <p:cNvGrpSpPr/>
          <p:nvPr/>
        </p:nvGrpSpPr>
        <p:grpSpPr>
          <a:xfrm rot="1046361" flipH="1">
            <a:off x="6065346" y="4710594"/>
            <a:ext cx="1693749" cy="857898"/>
            <a:chOff x="0" y="6078527"/>
            <a:chExt cx="2501774" cy="1267169"/>
          </a:xfrm>
        </p:grpSpPr>
        <p:sp>
          <p:nvSpPr>
            <p:cNvPr id="2628" name="Google Shape;2628;p59"/>
            <p:cNvSpPr/>
            <p:nvPr/>
          </p:nvSpPr>
          <p:spPr>
            <a:xfrm>
              <a:off x="0" y="6078527"/>
              <a:ext cx="2501774" cy="1267169"/>
            </a:xfrm>
            <a:custGeom>
              <a:avLst/>
              <a:gdLst/>
              <a:ahLst/>
              <a:cxnLst/>
              <a:rect l="l" t="t" r="r" b="b"/>
              <a:pathLst>
                <a:path w="136448" h="69112" extrusionOk="0">
                  <a:moveTo>
                    <a:pt x="124307" y="3227"/>
                  </a:moveTo>
                  <a:lnTo>
                    <a:pt x="124307" y="3227"/>
                  </a:lnTo>
                  <a:cubicBezTo>
                    <a:pt x="123991" y="3965"/>
                    <a:pt x="123443" y="4450"/>
                    <a:pt x="123022" y="4998"/>
                  </a:cubicBezTo>
                  <a:cubicBezTo>
                    <a:pt x="122242" y="6051"/>
                    <a:pt x="121420" y="7084"/>
                    <a:pt x="120619" y="8117"/>
                  </a:cubicBezTo>
                  <a:cubicBezTo>
                    <a:pt x="120577" y="8201"/>
                    <a:pt x="120556" y="8264"/>
                    <a:pt x="120535" y="8349"/>
                  </a:cubicBezTo>
                  <a:cubicBezTo>
                    <a:pt x="122347" y="9065"/>
                    <a:pt x="124139" y="9803"/>
                    <a:pt x="125951" y="10498"/>
                  </a:cubicBezTo>
                  <a:cubicBezTo>
                    <a:pt x="126457" y="10688"/>
                    <a:pt x="126394" y="10899"/>
                    <a:pt x="126141" y="11236"/>
                  </a:cubicBezTo>
                  <a:cubicBezTo>
                    <a:pt x="125108" y="12543"/>
                    <a:pt x="124076" y="13828"/>
                    <a:pt x="123043" y="15135"/>
                  </a:cubicBezTo>
                  <a:cubicBezTo>
                    <a:pt x="122853" y="15388"/>
                    <a:pt x="122685" y="15641"/>
                    <a:pt x="122495" y="15873"/>
                  </a:cubicBezTo>
                  <a:lnTo>
                    <a:pt x="128544" y="18339"/>
                  </a:lnTo>
                  <a:cubicBezTo>
                    <a:pt x="127701" y="19392"/>
                    <a:pt x="126858" y="20446"/>
                    <a:pt x="126078" y="21500"/>
                  </a:cubicBezTo>
                  <a:cubicBezTo>
                    <a:pt x="125572" y="22153"/>
                    <a:pt x="124940" y="22722"/>
                    <a:pt x="124645" y="23523"/>
                  </a:cubicBezTo>
                  <a:cubicBezTo>
                    <a:pt x="126457" y="24261"/>
                    <a:pt x="128270" y="24999"/>
                    <a:pt x="130103" y="25736"/>
                  </a:cubicBezTo>
                  <a:cubicBezTo>
                    <a:pt x="130504" y="25884"/>
                    <a:pt x="130567" y="26031"/>
                    <a:pt x="130272" y="26411"/>
                  </a:cubicBezTo>
                  <a:cubicBezTo>
                    <a:pt x="129029" y="27928"/>
                    <a:pt x="127827" y="29488"/>
                    <a:pt x="126605" y="31026"/>
                  </a:cubicBezTo>
                  <a:cubicBezTo>
                    <a:pt x="127827" y="31701"/>
                    <a:pt x="129155" y="32080"/>
                    <a:pt x="130420" y="32628"/>
                  </a:cubicBezTo>
                  <a:cubicBezTo>
                    <a:pt x="131052" y="32923"/>
                    <a:pt x="131747" y="33092"/>
                    <a:pt x="132485" y="33555"/>
                  </a:cubicBezTo>
                  <a:lnTo>
                    <a:pt x="11466" y="65970"/>
                  </a:lnTo>
                  <a:cubicBezTo>
                    <a:pt x="12414" y="64748"/>
                    <a:pt x="13278" y="63673"/>
                    <a:pt x="14100" y="62577"/>
                  </a:cubicBezTo>
                  <a:cubicBezTo>
                    <a:pt x="14543" y="61987"/>
                    <a:pt x="15112" y="61481"/>
                    <a:pt x="15428" y="60786"/>
                  </a:cubicBezTo>
                  <a:cubicBezTo>
                    <a:pt x="13721" y="60111"/>
                    <a:pt x="12014" y="59437"/>
                    <a:pt x="10307" y="58741"/>
                  </a:cubicBezTo>
                  <a:cubicBezTo>
                    <a:pt x="9400" y="58383"/>
                    <a:pt x="9400" y="58383"/>
                    <a:pt x="10012" y="57603"/>
                  </a:cubicBezTo>
                  <a:cubicBezTo>
                    <a:pt x="11108" y="56170"/>
                    <a:pt x="12225" y="54737"/>
                    <a:pt x="13342" y="53304"/>
                  </a:cubicBezTo>
                  <a:cubicBezTo>
                    <a:pt x="12899" y="52840"/>
                    <a:pt x="12267" y="52756"/>
                    <a:pt x="11698" y="52524"/>
                  </a:cubicBezTo>
                  <a:cubicBezTo>
                    <a:pt x="10454" y="51997"/>
                    <a:pt x="9211" y="51470"/>
                    <a:pt x="7925" y="51006"/>
                  </a:cubicBezTo>
                  <a:cubicBezTo>
                    <a:pt x="7440" y="50838"/>
                    <a:pt x="7419" y="50669"/>
                    <a:pt x="7714" y="50311"/>
                  </a:cubicBezTo>
                  <a:cubicBezTo>
                    <a:pt x="8789" y="48962"/>
                    <a:pt x="9864" y="47613"/>
                    <a:pt x="10939" y="46243"/>
                  </a:cubicBezTo>
                  <a:cubicBezTo>
                    <a:pt x="11087" y="46075"/>
                    <a:pt x="11213" y="45864"/>
                    <a:pt x="11339" y="45653"/>
                  </a:cubicBezTo>
                  <a:cubicBezTo>
                    <a:pt x="9674" y="44852"/>
                    <a:pt x="7925" y="44262"/>
                    <a:pt x="6239" y="43545"/>
                  </a:cubicBezTo>
                  <a:cubicBezTo>
                    <a:pt x="5312" y="43166"/>
                    <a:pt x="5333" y="43187"/>
                    <a:pt x="5944" y="42407"/>
                  </a:cubicBezTo>
                  <a:cubicBezTo>
                    <a:pt x="7103" y="40953"/>
                    <a:pt x="8305" y="39541"/>
                    <a:pt x="9358" y="38002"/>
                  </a:cubicBezTo>
                  <a:lnTo>
                    <a:pt x="3541" y="35705"/>
                  </a:lnTo>
                  <a:lnTo>
                    <a:pt x="3562" y="35558"/>
                  </a:lnTo>
                  <a:lnTo>
                    <a:pt x="7946" y="34377"/>
                  </a:lnTo>
                  <a:cubicBezTo>
                    <a:pt x="13995" y="32755"/>
                    <a:pt x="20044" y="31132"/>
                    <a:pt x="26114" y="29509"/>
                  </a:cubicBezTo>
                  <a:cubicBezTo>
                    <a:pt x="34460" y="27275"/>
                    <a:pt x="42806" y="25062"/>
                    <a:pt x="51152" y="22828"/>
                  </a:cubicBezTo>
                  <a:cubicBezTo>
                    <a:pt x="57180" y="21205"/>
                    <a:pt x="63229" y="19582"/>
                    <a:pt x="69278" y="17959"/>
                  </a:cubicBezTo>
                  <a:lnTo>
                    <a:pt x="93410" y="11510"/>
                  </a:lnTo>
                  <a:cubicBezTo>
                    <a:pt x="100133" y="9719"/>
                    <a:pt x="106856" y="7906"/>
                    <a:pt x="113559" y="6093"/>
                  </a:cubicBezTo>
                  <a:cubicBezTo>
                    <a:pt x="117036" y="5166"/>
                    <a:pt x="120493" y="4239"/>
                    <a:pt x="123949" y="3290"/>
                  </a:cubicBezTo>
                  <a:cubicBezTo>
                    <a:pt x="124034" y="3269"/>
                    <a:pt x="124118" y="3269"/>
                    <a:pt x="124307" y="3227"/>
                  </a:cubicBezTo>
                  <a:close/>
                  <a:moveTo>
                    <a:pt x="124677" y="1"/>
                  </a:moveTo>
                  <a:cubicBezTo>
                    <a:pt x="124482" y="1"/>
                    <a:pt x="124281" y="22"/>
                    <a:pt x="124076" y="66"/>
                  </a:cubicBezTo>
                  <a:cubicBezTo>
                    <a:pt x="120893" y="740"/>
                    <a:pt x="117795" y="1689"/>
                    <a:pt x="114676" y="2532"/>
                  </a:cubicBezTo>
                  <a:cubicBezTo>
                    <a:pt x="106941" y="4576"/>
                    <a:pt x="99206" y="6641"/>
                    <a:pt x="91471" y="8728"/>
                  </a:cubicBezTo>
                  <a:cubicBezTo>
                    <a:pt x="84453" y="10625"/>
                    <a:pt x="77413" y="12501"/>
                    <a:pt x="70374" y="14397"/>
                  </a:cubicBezTo>
                  <a:cubicBezTo>
                    <a:pt x="64620" y="15936"/>
                    <a:pt x="58866" y="17453"/>
                    <a:pt x="53133" y="18992"/>
                  </a:cubicBezTo>
                  <a:lnTo>
                    <a:pt x="29107" y="25420"/>
                  </a:lnTo>
                  <a:lnTo>
                    <a:pt x="8557" y="30921"/>
                  </a:lnTo>
                  <a:cubicBezTo>
                    <a:pt x="6597" y="31448"/>
                    <a:pt x="4616" y="31975"/>
                    <a:pt x="2656" y="32502"/>
                  </a:cubicBezTo>
                  <a:cubicBezTo>
                    <a:pt x="1223" y="32881"/>
                    <a:pt x="275" y="33893"/>
                    <a:pt x="148" y="35284"/>
                  </a:cubicBezTo>
                  <a:cubicBezTo>
                    <a:pt x="1" y="36675"/>
                    <a:pt x="738" y="37918"/>
                    <a:pt x="2108" y="38529"/>
                  </a:cubicBezTo>
                  <a:cubicBezTo>
                    <a:pt x="2677" y="38782"/>
                    <a:pt x="3246" y="38993"/>
                    <a:pt x="3815" y="39204"/>
                  </a:cubicBezTo>
                  <a:cubicBezTo>
                    <a:pt x="4216" y="39351"/>
                    <a:pt x="4237" y="39499"/>
                    <a:pt x="3963" y="39794"/>
                  </a:cubicBezTo>
                  <a:cubicBezTo>
                    <a:pt x="3562" y="40237"/>
                    <a:pt x="3183" y="40700"/>
                    <a:pt x="2867" y="41185"/>
                  </a:cubicBezTo>
                  <a:cubicBezTo>
                    <a:pt x="1855" y="42660"/>
                    <a:pt x="1855" y="44241"/>
                    <a:pt x="3267" y="45548"/>
                  </a:cubicBezTo>
                  <a:cubicBezTo>
                    <a:pt x="3984" y="46201"/>
                    <a:pt x="4911" y="46433"/>
                    <a:pt x="5775" y="46791"/>
                  </a:cubicBezTo>
                  <a:cubicBezTo>
                    <a:pt x="6218" y="46960"/>
                    <a:pt x="6218" y="47086"/>
                    <a:pt x="5944" y="47423"/>
                  </a:cubicBezTo>
                  <a:cubicBezTo>
                    <a:pt x="5501" y="47950"/>
                    <a:pt x="5101" y="48477"/>
                    <a:pt x="4722" y="49046"/>
                  </a:cubicBezTo>
                  <a:cubicBezTo>
                    <a:pt x="3900" y="50290"/>
                    <a:pt x="4068" y="51934"/>
                    <a:pt x="5143" y="52966"/>
                  </a:cubicBezTo>
                  <a:cubicBezTo>
                    <a:pt x="5902" y="53746"/>
                    <a:pt x="6935" y="53999"/>
                    <a:pt x="7904" y="54400"/>
                  </a:cubicBezTo>
                  <a:cubicBezTo>
                    <a:pt x="8220" y="54526"/>
                    <a:pt x="8368" y="54610"/>
                    <a:pt x="8073" y="54926"/>
                  </a:cubicBezTo>
                  <a:cubicBezTo>
                    <a:pt x="7714" y="55306"/>
                    <a:pt x="7440" y="55748"/>
                    <a:pt x="7082" y="56149"/>
                  </a:cubicBezTo>
                  <a:cubicBezTo>
                    <a:pt x="6007" y="57350"/>
                    <a:pt x="5944" y="59163"/>
                    <a:pt x="6956" y="60427"/>
                  </a:cubicBezTo>
                  <a:cubicBezTo>
                    <a:pt x="7525" y="61123"/>
                    <a:pt x="8347" y="61397"/>
                    <a:pt x="9148" y="61713"/>
                  </a:cubicBezTo>
                  <a:cubicBezTo>
                    <a:pt x="10328" y="62156"/>
                    <a:pt x="10328" y="62156"/>
                    <a:pt x="9590" y="63146"/>
                  </a:cubicBezTo>
                  <a:cubicBezTo>
                    <a:pt x="8979" y="63989"/>
                    <a:pt x="8157" y="64727"/>
                    <a:pt x="8305" y="65886"/>
                  </a:cubicBezTo>
                  <a:cubicBezTo>
                    <a:pt x="8177" y="67642"/>
                    <a:pt x="9651" y="69112"/>
                    <a:pt x="11449" y="69112"/>
                  </a:cubicBezTo>
                  <a:cubicBezTo>
                    <a:pt x="11722" y="69112"/>
                    <a:pt x="12004" y="69078"/>
                    <a:pt x="12288" y="69005"/>
                  </a:cubicBezTo>
                  <a:cubicBezTo>
                    <a:pt x="16377" y="67930"/>
                    <a:pt x="20465" y="66813"/>
                    <a:pt x="24575" y="65717"/>
                  </a:cubicBezTo>
                  <a:cubicBezTo>
                    <a:pt x="32310" y="63652"/>
                    <a:pt x="40045" y="61586"/>
                    <a:pt x="47780" y="59500"/>
                  </a:cubicBezTo>
                  <a:cubicBezTo>
                    <a:pt x="54820" y="57624"/>
                    <a:pt x="61859" y="55706"/>
                    <a:pt x="68898" y="53809"/>
                  </a:cubicBezTo>
                  <a:cubicBezTo>
                    <a:pt x="74294" y="52355"/>
                    <a:pt x="79668" y="50901"/>
                    <a:pt x="85064" y="49468"/>
                  </a:cubicBezTo>
                  <a:cubicBezTo>
                    <a:pt x="92757" y="47423"/>
                    <a:pt x="100449" y="45358"/>
                    <a:pt x="108142" y="43314"/>
                  </a:cubicBezTo>
                  <a:cubicBezTo>
                    <a:pt x="115013" y="41480"/>
                    <a:pt x="121905" y="39667"/>
                    <a:pt x="128755" y="37792"/>
                  </a:cubicBezTo>
                  <a:cubicBezTo>
                    <a:pt x="130462" y="37328"/>
                    <a:pt x="132190" y="36991"/>
                    <a:pt x="133855" y="36359"/>
                  </a:cubicBezTo>
                  <a:cubicBezTo>
                    <a:pt x="135899" y="35600"/>
                    <a:pt x="136447" y="32944"/>
                    <a:pt x="134972" y="31364"/>
                  </a:cubicBezTo>
                  <a:cubicBezTo>
                    <a:pt x="134213" y="30542"/>
                    <a:pt x="133223" y="30310"/>
                    <a:pt x="132274" y="29930"/>
                  </a:cubicBezTo>
                  <a:cubicBezTo>
                    <a:pt x="131768" y="29741"/>
                    <a:pt x="131726" y="29530"/>
                    <a:pt x="132085" y="29129"/>
                  </a:cubicBezTo>
                  <a:cubicBezTo>
                    <a:pt x="132464" y="28708"/>
                    <a:pt x="132822" y="28223"/>
                    <a:pt x="133202" y="27760"/>
                  </a:cubicBezTo>
                  <a:cubicBezTo>
                    <a:pt x="133981" y="26811"/>
                    <a:pt x="133876" y="24556"/>
                    <a:pt x="132928" y="23755"/>
                  </a:cubicBezTo>
                  <a:cubicBezTo>
                    <a:pt x="132042" y="23017"/>
                    <a:pt x="131031" y="22680"/>
                    <a:pt x="130040" y="22238"/>
                  </a:cubicBezTo>
                  <a:cubicBezTo>
                    <a:pt x="129724" y="22111"/>
                    <a:pt x="129577" y="22048"/>
                    <a:pt x="129872" y="21711"/>
                  </a:cubicBezTo>
                  <a:cubicBezTo>
                    <a:pt x="130272" y="21289"/>
                    <a:pt x="130630" y="20804"/>
                    <a:pt x="130989" y="20341"/>
                  </a:cubicBezTo>
                  <a:cubicBezTo>
                    <a:pt x="132295" y="18676"/>
                    <a:pt x="131895" y="16610"/>
                    <a:pt x="130061" y="15514"/>
                  </a:cubicBezTo>
                  <a:cubicBezTo>
                    <a:pt x="129450" y="15198"/>
                    <a:pt x="128797" y="14924"/>
                    <a:pt x="128143" y="14692"/>
                  </a:cubicBezTo>
                  <a:cubicBezTo>
                    <a:pt x="127764" y="14545"/>
                    <a:pt x="127574" y="14418"/>
                    <a:pt x="127954" y="14018"/>
                  </a:cubicBezTo>
                  <a:cubicBezTo>
                    <a:pt x="128333" y="13597"/>
                    <a:pt x="128691" y="13175"/>
                    <a:pt x="129007" y="12711"/>
                  </a:cubicBezTo>
                  <a:cubicBezTo>
                    <a:pt x="130251" y="11025"/>
                    <a:pt x="129829" y="9002"/>
                    <a:pt x="128017" y="7948"/>
                  </a:cubicBezTo>
                  <a:cubicBezTo>
                    <a:pt x="127406" y="7611"/>
                    <a:pt x="126752" y="7337"/>
                    <a:pt x="126099" y="7105"/>
                  </a:cubicBezTo>
                  <a:cubicBezTo>
                    <a:pt x="125762" y="6979"/>
                    <a:pt x="125551" y="6810"/>
                    <a:pt x="125909" y="6452"/>
                  </a:cubicBezTo>
                  <a:cubicBezTo>
                    <a:pt x="126162" y="6199"/>
                    <a:pt x="126394" y="5946"/>
                    <a:pt x="126584" y="5651"/>
                  </a:cubicBezTo>
                  <a:cubicBezTo>
                    <a:pt x="127216" y="4850"/>
                    <a:pt x="127722" y="4007"/>
                    <a:pt x="127659" y="2911"/>
                  </a:cubicBezTo>
                  <a:cubicBezTo>
                    <a:pt x="127564" y="1515"/>
                    <a:pt x="126339" y="1"/>
                    <a:pt x="124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66675" dir="180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59"/>
            <p:cNvSpPr/>
            <p:nvPr/>
          </p:nvSpPr>
          <p:spPr>
            <a:xfrm>
              <a:off x="129158" y="6370241"/>
              <a:ext cx="2231644" cy="690152"/>
            </a:xfrm>
            <a:custGeom>
              <a:avLst/>
              <a:gdLst/>
              <a:ahLst/>
              <a:cxnLst/>
              <a:rect l="l" t="t" r="r" b="b"/>
              <a:pathLst>
                <a:path w="121104" h="37432" extrusionOk="0">
                  <a:moveTo>
                    <a:pt x="115076" y="1"/>
                  </a:moveTo>
                  <a:cubicBezTo>
                    <a:pt x="112968" y="570"/>
                    <a:pt x="110861" y="1097"/>
                    <a:pt x="108732" y="1645"/>
                  </a:cubicBezTo>
                  <a:cubicBezTo>
                    <a:pt x="100407" y="3879"/>
                    <a:pt x="92061" y="6092"/>
                    <a:pt x="83715" y="8326"/>
                  </a:cubicBezTo>
                  <a:cubicBezTo>
                    <a:pt x="76991" y="10117"/>
                    <a:pt x="70289" y="11909"/>
                    <a:pt x="63566" y="13721"/>
                  </a:cubicBezTo>
                  <a:lnTo>
                    <a:pt x="41457" y="19644"/>
                  </a:lnTo>
                  <a:lnTo>
                    <a:pt x="17325" y="26114"/>
                  </a:lnTo>
                  <a:cubicBezTo>
                    <a:pt x="13089" y="27231"/>
                    <a:pt x="8873" y="28369"/>
                    <a:pt x="4658" y="29507"/>
                  </a:cubicBezTo>
                  <a:cubicBezTo>
                    <a:pt x="4405" y="29570"/>
                    <a:pt x="4152" y="29676"/>
                    <a:pt x="3920" y="29781"/>
                  </a:cubicBezTo>
                  <a:cubicBezTo>
                    <a:pt x="3773" y="29971"/>
                    <a:pt x="3668" y="30181"/>
                    <a:pt x="3520" y="30371"/>
                  </a:cubicBezTo>
                  <a:cubicBezTo>
                    <a:pt x="2445" y="31720"/>
                    <a:pt x="1370" y="33069"/>
                    <a:pt x="274" y="34418"/>
                  </a:cubicBezTo>
                  <a:cubicBezTo>
                    <a:pt x="0" y="34776"/>
                    <a:pt x="21" y="34945"/>
                    <a:pt x="506" y="35134"/>
                  </a:cubicBezTo>
                  <a:cubicBezTo>
                    <a:pt x="1771" y="35577"/>
                    <a:pt x="3035" y="36104"/>
                    <a:pt x="4279" y="36631"/>
                  </a:cubicBezTo>
                  <a:cubicBezTo>
                    <a:pt x="4827" y="36884"/>
                    <a:pt x="5459" y="36968"/>
                    <a:pt x="5902" y="37432"/>
                  </a:cubicBezTo>
                  <a:cubicBezTo>
                    <a:pt x="8136" y="36799"/>
                    <a:pt x="10370" y="36188"/>
                    <a:pt x="12625" y="35577"/>
                  </a:cubicBezTo>
                  <a:cubicBezTo>
                    <a:pt x="18948" y="33870"/>
                    <a:pt x="25292" y="32184"/>
                    <a:pt x="31615" y="30477"/>
                  </a:cubicBezTo>
                  <a:cubicBezTo>
                    <a:pt x="35724" y="29381"/>
                    <a:pt x="39834" y="28306"/>
                    <a:pt x="43923" y="27210"/>
                  </a:cubicBezTo>
                  <a:cubicBezTo>
                    <a:pt x="49824" y="25629"/>
                    <a:pt x="55705" y="24048"/>
                    <a:pt x="61606" y="22468"/>
                  </a:cubicBezTo>
                  <a:cubicBezTo>
                    <a:pt x="69952" y="20234"/>
                    <a:pt x="78298" y="18000"/>
                    <a:pt x="86644" y="15787"/>
                  </a:cubicBezTo>
                  <a:cubicBezTo>
                    <a:pt x="94021" y="13805"/>
                    <a:pt x="101398" y="11824"/>
                    <a:pt x="108774" y="9843"/>
                  </a:cubicBezTo>
                  <a:cubicBezTo>
                    <a:pt x="111409" y="9148"/>
                    <a:pt x="114043" y="8410"/>
                    <a:pt x="116678" y="7693"/>
                  </a:cubicBezTo>
                  <a:cubicBezTo>
                    <a:pt x="116846" y="7672"/>
                    <a:pt x="117015" y="7651"/>
                    <a:pt x="117205" y="7630"/>
                  </a:cubicBezTo>
                  <a:cubicBezTo>
                    <a:pt x="117500" y="6829"/>
                    <a:pt x="118132" y="6281"/>
                    <a:pt x="118638" y="5628"/>
                  </a:cubicBezTo>
                  <a:cubicBezTo>
                    <a:pt x="119439" y="4574"/>
                    <a:pt x="120261" y="3520"/>
                    <a:pt x="121104" y="2467"/>
                  </a:cubicBezTo>
                  <a:lnTo>
                    <a:pt x="11507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59"/>
            <p:cNvSpPr/>
            <p:nvPr/>
          </p:nvSpPr>
          <p:spPr>
            <a:xfrm>
              <a:off x="165662" y="6510918"/>
              <a:ext cx="2232436" cy="687424"/>
            </a:xfrm>
            <a:custGeom>
              <a:avLst/>
              <a:gdLst/>
              <a:ahLst/>
              <a:cxnLst/>
              <a:rect l="l" t="t" r="r" b="b"/>
              <a:pathLst>
                <a:path w="121147" h="37284" extrusionOk="0">
                  <a:moveTo>
                    <a:pt x="115224" y="0"/>
                  </a:moveTo>
                  <a:cubicBezTo>
                    <a:pt x="115034" y="0"/>
                    <a:pt x="114865" y="42"/>
                    <a:pt x="114697" y="63"/>
                  </a:cubicBezTo>
                  <a:cubicBezTo>
                    <a:pt x="112062" y="780"/>
                    <a:pt x="109428" y="1518"/>
                    <a:pt x="106793" y="2213"/>
                  </a:cubicBezTo>
                  <a:cubicBezTo>
                    <a:pt x="99417" y="4194"/>
                    <a:pt x="92040" y="6175"/>
                    <a:pt x="84663" y="8136"/>
                  </a:cubicBezTo>
                  <a:cubicBezTo>
                    <a:pt x="76317" y="10370"/>
                    <a:pt x="67971" y="12604"/>
                    <a:pt x="59625" y="14838"/>
                  </a:cubicBezTo>
                  <a:cubicBezTo>
                    <a:pt x="53745" y="16397"/>
                    <a:pt x="47843" y="17978"/>
                    <a:pt x="41942" y="19580"/>
                  </a:cubicBezTo>
                  <a:cubicBezTo>
                    <a:pt x="37853" y="20676"/>
                    <a:pt x="33743" y="21751"/>
                    <a:pt x="29655" y="22847"/>
                  </a:cubicBezTo>
                  <a:cubicBezTo>
                    <a:pt x="23311" y="24533"/>
                    <a:pt x="16967" y="26240"/>
                    <a:pt x="10644" y="27947"/>
                  </a:cubicBezTo>
                  <a:cubicBezTo>
                    <a:pt x="8410" y="28558"/>
                    <a:pt x="6176" y="29190"/>
                    <a:pt x="3942" y="29802"/>
                  </a:cubicBezTo>
                  <a:cubicBezTo>
                    <a:pt x="2825" y="31235"/>
                    <a:pt x="1708" y="32668"/>
                    <a:pt x="612" y="34080"/>
                  </a:cubicBezTo>
                  <a:cubicBezTo>
                    <a:pt x="0" y="34881"/>
                    <a:pt x="0" y="34881"/>
                    <a:pt x="907" y="35239"/>
                  </a:cubicBezTo>
                  <a:cubicBezTo>
                    <a:pt x="2614" y="35914"/>
                    <a:pt x="4321" y="36609"/>
                    <a:pt x="6028" y="37284"/>
                  </a:cubicBezTo>
                  <a:cubicBezTo>
                    <a:pt x="8241" y="36693"/>
                    <a:pt x="10454" y="36124"/>
                    <a:pt x="12667" y="35513"/>
                  </a:cubicBezTo>
                  <a:cubicBezTo>
                    <a:pt x="16292" y="34565"/>
                    <a:pt x="19896" y="33595"/>
                    <a:pt x="23500" y="32626"/>
                  </a:cubicBezTo>
                  <a:cubicBezTo>
                    <a:pt x="29402" y="31045"/>
                    <a:pt x="35282" y="29464"/>
                    <a:pt x="41183" y="27884"/>
                  </a:cubicBezTo>
                  <a:cubicBezTo>
                    <a:pt x="50204" y="25481"/>
                    <a:pt x="59203" y="23057"/>
                    <a:pt x="68224" y="20655"/>
                  </a:cubicBezTo>
                  <a:cubicBezTo>
                    <a:pt x="74252" y="19032"/>
                    <a:pt x="80301" y="17409"/>
                    <a:pt x="86349" y="15786"/>
                  </a:cubicBezTo>
                  <a:cubicBezTo>
                    <a:pt x="94379" y="13636"/>
                    <a:pt x="102430" y="11487"/>
                    <a:pt x="110482" y="9337"/>
                  </a:cubicBezTo>
                  <a:cubicBezTo>
                    <a:pt x="112716" y="8726"/>
                    <a:pt x="114950" y="8114"/>
                    <a:pt x="117184" y="7524"/>
                  </a:cubicBezTo>
                  <a:cubicBezTo>
                    <a:pt x="118406" y="5965"/>
                    <a:pt x="119607" y="4405"/>
                    <a:pt x="120851" y="2888"/>
                  </a:cubicBezTo>
                  <a:cubicBezTo>
                    <a:pt x="121146" y="2508"/>
                    <a:pt x="121083" y="2382"/>
                    <a:pt x="120682" y="2213"/>
                  </a:cubicBezTo>
                  <a:cubicBezTo>
                    <a:pt x="118849" y="1476"/>
                    <a:pt x="117036" y="738"/>
                    <a:pt x="115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59"/>
            <p:cNvSpPr/>
            <p:nvPr/>
          </p:nvSpPr>
          <p:spPr>
            <a:xfrm>
              <a:off x="90315" y="6231518"/>
              <a:ext cx="2232823" cy="687829"/>
            </a:xfrm>
            <a:custGeom>
              <a:avLst/>
              <a:gdLst/>
              <a:ahLst/>
              <a:cxnLst/>
              <a:rect l="l" t="t" r="r" b="b"/>
              <a:pathLst>
                <a:path w="121168" h="37306" extrusionOk="0">
                  <a:moveTo>
                    <a:pt x="115224" y="1"/>
                  </a:moveTo>
                  <a:cubicBezTo>
                    <a:pt x="113917" y="338"/>
                    <a:pt x="112610" y="654"/>
                    <a:pt x="111283" y="1012"/>
                  </a:cubicBezTo>
                  <a:cubicBezTo>
                    <a:pt x="107636" y="1982"/>
                    <a:pt x="103990" y="2972"/>
                    <a:pt x="100323" y="3942"/>
                  </a:cubicBezTo>
                  <a:cubicBezTo>
                    <a:pt x="94000" y="5649"/>
                    <a:pt x="87656" y="7356"/>
                    <a:pt x="81312" y="9063"/>
                  </a:cubicBezTo>
                  <a:cubicBezTo>
                    <a:pt x="76633" y="10307"/>
                    <a:pt x="71934" y="11550"/>
                    <a:pt x="67255" y="12794"/>
                  </a:cubicBezTo>
                  <a:cubicBezTo>
                    <a:pt x="60784" y="14543"/>
                    <a:pt x="54314" y="16292"/>
                    <a:pt x="47865" y="18021"/>
                  </a:cubicBezTo>
                  <a:cubicBezTo>
                    <a:pt x="43122" y="19285"/>
                    <a:pt x="38401" y="20529"/>
                    <a:pt x="33659" y="21793"/>
                  </a:cubicBezTo>
                  <a:cubicBezTo>
                    <a:pt x="27252" y="23521"/>
                    <a:pt x="20845" y="25229"/>
                    <a:pt x="14459" y="26957"/>
                  </a:cubicBezTo>
                  <a:cubicBezTo>
                    <a:pt x="11171" y="27821"/>
                    <a:pt x="7904" y="28706"/>
                    <a:pt x="4616" y="29570"/>
                  </a:cubicBezTo>
                  <a:cubicBezTo>
                    <a:pt x="4427" y="29612"/>
                    <a:pt x="4237" y="29633"/>
                    <a:pt x="4047" y="29654"/>
                  </a:cubicBezTo>
                  <a:cubicBezTo>
                    <a:pt x="2994" y="31193"/>
                    <a:pt x="1771" y="32605"/>
                    <a:pt x="612" y="34059"/>
                  </a:cubicBezTo>
                  <a:cubicBezTo>
                    <a:pt x="22" y="34839"/>
                    <a:pt x="1" y="34818"/>
                    <a:pt x="907" y="35197"/>
                  </a:cubicBezTo>
                  <a:cubicBezTo>
                    <a:pt x="2614" y="35914"/>
                    <a:pt x="4363" y="36525"/>
                    <a:pt x="6028" y="37305"/>
                  </a:cubicBezTo>
                  <a:cubicBezTo>
                    <a:pt x="6260" y="37221"/>
                    <a:pt x="6492" y="37115"/>
                    <a:pt x="6766" y="37052"/>
                  </a:cubicBezTo>
                  <a:cubicBezTo>
                    <a:pt x="11002" y="35914"/>
                    <a:pt x="15218" y="34776"/>
                    <a:pt x="19433" y="33638"/>
                  </a:cubicBezTo>
                  <a:lnTo>
                    <a:pt x="43565" y="27189"/>
                  </a:lnTo>
                  <a:lnTo>
                    <a:pt x="65674" y="21245"/>
                  </a:lnTo>
                  <a:cubicBezTo>
                    <a:pt x="72397" y="19454"/>
                    <a:pt x="79099" y="17662"/>
                    <a:pt x="85823" y="15850"/>
                  </a:cubicBezTo>
                  <a:cubicBezTo>
                    <a:pt x="94169" y="13637"/>
                    <a:pt x="102494" y="11403"/>
                    <a:pt x="110840" y="9190"/>
                  </a:cubicBezTo>
                  <a:cubicBezTo>
                    <a:pt x="112969" y="8621"/>
                    <a:pt x="115076" y="8073"/>
                    <a:pt x="117184" y="7525"/>
                  </a:cubicBezTo>
                  <a:cubicBezTo>
                    <a:pt x="117374" y="7293"/>
                    <a:pt x="117563" y="7040"/>
                    <a:pt x="117732" y="6787"/>
                  </a:cubicBezTo>
                  <a:cubicBezTo>
                    <a:pt x="118765" y="5480"/>
                    <a:pt x="119797" y="4174"/>
                    <a:pt x="120830" y="2888"/>
                  </a:cubicBezTo>
                  <a:cubicBezTo>
                    <a:pt x="121104" y="2551"/>
                    <a:pt x="121167" y="2340"/>
                    <a:pt x="120662" y="2150"/>
                  </a:cubicBezTo>
                  <a:cubicBezTo>
                    <a:pt x="118849" y="1455"/>
                    <a:pt x="117036" y="717"/>
                    <a:pt x="1152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59"/>
            <p:cNvSpPr/>
            <p:nvPr/>
          </p:nvSpPr>
          <p:spPr>
            <a:xfrm>
              <a:off x="203326" y="6649642"/>
              <a:ext cx="2230096" cy="644298"/>
            </a:xfrm>
            <a:custGeom>
              <a:avLst/>
              <a:gdLst/>
              <a:ahLst/>
              <a:cxnLst/>
              <a:rect l="l" t="t" r="r" b="b"/>
              <a:pathLst>
                <a:path w="121020" h="34945" extrusionOk="0">
                  <a:moveTo>
                    <a:pt x="115140" y="0"/>
                  </a:moveTo>
                  <a:cubicBezTo>
                    <a:pt x="112927" y="612"/>
                    <a:pt x="110672" y="1223"/>
                    <a:pt x="108438" y="1834"/>
                  </a:cubicBezTo>
                  <a:cubicBezTo>
                    <a:pt x="100386" y="3984"/>
                    <a:pt x="92356" y="6133"/>
                    <a:pt x="84305" y="8283"/>
                  </a:cubicBezTo>
                  <a:cubicBezTo>
                    <a:pt x="78257" y="9906"/>
                    <a:pt x="72229" y="11529"/>
                    <a:pt x="66180" y="13152"/>
                  </a:cubicBezTo>
                  <a:cubicBezTo>
                    <a:pt x="57159" y="15554"/>
                    <a:pt x="48139" y="17957"/>
                    <a:pt x="39139" y="20360"/>
                  </a:cubicBezTo>
                  <a:lnTo>
                    <a:pt x="21456" y="25102"/>
                  </a:lnTo>
                  <a:cubicBezTo>
                    <a:pt x="17852" y="26071"/>
                    <a:pt x="14227" y="27041"/>
                    <a:pt x="10623" y="28010"/>
                  </a:cubicBezTo>
                  <a:cubicBezTo>
                    <a:pt x="8410" y="28600"/>
                    <a:pt x="6197" y="29191"/>
                    <a:pt x="3963" y="29760"/>
                  </a:cubicBezTo>
                  <a:cubicBezTo>
                    <a:pt x="3668" y="30455"/>
                    <a:pt x="3099" y="30961"/>
                    <a:pt x="2635" y="31551"/>
                  </a:cubicBezTo>
                  <a:cubicBezTo>
                    <a:pt x="1813" y="32647"/>
                    <a:pt x="949" y="33722"/>
                    <a:pt x="1" y="34944"/>
                  </a:cubicBezTo>
                  <a:lnTo>
                    <a:pt x="121020" y="2529"/>
                  </a:lnTo>
                  <a:cubicBezTo>
                    <a:pt x="120303" y="2066"/>
                    <a:pt x="119587" y="1897"/>
                    <a:pt x="118954" y="1602"/>
                  </a:cubicBezTo>
                  <a:cubicBezTo>
                    <a:pt x="117690" y="1054"/>
                    <a:pt x="116362" y="675"/>
                    <a:pt x="115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59"/>
            <p:cNvSpPr/>
            <p:nvPr/>
          </p:nvSpPr>
          <p:spPr>
            <a:xfrm>
              <a:off x="57312" y="6136303"/>
              <a:ext cx="2225434" cy="641183"/>
            </a:xfrm>
            <a:custGeom>
              <a:avLst/>
              <a:gdLst/>
              <a:ahLst/>
              <a:cxnLst/>
              <a:rect l="l" t="t" r="r" b="b"/>
              <a:pathLst>
                <a:path w="120767" h="34776" extrusionOk="0">
                  <a:moveTo>
                    <a:pt x="120766" y="0"/>
                  </a:moveTo>
                  <a:cubicBezTo>
                    <a:pt x="120577" y="42"/>
                    <a:pt x="120492" y="42"/>
                    <a:pt x="120408" y="63"/>
                  </a:cubicBezTo>
                  <a:cubicBezTo>
                    <a:pt x="116952" y="1012"/>
                    <a:pt x="113495" y="1939"/>
                    <a:pt x="110039" y="2866"/>
                  </a:cubicBezTo>
                  <a:cubicBezTo>
                    <a:pt x="103315" y="4679"/>
                    <a:pt x="96592" y="6470"/>
                    <a:pt x="89869" y="8283"/>
                  </a:cubicBezTo>
                  <a:lnTo>
                    <a:pt x="65737" y="14732"/>
                  </a:lnTo>
                  <a:cubicBezTo>
                    <a:pt x="59688" y="16355"/>
                    <a:pt x="53639" y="17978"/>
                    <a:pt x="47611" y="19601"/>
                  </a:cubicBezTo>
                  <a:cubicBezTo>
                    <a:pt x="39265" y="21814"/>
                    <a:pt x="30919" y="24048"/>
                    <a:pt x="22573" y="26282"/>
                  </a:cubicBezTo>
                  <a:cubicBezTo>
                    <a:pt x="16524" y="27905"/>
                    <a:pt x="10454" y="29528"/>
                    <a:pt x="4405" y="31150"/>
                  </a:cubicBezTo>
                  <a:lnTo>
                    <a:pt x="21" y="32331"/>
                  </a:lnTo>
                  <a:lnTo>
                    <a:pt x="0" y="32478"/>
                  </a:lnTo>
                  <a:lnTo>
                    <a:pt x="5838" y="34775"/>
                  </a:lnTo>
                  <a:cubicBezTo>
                    <a:pt x="6028" y="34754"/>
                    <a:pt x="6218" y="34733"/>
                    <a:pt x="6407" y="34691"/>
                  </a:cubicBezTo>
                  <a:cubicBezTo>
                    <a:pt x="9695" y="33827"/>
                    <a:pt x="12962" y="32963"/>
                    <a:pt x="16229" y="32078"/>
                  </a:cubicBezTo>
                  <a:cubicBezTo>
                    <a:pt x="22636" y="30350"/>
                    <a:pt x="29043" y="28621"/>
                    <a:pt x="35450" y="26914"/>
                  </a:cubicBezTo>
                  <a:cubicBezTo>
                    <a:pt x="40171" y="25650"/>
                    <a:pt x="44913" y="24406"/>
                    <a:pt x="49656" y="23142"/>
                  </a:cubicBezTo>
                  <a:cubicBezTo>
                    <a:pt x="56105" y="21392"/>
                    <a:pt x="62575" y="19664"/>
                    <a:pt x="69046" y="17936"/>
                  </a:cubicBezTo>
                  <a:cubicBezTo>
                    <a:pt x="73725" y="16671"/>
                    <a:pt x="78424" y="15428"/>
                    <a:pt x="83103" y="14184"/>
                  </a:cubicBezTo>
                  <a:lnTo>
                    <a:pt x="102114" y="9084"/>
                  </a:lnTo>
                  <a:cubicBezTo>
                    <a:pt x="105781" y="8093"/>
                    <a:pt x="109427" y="7103"/>
                    <a:pt x="113074" y="6133"/>
                  </a:cubicBezTo>
                  <a:cubicBezTo>
                    <a:pt x="114380" y="5775"/>
                    <a:pt x="115708" y="5459"/>
                    <a:pt x="117015" y="5122"/>
                  </a:cubicBezTo>
                  <a:cubicBezTo>
                    <a:pt x="117015" y="5037"/>
                    <a:pt x="117036" y="4974"/>
                    <a:pt x="117078" y="4890"/>
                  </a:cubicBezTo>
                  <a:cubicBezTo>
                    <a:pt x="117879" y="3836"/>
                    <a:pt x="118701" y="2824"/>
                    <a:pt x="119481" y="1771"/>
                  </a:cubicBezTo>
                  <a:cubicBezTo>
                    <a:pt x="119923" y="1223"/>
                    <a:pt x="120450" y="738"/>
                    <a:pt x="1207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4" name="Google Shape;2634;p59"/>
          <p:cNvGrpSpPr/>
          <p:nvPr/>
        </p:nvGrpSpPr>
        <p:grpSpPr>
          <a:xfrm rot="-820655" flipH="1">
            <a:off x="-758808" y="3351781"/>
            <a:ext cx="1653929" cy="539993"/>
            <a:chOff x="2564525" y="5223525"/>
            <a:chExt cx="2556110" cy="834547"/>
          </a:xfrm>
        </p:grpSpPr>
        <p:sp>
          <p:nvSpPr>
            <p:cNvPr id="2635" name="Google Shape;2635;p59"/>
            <p:cNvSpPr/>
            <p:nvPr/>
          </p:nvSpPr>
          <p:spPr>
            <a:xfrm>
              <a:off x="2564525" y="5223525"/>
              <a:ext cx="2556110" cy="834547"/>
            </a:xfrm>
            <a:custGeom>
              <a:avLst/>
              <a:gdLst/>
              <a:ahLst/>
              <a:cxnLst/>
              <a:rect l="l" t="t" r="r" b="b"/>
              <a:pathLst>
                <a:path w="137333" h="44838" extrusionOk="0">
                  <a:moveTo>
                    <a:pt x="132358" y="3182"/>
                  </a:moveTo>
                  <a:lnTo>
                    <a:pt x="129681" y="5395"/>
                  </a:lnTo>
                  <a:cubicBezTo>
                    <a:pt x="128986" y="5986"/>
                    <a:pt x="128290" y="6555"/>
                    <a:pt x="127595" y="7124"/>
                  </a:cubicBezTo>
                  <a:cubicBezTo>
                    <a:pt x="127258" y="7398"/>
                    <a:pt x="127300" y="7566"/>
                    <a:pt x="127637" y="7798"/>
                  </a:cubicBezTo>
                  <a:cubicBezTo>
                    <a:pt x="129155" y="8810"/>
                    <a:pt x="130651" y="9864"/>
                    <a:pt x="132168" y="10875"/>
                  </a:cubicBezTo>
                  <a:cubicBezTo>
                    <a:pt x="132632" y="11170"/>
                    <a:pt x="132716" y="11339"/>
                    <a:pt x="132211" y="11718"/>
                  </a:cubicBezTo>
                  <a:cubicBezTo>
                    <a:pt x="130841" y="12793"/>
                    <a:pt x="129492" y="13910"/>
                    <a:pt x="128143" y="15048"/>
                  </a:cubicBezTo>
                  <a:cubicBezTo>
                    <a:pt x="127532" y="15554"/>
                    <a:pt x="127553" y="15554"/>
                    <a:pt x="128185" y="15997"/>
                  </a:cubicBezTo>
                  <a:lnTo>
                    <a:pt x="132463" y="18905"/>
                  </a:lnTo>
                  <a:cubicBezTo>
                    <a:pt x="133075" y="19327"/>
                    <a:pt x="133075" y="19369"/>
                    <a:pt x="132506" y="19854"/>
                  </a:cubicBezTo>
                  <a:cubicBezTo>
                    <a:pt x="131157" y="20971"/>
                    <a:pt x="129766" y="22109"/>
                    <a:pt x="128396" y="23226"/>
                  </a:cubicBezTo>
                  <a:cubicBezTo>
                    <a:pt x="128248" y="23352"/>
                    <a:pt x="128122" y="23500"/>
                    <a:pt x="127932" y="23668"/>
                  </a:cubicBezTo>
                  <a:cubicBezTo>
                    <a:pt x="129618" y="24806"/>
                    <a:pt x="131262" y="25945"/>
                    <a:pt x="132927" y="27040"/>
                  </a:cubicBezTo>
                  <a:cubicBezTo>
                    <a:pt x="133370" y="27336"/>
                    <a:pt x="133517" y="27462"/>
                    <a:pt x="132990" y="27884"/>
                  </a:cubicBezTo>
                  <a:cubicBezTo>
                    <a:pt x="131515" y="29022"/>
                    <a:pt x="130103" y="30244"/>
                    <a:pt x="128649" y="31403"/>
                  </a:cubicBezTo>
                  <a:cubicBezTo>
                    <a:pt x="128290" y="31698"/>
                    <a:pt x="128438" y="31825"/>
                    <a:pt x="128733" y="32014"/>
                  </a:cubicBezTo>
                  <a:cubicBezTo>
                    <a:pt x="130229" y="33026"/>
                    <a:pt x="131726" y="34017"/>
                    <a:pt x="133201" y="35028"/>
                  </a:cubicBezTo>
                  <a:cubicBezTo>
                    <a:pt x="133391" y="35176"/>
                    <a:pt x="133644" y="35239"/>
                    <a:pt x="133770" y="35534"/>
                  </a:cubicBezTo>
                  <a:cubicBezTo>
                    <a:pt x="132737" y="35597"/>
                    <a:pt x="131747" y="35618"/>
                    <a:pt x="130756" y="35661"/>
                  </a:cubicBezTo>
                  <a:cubicBezTo>
                    <a:pt x="128269" y="35808"/>
                    <a:pt x="125761" y="35850"/>
                    <a:pt x="123274" y="35998"/>
                  </a:cubicBezTo>
                  <a:cubicBezTo>
                    <a:pt x="122410" y="36040"/>
                    <a:pt x="121567" y="36082"/>
                    <a:pt x="120703" y="36082"/>
                  </a:cubicBezTo>
                  <a:cubicBezTo>
                    <a:pt x="117816" y="36272"/>
                    <a:pt x="114886" y="36398"/>
                    <a:pt x="111999" y="36525"/>
                  </a:cubicBezTo>
                  <a:cubicBezTo>
                    <a:pt x="110017" y="36588"/>
                    <a:pt x="108057" y="36756"/>
                    <a:pt x="106097" y="36756"/>
                  </a:cubicBezTo>
                  <a:cubicBezTo>
                    <a:pt x="105971" y="36862"/>
                    <a:pt x="105802" y="36883"/>
                    <a:pt x="105655" y="36883"/>
                  </a:cubicBezTo>
                  <a:cubicBezTo>
                    <a:pt x="103210" y="36967"/>
                    <a:pt x="100765" y="37052"/>
                    <a:pt x="98341" y="37157"/>
                  </a:cubicBezTo>
                  <a:cubicBezTo>
                    <a:pt x="96065" y="37262"/>
                    <a:pt x="93810" y="37410"/>
                    <a:pt x="91491" y="37515"/>
                  </a:cubicBezTo>
                  <a:cubicBezTo>
                    <a:pt x="89173" y="37621"/>
                    <a:pt x="86855" y="37684"/>
                    <a:pt x="84536" y="37831"/>
                  </a:cubicBezTo>
                  <a:cubicBezTo>
                    <a:pt x="81965" y="37979"/>
                    <a:pt x="79415" y="38148"/>
                    <a:pt x="76865" y="38211"/>
                  </a:cubicBezTo>
                  <a:lnTo>
                    <a:pt x="76865" y="38190"/>
                  </a:lnTo>
                  <a:cubicBezTo>
                    <a:pt x="74083" y="38379"/>
                    <a:pt x="71322" y="38506"/>
                    <a:pt x="68540" y="38590"/>
                  </a:cubicBezTo>
                  <a:cubicBezTo>
                    <a:pt x="67022" y="38632"/>
                    <a:pt x="65484" y="38738"/>
                    <a:pt x="63966" y="38801"/>
                  </a:cubicBezTo>
                  <a:cubicBezTo>
                    <a:pt x="61774" y="38948"/>
                    <a:pt x="59582" y="39012"/>
                    <a:pt x="57411" y="39117"/>
                  </a:cubicBezTo>
                  <a:cubicBezTo>
                    <a:pt x="54714" y="39243"/>
                    <a:pt x="52037" y="39412"/>
                    <a:pt x="49339" y="39475"/>
                  </a:cubicBezTo>
                  <a:cubicBezTo>
                    <a:pt x="46452" y="39686"/>
                    <a:pt x="43564" y="39791"/>
                    <a:pt x="40677" y="39897"/>
                  </a:cubicBezTo>
                  <a:cubicBezTo>
                    <a:pt x="38851" y="39992"/>
                    <a:pt x="37024" y="40156"/>
                    <a:pt x="35183" y="40156"/>
                  </a:cubicBezTo>
                  <a:cubicBezTo>
                    <a:pt x="34984" y="40156"/>
                    <a:pt x="34785" y="40154"/>
                    <a:pt x="34586" y="40150"/>
                  </a:cubicBezTo>
                  <a:cubicBezTo>
                    <a:pt x="34453" y="40259"/>
                    <a:pt x="34312" y="40277"/>
                    <a:pt x="34165" y="40277"/>
                  </a:cubicBezTo>
                  <a:cubicBezTo>
                    <a:pt x="34090" y="40277"/>
                    <a:pt x="34013" y="40272"/>
                    <a:pt x="33934" y="40272"/>
                  </a:cubicBezTo>
                  <a:cubicBezTo>
                    <a:pt x="33899" y="40272"/>
                    <a:pt x="33863" y="40273"/>
                    <a:pt x="33827" y="40276"/>
                  </a:cubicBezTo>
                  <a:cubicBezTo>
                    <a:pt x="31593" y="40360"/>
                    <a:pt x="29338" y="40445"/>
                    <a:pt x="27083" y="40571"/>
                  </a:cubicBezTo>
                  <a:cubicBezTo>
                    <a:pt x="24975" y="40656"/>
                    <a:pt x="22868" y="40803"/>
                    <a:pt x="20760" y="40930"/>
                  </a:cubicBezTo>
                  <a:cubicBezTo>
                    <a:pt x="20669" y="40937"/>
                    <a:pt x="20580" y="40939"/>
                    <a:pt x="20491" y="40939"/>
                  </a:cubicBezTo>
                  <a:cubicBezTo>
                    <a:pt x="20315" y="40939"/>
                    <a:pt x="20142" y="40930"/>
                    <a:pt x="19959" y="40930"/>
                  </a:cubicBezTo>
                  <a:lnTo>
                    <a:pt x="5290" y="41667"/>
                  </a:lnTo>
                  <a:cubicBezTo>
                    <a:pt x="5269" y="41604"/>
                    <a:pt x="5269" y="41541"/>
                    <a:pt x="5248" y="41499"/>
                  </a:cubicBezTo>
                  <a:cubicBezTo>
                    <a:pt x="5944" y="40740"/>
                    <a:pt x="6787" y="40171"/>
                    <a:pt x="7545" y="39517"/>
                  </a:cubicBezTo>
                  <a:cubicBezTo>
                    <a:pt x="8262" y="38885"/>
                    <a:pt x="8978" y="38274"/>
                    <a:pt x="9716" y="37705"/>
                  </a:cubicBezTo>
                  <a:cubicBezTo>
                    <a:pt x="10138" y="37389"/>
                    <a:pt x="10011" y="37241"/>
                    <a:pt x="9653" y="37030"/>
                  </a:cubicBezTo>
                  <a:cubicBezTo>
                    <a:pt x="8135" y="36019"/>
                    <a:pt x="6639" y="34986"/>
                    <a:pt x="5100" y="33996"/>
                  </a:cubicBezTo>
                  <a:cubicBezTo>
                    <a:pt x="4637" y="33679"/>
                    <a:pt x="4616" y="33511"/>
                    <a:pt x="5079" y="33152"/>
                  </a:cubicBezTo>
                  <a:cubicBezTo>
                    <a:pt x="6513" y="32014"/>
                    <a:pt x="7883" y="30834"/>
                    <a:pt x="9295" y="29696"/>
                  </a:cubicBezTo>
                  <a:cubicBezTo>
                    <a:pt x="9653" y="29380"/>
                    <a:pt x="9695" y="29211"/>
                    <a:pt x="9252" y="28937"/>
                  </a:cubicBezTo>
                  <a:cubicBezTo>
                    <a:pt x="7735" y="27947"/>
                    <a:pt x="6260" y="26914"/>
                    <a:pt x="4784" y="25902"/>
                  </a:cubicBezTo>
                  <a:cubicBezTo>
                    <a:pt x="4574" y="25776"/>
                    <a:pt x="4384" y="25649"/>
                    <a:pt x="4152" y="25481"/>
                  </a:cubicBezTo>
                  <a:lnTo>
                    <a:pt x="8178" y="22172"/>
                  </a:lnTo>
                  <a:cubicBezTo>
                    <a:pt x="8367" y="22003"/>
                    <a:pt x="8557" y="21856"/>
                    <a:pt x="8747" y="21708"/>
                  </a:cubicBezTo>
                  <a:cubicBezTo>
                    <a:pt x="9316" y="21202"/>
                    <a:pt x="9316" y="21202"/>
                    <a:pt x="8641" y="20760"/>
                  </a:cubicBezTo>
                  <a:cubicBezTo>
                    <a:pt x="7187" y="19769"/>
                    <a:pt x="5754" y="18779"/>
                    <a:pt x="4278" y="17809"/>
                  </a:cubicBezTo>
                  <a:cubicBezTo>
                    <a:pt x="3857" y="17535"/>
                    <a:pt x="3815" y="17346"/>
                    <a:pt x="4236" y="17008"/>
                  </a:cubicBezTo>
                  <a:cubicBezTo>
                    <a:pt x="5691" y="15828"/>
                    <a:pt x="7124" y="14627"/>
                    <a:pt x="8557" y="13468"/>
                  </a:cubicBezTo>
                  <a:cubicBezTo>
                    <a:pt x="8894" y="13194"/>
                    <a:pt x="8852" y="13088"/>
                    <a:pt x="8536" y="12856"/>
                  </a:cubicBezTo>
                  <a:cubicBezTo>
                    <a:pt x="6850" y="11760"/>
                    <a:pt x="5227" y="10643"/>
                    <a:pt x="3435" y="9442"/>
                  </a:cubicBezTo>
                  <a:cubicBezTo>
                    <a:pt x="4321" y="9295"/>
                    <a:pt x="5079" y="9316"/>
                    <a:pt x="5817" y="9273"/>
                  </a:cubicBezTo>
                  <a:cubicBezTo>
                    <a:pt x="8157" y="9126"/>
                    <a:pt x="10517" y="9084"/>
                    <a:pt x="12856" y="8957"/>
                  </a:cubicBezTo>
                  <a:cubicBezTo>
                    <a:pt x="14664" y="8858"/>
                    <a:pt x="16471" y="8703"/>
                    <a:pt x="18295" y="8703"/>
                  </a:cubicBezTo>
                  <a:cubicBezTo>
                    <a:pt x="18407" y="8703"/>
                    <a:pt x="18519" y="8703"/>
                    <a:pt x="18631" y="8704"/>
                  </a:cubicBezTo>
                  <a:cubicBezTo>
                    <a:pt x="18737" y="8617"/>
                    <a:pt x="18857" y="8573"/>
                    <a:pt x="18979" y="8573"/>
                  </a:cubicBezTo>
                  <a:cubicBezTo>
                    <a:pt x="19004" y="8573"/>
                    <a:pt x="19028" y="8574"/>
                    <a:pt x="19053" y="8578"/>
                  </a:cubicBezTo>
                  <a:cubicBezTo>
                    <a:pt x="21540" y="8494"/>
                    <a:pt x="24048" y="8409"/>
                    <a:pt x="26535" y="8304"/>
                  </a:cubicBezTo>
                  <a:cubicBezTo>
                    <a:pt x="28642" y="8199"/>
                    <a:pt x="30750" y="8051"/>
                    <a:pt x="32858" y="7925"/>
                  </a:cubicBezTo>
                  <a:cubicBezTo>
                    <a:pt x="33005" y="7925"/>
                    <a:pt x="33132" y="7946"/>
                    <a:pt x="33258" y="7946"/>
                  </a:cubicBezTo>
                  <a:cubicBezTo>
                    <a:pt x="35408" y="7840"/>
                    <a:pt x="37537" y="7756"/>
                    <a:pt x="39686" y="7651"/>
                  </a:cubicBezTo>
                  <a:cubicBezTo>
                    <a:pt x="42068" y="7545"/>
                    <a:pt x="44471" y="7398"/>
                    <a:pt x="46831" y="7271"/>
                  </a:cubicBezTo>
                  <a:cubicBezTo>
                    <a:pt x="46937" y="7264"/>
                    <a:pt x="47040" y="7262"/>
                    <a:pt x="47142" y="7262"/>
                  </a:cubicBezTo>
                  <a:cubicBezTo>
                    <a:pt x="47346" y="7262"/>
                    <a:pt x="47548" y="7271"/>
                    <a:pt x="47759" y="7271"/>
                  </a:cubicBezTo>
                  <a:cubicBezTo>
                    <a:pt x="49993" y="7166"/>
                    <a:pt x="52206" y="7082"/>
                    <a:pt x="54440" y="6955"/>
                  </a:cubicBezTo>
                  <a:cubicBezTo>
                    <a:pt x="57095" y="6808"/>
                    <a:pt x="59730" y="6597"/>
                    <a:pt x="62385" y="6597"/>
                  </a:cubicBezTo>
                  <a:cubicBezTo>
                    <a:pt x="62533" y="6534"/>
                    <a:pt x="62701" y="6491"/>
                    <a:pt x="62891" y="6470"/>
                  </a:cubicBezTo>
                  <a:cubicBezTo>
                    <a:pt x="65462" y="6386"/>
                    <a:pt x="68055" y="6281"/>
                    <a:pt x="70626" y="6175"/>
                  </a:cubicBezTo>
                  <a:cubicBezTo>
                    <a:pt x="72186" y="6112"/>
                    <a:pt x="73724" y="6028"/>
                    <a:pt x="75284" y="5965"/>
                  </a:cubicBezTo>
                  <a:cubicBezTo>
                    <a:pt x="77518" y="5859"/>
                    <a:pt x="79731" y="5775"/>
                    <a:pt x="81965" y="5648"/>
                  </a:cubicBezTo>
                  <a:cubicBezTo>
                    <a:pt x="84621" y="5501"/>
                    <a:pt x="87255" y="5290"/>
                    <a:pt x="89911" y="5269"/>
                  </a:cubicBezTo>
                  <a:cubicBezTo>
                    <a:pt x="90058" y="5227"/>
                    <a:pt x="90227" y="5185"/>
                    <a:pt x="90417" y="5164"/>
                  </a:cubicBezTo>
                  <a:cubicBezTo>
                    <a:pt x="92882" y="5058"/>
                    <a:pt x="95348" y="4974"/>
                    <a:pt x="97814" y="4869"/>
                  </a:cubicBezTo>
                  <a:cubicBezTo>
                    <a:pt x="100006" y="4784"/>
                    <a:pt x="102177" y="4637"/>
                    <a:pt x="104369" y="4510"/>
                  </a:cubicBezTo>
                  <a:cubicBezTo>
                    <a:pt x="106708" y="4426"/>
                    <a:pt x="109069" y="4321"/>
                    <a:pt x="111429" y="4215"/>
                  </a:cubicBezTo>
                  <a:cubicBezTo>
                    <a:pt x="113600" y="4110"/>
                    <a:pt x="115771" y="3962"/>
                    <a:pt x="117963" y="3857"/>
                  </a:cubicBezTo>
                  <a:cubicBezTo>
                    <a:pt x="118083" y="3843"/>
                    <a:pt x="118200" y="3838"/>
                    <a:pt x="118316" y="3838"/>
                  </a:cubicBezTo>
                  <a:cubicBezTo>
                    <a:pt x="118549" y="3838"/>
                    <a:pt x="118778" y="3857"/>
                    <a:pt x="119017" y="3857"/>
                  </a:cubicBezTo>
                  <a:lnTo>
                    <a:pt x="132358" y="3182"/>
                  </a:lnTo>
                  <a:close/>
                  <a:moveTo>
                    <a:pt x="131831" y="0"/>
                  </a:moveTo>
                  <a:cubicBezTo>
                    <a:pt x="129787" y="253"/>
                    <a:pt x="127468" y="211"/>
                    <a:pt x="125150" y="337"/>
                  </a:cubicBezTo>
                  <a:cubicBezTo>
                    <a:pt x="123232" y="464"/>
                    <a:pt x="121314" y="506"/>
                    <a:pt x="119396" y="590"/>
                  </a:cubicBezTo>
                  <a:cubicBezTo>
                    <a:pt x="117647" y="674"/>
                    <a:pt x="115898" y="780"/>
                    <a:pt x="114148" y="864"/>
                  </a:cubicBezTo>
                  <a:cubicBezTo>
                    <a:pt x="112357" y="948"/>
                    <a:pt x="110565" y="1033"/>
                    <a:pt x="108774" y="1117"/>
                  </a:cubicBezTo>
                  <a:cubicBezTo>
                    <a:pt x="107004" y="1201"/>
                    <a:pt x="105212" y="1307"/>
                    <a:pt x="103421" y="1391"/>
                  </a:cubicBezTo>
                  <a:lnTo>
                    <a:pt x="97646" y="1644"/>
                  </a:lnTo>
                  <a:lnTo>
                    <a:pt x="91744" y="1918"/>
                  </a:lnTo>
                  <a:cubicBezTo>
                    <a:pt x="89995" y="2002"/>
                    <a:pt x="88267" y="2108"/>
                    <a:pt x="86518" y="2171"/>
                  </a:cubicBezTo>
                  <a:cubicBezTo>
                    <a:pt x="83757" y="2297"/>
                    <a:pt x="81017" y="2445"/>
                    <a:pt x="78256" y="2571"/>
                  </a:cubicBezTo>
                  <a:cubicBezTo>
                    <a:pt x="76527" y="2677"/>
                    <a:pt x="74820" y="2761"/>
                    <a:pt x="73092" y="2845"/>
                  </a:cubicBezTo>
                  <a:cubicBezTo>
                    <a:pt x="70289" y="2972"/>
                    <a:pt x="67486" y="3098"/>
                    <a:pt x="64704" y="3246"/>
                  </a:cubicBezTo>
                  <a:cubicBezTo>
                    <a:pt x="62975" y="3330"/>
                    <a:pt x="61247" y="3435"/>
                    <a:pt x="59519" y="3499"/>
                  </a:cubicBezTo>
                  <a:cubicBezTo>
                    <a:pt x="56674" y="3625"/>
                    <a:pt x="53807" y="3773"/>
                    <a:pt x="50941" y="3899"/>
                  </a:cubicBezTo>
                  <a:cubicBezTo>
                    <a:pt x="49150" y="4004"/>
                    <a:pt x="47358" y="4089"/>
                    <a:pt x="45567" y="4173"/>
                  </a:cubicBezTo>
                  <a:cubicBezTo>
                    <a:pt x="42700" y="4300"/>
                    <a:pt x="39813" y="4447"/>
                    <a:pt x="36925" y="4573"/>
                  </a:cubicBezTo>
                  <a:cubicBezTo>
                    <a:pt x="35197" y="4658"/>
                    <a:pt x="33469" y="4763"/>
                    <a:pt x="31762" y="4847"/>
                  </a:cubicBezTo>
                  <a:cubicBezTo>
                    <a:pt x="28769" y="4953"/>
                    <a:pt x="25818" y="5100"/>
                    <a:pt x="22847" y="5248"/>
                  </a:cubicBezTo>
                  <a:cubicBezTo>
                    <a:pt x="21160" y="5332"/>
                    <a:pt x="19474" y="5438"/>
                    <a:pt x="17788" y="5501"/>
                  </a:cubicBezTo>
                  <a:cubicBezTo>
                    <a:pt x="14985" y="5627"/>
                    <a:pt x="12161" y="5796"/>
                    <a:pt x="9358" y="5901"/>
                  </a:cubicBezTo>
                  <a:cubicBezTo>
                    <a:pt x="7967" y="5965"/>
                    <a:pt x="6597" y="6028"/>
                    <a:pt x="5206" y="6091"/>
                  </a:cubicBezTo>
                  <a:cubicBezTo>
                    <a:pt x="4321" y="6154"/>
                    <a:pt x="3414" y="6049"/>
                    <a:pt x="2550" y="6323"/>
                  </a:cubicBezTo>
                  <a:cubicBezTo>
                    <a:pt x="1433" y="6681"/>
                    <a:pt x="632" y="7377"/>
                    <a:pt x="337" y="8536"/>
                  </a:cubicBezTo>
                  <a:cubicBezTo>
                    <a:pt x="0" y="9611"/>
                    <a:pt x="316" y="10770"/>
                    <a:pt x="1117" y="11550"/>
                  </a:cubicBezTo>
                  <a:cubicBezTo>
                    <a:pt x="1749" y="12182"/>
                    <a:pt x="2529" y="12603"/>
                    <a:pt x="3246" y="13088"/>
                  </a:cubicBezTo>
                  <a:cubicBezTo>
                    <a:pt x="3625" y="13320"/>
                    <a:pt x="3562" y="13489"/>
                    <a:pt x="3288" y="13699"/>
                  </a:cubicBezTo>
                  <a:cubicBezTo>
                    <a:pt x="2909" y="14016"/>
                    <a:pt x="2550" y="14332"/>
                    <a:pt x="2171" y="14627"/>
                  </a:cubicBezTo>
                  <a:cubicBezTo>
                    <a:pt x="127" y="16081"/>
                    <a:pt x="42" y="18779"/>
                    <a:pt x="2087" y="20128"/>
                  </a:cubicBezTo>
                  <a:cubicBezTo>
                    <a:pt x="2550" y="20444"/>
                    <a:pt x="3014" y="20781"/>
                    <a:pt x="3457" y="21055"/>
                  </a:cubicBezTo>
                  <a:cubicBezTo>
                    <a:pt x="3899" y="21308"/>
                    <a:pt x="3920" y="21582"/>
                    <a:pt x="3541" y="21877"/>
                  </a:cubicBezTo>
                  <a:cubicBezTo>
                    <a:pt x="3161" y="22172"/>
                    <a:pt x="2803" y="22509"/>
                    <a:pt x="2424" y="22783"/>
                  </a:cubicBezTo>
                  <a:cubicBezTo>
                    <a:pt x="485" y="24216"/>
                    <a:pt x="527" y="26872"/>
                    <a:pt x="2508" y="28221"/>
                  </a:cubicBezTo>
                  <a:cubicBezTo>
                    <a:pt x="2993" y="28558"/>
                    <a:pt x="3457" y="28937"/>
                    <a:pt x="3962" y="29232"/>
                  </a:cubicBezTo>
                  <a:cubicBezTo>
                    <a:pt x="4531" y="29549"/>
                    <a:pt x="4278" y="29759"/>
                    <a:pt x="3920" y="30012"/>
                  </a:cubicBezTo>
                  <a:cubicBezTo>
                    <a:pt x="3309" y="30476"/>
                    <a:pt x="2740" y="30982"/>
                    <a:pt x="2192" y="31509"/>
                  </a:cubicBezTo>
                  <a:cubicBezTo>
                    <a:pt x="948" y="32794"/>
                    <a:pt x="1244" y="35028"/>
                    <a:pt x="2466" y="35956"/>
                  </a:cubicBezTo>
                  <a:cubicBezTo>
                    <a:pt x="3098" y="36461"/>
                    <a:pt x="3773" y="36925"/>
                    <a:pt x="4447" y="37368"/>
                  </a:cubicBezTo>
                  <a:cubicBezTo>
                    <a:pt x="4742" y="37578"/>
                    <a:pt x="4763" y="37726"/>
                    <a:pt x="4489" y="37937"/>
                  </a:cubicBezTo>
                  <a:cubicBezTo>
                    <a:pt x="4026" y="38295"/>
                    <a:pt x="3625" y="38695"/>
                    <a:pt x="3161" y="39033"/>
                  </a:cubicBezTo>
                  <a:cubicBezTo>
                    <a:pt x="1665" y="40150"/>
                    <a:pt x="1286" y="42194"/>
                    <a:pt x="2382" y="43564"/>
                  </a:cubicBezTo>
                  <a:cubicBezTo>
                    <a:pt x="3127" y="44539"/>
                    <a:pt x="4133" y="44838"/>
                    <a:pt x="5320" y="44838"/>
                  </a:cubicBezTo>
                  <a:cubicBezTo>
                    <a:pt x="5441" y="44838"/>
                    <a:pt x="5565" y="44834"/>
                    <a:pt x="5691" y="44829"/>
                  </a:cubicBezTo>
                  <a:cubicBezTo>
                    <a:pt x="8409" y="44681"/>
                    <a:pt x="11149" y="44555"/>
                    <a:pt x="13868" y="44407"/>
                  </a:cubicBezTo>
                  <a:cubicBezTo>
                    <a:pt x="15596" y="44323"/>
                    <a:pt x="17325" y="44217"/>
                    <a:pt x="19053" y="44154"/>
                  </a:cubicBezTo>
                  <a:cubicBezTo>
                    <a:pt x="20908" y="44070"/>
                    <a:pt x="22762" y="43964"/>
                    <a:pt x="24617" y="43880"/>
                  </a:cubicBezTo>
                  <a:cubicBezTo>
                    <a:pt x="26451" y="43796"/>
                    <a:pt x="28284" y="43712"/>
                    <a:pt x="30118" y="43627"/>
                  </a:cubicBezTo>
                  <a:cubicBezTo>
                    <a:pt x="32015" y="43522"/>
                    <a:pt x="33912" y="43438"/>
                    <a:pt x="35829" y="43353"/>
                  </a:cubicBezTo>
                  <a:cubicBezTo>
                    <a:pt x="37663" y="43269"/>
                    <a:pt x="39476" y="43185"/>
                    <a:pt x="41330" y="43100"/>
                  </a:cubicBezTo>
                  <a:cubicBezTo>
                    <a:pt x="43227" y="42995"/>
                    <a:pt x="45124" y="42890"/>
                    <a:pt x="47021" y="42826"/>
                  </a:cubicBezTo>
                  <a:cubicBezTo>
                    <a:pt x="49698" y="42742"/>
                    <a:pt x="52332" y="42552"/>
                    <a:pt x="55009" y="42426"/>
                  </a:cubicBezTo>
                  <a:cubicBezTo>
                    <a:pt x="57706" y="42321"/>
                    <a:pt x="60383" y="42173"/>
                    <a:pt x="63081" y="42047"/>
                  </a:cubicBezTo>
                  <a:cubicBezTo>
                    <a:pt x="64914" y="41941"/>
                    <a:pt x="66727" y="41857"/>
                    <a:pt x="68582" y="41773"/>
                  </a:cubicBezTo>
                  <a:cubicBezTo>
                    <a:pt x="70521" y="41688"/>
                    <a:pt x="72460" y="41562"/>
                    <a:pt x="74399" y="41520"/>
                  </a:cubicBezTo>
                  <a:cubicBezTo>
                    <a:pt x="77118" y="41435"/>
                    <a:pt x="79815" y="41246"/>
                    <a:pt x="82534" y="41119"/>
                  </a:cubicBezTo>
                  <a:lnTo>
                    <a:pt x="87972" y="40845"/>
                  </a:lnTo>
                  <a:cubicBezTo>
                    <a:pt x="89700" y="40761"/>
                    <a:pt x="91449" y="40656"/>
                    <a:pt x="93199" y="40592"/>
                  </a:cubicBezTo>
                  <a:cubicBezTo>
                    <a:pt x="96002" y="40445"/>
                    <a:pt x="98784" y="40318"/>
                    <a:pt x="101587" y="40192"/>
                  </a:cubicBezTo>
                  <a:lnTo>
                    <a:pt x="107151" y="39918"/>
                  </a:lnTo>
                  <a:lnTo>
                    <a:pt x="112715" y="39665"/>
                  </a:lnTo>
                  <a:cubicBezTo>
                    <a:pt x="114549" y="39581"/>
                    <a:pt x="116382" y="39454"/>
                    <a:pt x="118216" y="39391"/>
                  </a:cubicBezTo>
                  <a:cubicBezTo>
                    <a:pt x="121019" y="39307"/>
                    <a:pt x="123822" y="39138"/>
                    <a:pt x="126604" y="38991"/>
                  </a:cubicBezTo>
                  <a:cubicBezTo>
                    <a:pt x="128965" y="38864"/>
                    <a:pt x="131325" y="38822"/>
                    <a:pt x="133686" y="38717"/>
                  </a:cubicBezTo>
                  <a:cubicBezTo>
                    <a:pt x="135372" y="38653"/>
                    <a:pt x="136510" y="37810"/>
                    <a:pt x="136953" y="36272"/>
                  </a:cubicBezTo>
                  <a:cubicBezTo>
                    <a:pt x="137332" y="34986"/>
                    <a:pt x="136721" y="33574"/>
                    <a:pt x="135414" y="32668"/>
                  </a:cubicBezTo>
                  <a:cubicBezTo>
                    <a:pt x="134972" y="32373"/>
                    <a:pt x="134550" y="32057"/>
                    <a:pt x="134086" y="31804"/>
                  </a:cubicBezTo>
                  <a:cubicBezTo>
                    <a:pt x="133749" y="31593"/>
                    <a:pt x="133707" y="31424"/>
                    <a:pt x="134002" y="31150"/>
                  </a:cubicBezTo>
                  <a:cubicBezTo>
                    <a:pt x="134487" y="30771"/>
                    <a:pt x="134929" y="30349"/>
                    <a:pt x="135414" y="29991"/>
                  </a:cubicBezTo>
                  <a:cubicBezTo>
                    <a:pt x="136953" y="28832"/>
                    <a:pt x="137100" y="26598"/>
                    <a:pt x="135751" y="25249"/>
                  </a:cubicBezTo>
                  <a:cubicBezTo>
                    <a:pt x="135119" y="24596"/>
                    <a:pt x="134339" y="24174"/>
                    <a:pt x="133602" y="23668"/>
                  </a:cubicBezTo>
                  <a:cubicBezTo>
                    <a:pt x="133222" y="23415"/>
                    <a:pt x="133285" y="23289"/>
                    <a:pt x="133602" y="23057"/>
                  </a:cubicBezTo>
                  <a:cubicBezTo>
                    <a:pt x="134002" y="22762"/>
                    <a:pt x="134360" y="22425"/>
                    <a:pt x="134761" y="22109"/>
                  </a:cubicBezTo>
                  <a:cubicBezTo>
                    <a:pt x="137100" y="20296"/>
                    <a:pt x="136573" y="17598"/>
                    <a:pt x="134445" y="16355"/>
                  </a:cubicBezTo>
                  <a:cubicBezTo>
                    <a:pt x="134065" y="16144"/>
                    <a:pt x="133749" y="15870"/>
                    <a:pt x="133391" y="15659"/>
                  </a:cubicBezTo>
                  <a:cubicBezTo>
                    <a:pt x="132822" y="15364"/>
                    <a:pt x="132990" y="15111"/>
                    <a:pt x="133391" y="14816"/>
                  </a:cubicBezTo>
                  <a:cubicBezTo>
                    <a:pt x="133981" y="14374"/>
                    <a:pt x="134550" y="13889"/>
                    <a:pt x="135077" y="13362"/>
                  </a:cubicBezTo>
                  <a:cubicBezTo>
                    <a:pt x="136236" y="12245"/>
                    <a:pt x="136067" y="9969"/>
                    <a:pt x="135014" y="9084"/>
                  </a:cubicBezTo>
                  <a:cubicBezTo>
                    <a:pt x="134360" y="8536"/>
                    <a:pt x="133665" y="8030"/>
                    <a:pt x="132948" y="7566"/>
                  </a:cubicBezTo>
                  <a:cubicBezTo>
                    <a:pt x="132548" y="7313"/>
                    <a:pt x="132569" y="7124"/>
                    <a:pt x="132906" y="6850"/>
                  </a:cubicBezTo>
                  <a:cubicBezTo>
                    <a:pt x="133264" y="6555"/>
                    <a:pt x="133602" y="6302"/>
                    <a:pt x="133939" y="6028"/>
                  </a:cubicBezTo>
                  <a:cubicBezTo>
                    <a:pt x="135309" y="5016"/>
                    <a:pt x="135793" y="3583"/>
                    <a:pt x="135309" y="2108"/>
                  </a:cubicBezTo>
                  <a:cubicBezTo>
                    <a:pt x="134866" y="759"/>
                    <a:pt x="133707" y="0"/>
                    <a:pt x="131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66675" dir="288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59"/>
            <p:cNvSpPr/>
            <p:nvPr/>
          </p:nvSpPr>
          <p:spPr>
            <a:xfrm>
              <a:off x="2851254" y="5371002"/>
              <a:ext cx="356988" cy="614883"/>
            </a:xfrm>
            <a:custGeom>
              <a:avLst/>
              <a:gdLst/>
              <a:ahLst/>
              <a:cxnLst/>
              <a:rect l="l" t="t" r="r" b="b"/>
              <a:pathLst>
                <a:path w="19180" h="33036" extrusionOk="0">
                  <a:moveTo>
                    <a:pt x="17473" y="1"/>
                  </a:moveTo>
                  <a:cubicBezTo>
                    <a:pt x="15344" y="127"/>
                    <a:pt x="13236" y="275"/>
                    <a:pt x="11129" y="380"/>
                  </a:cubicBezTo>
                  <a:cubicBezTo>
                    <a:pt x="8642" y="485"/>
                    <a:pt x="6134" y="570"/>
                    <a:pt x="3647" y="654"/>
                  </a:cubicBezTo>
                  <a:cubicBezTo>
                    <a:pt x="3622" y="650"/>
                    <a:pt x="3598" y="649"/>
                    <a:pt x="3573" y="649"/>
                  </a:cubicBezTo>
                  <a:cubicBezTo>
                    <a:pt x="3451" y="649"/>
                    <a:pt x="3331" y="693"/>
                    <a:pt x="3225" y="780"/>
                  </a:cubicBezTo>
                  <a:cubicBezTo>
                    <a:pt x="2720" y="1961"/>
                    <a:pt x="1961" y="3014"/>
                    <a:pt x="1328" y="4131"/>
                  </a:cubicBezTo>
                  <a:cubicBezTo>
                    <a:pt x="991" y="4764"/>
                    <a:pt x="612" y="5396"/>
                    <a:pt x="211" y="6007"/>
                  </a:cubicBezTo>
                  <a:cubicBezTo>
                    <a:pt x="1" y="6281"/>
                    <a:pt x="1" y="6682"/>
                    <a:pt x="254" y="6935"/>
                  </a:cubicBezTo>
                  <a:cubicBezTo>
                    <a:pt x="1328" y="8410"/>
                    <a:pt x="2382" y="9885"/>
                    <a:pt x="3478" y="11339"/>
                  </a:cubicBezTo>
                  <a:cubicBezTo>
                    <a:pt x="3689" y="11529"/>
                    <a:pt x="3710" y="11845"/>
                    <a:pt x="3520" y="12077"/>
                  </a:cubicBezTo>
                  <a:cubicBezTo>
                    <a:pt x="2572" y="13637"/>
                    <a:pt x="1666" y="15196"/>
                    <a:pt x="717" y="16756"/>
                  </a:cubicBezTo>
                  <a:cubicBezTo>
                    <a:pt x="528" y="17030"/>
                    <a:pt x="549" y="17388"/>
                    <a:pt x="781" y="17641"/>
                  </a:cubicBezTo>
                  <a:cubicBezTo>
                    <a:pt x="1834" y="19074"/>
                    <a:pt x="2867" y="20550"/>
                    <a:pt x="3942" y="21983"/>
                  </a:cubicBezTo>
                  <a:cubicBezTo>
                    <a:pt x="4195" y="22257"/>
                    <a:pt x="4216" y="22678"/>
                    <a:pt x="3984" y="22973"/>
                  </a:cubicBezTo>
                  <a:cubicBezTo>
                    <a:pt x="3036" y="24512"/>
                    <a:pt x="2150" y="26072"/>
                    <a:pt x="1223" y="27610"/>
                  </a:cubicBezTo>
                  <a:cubicBezTo>
                    <a:pt x="1033" y="27863"/>
                    <a:pt x="1076" y="28200"/>
                    <a:pt x="1286" y="28432"/>
                  </a:cubicBezTo>
                  <a:cubicBezTo>
                    <a:pt x="2277" y="29760"/>
                    <a:pt x="3267" y="31109"/>
                    <a:pt x="4237" y="32458"/>
                  </a:cubicBezTo>
                  <a:cubicBezTo>
                    <a:pt x="4342" y="32647"/>
                    <a:pt x="4469" y="32837"/>
                    <a:pt x="4553" y="33027"/>
                  </a:cubicBezTo>
                  <a:cubicBezTo>
                    <a:pt x="4736" y="33027"/>
                    <a:pt x="4909" y="33036"/>
                    <a:pt x="5085" y="33036"/>
                  </a:cubicBezTo>
                  <a:cubicBezTo>
                    <a:pt x="5174" y="33036"/>
                    <a:pt x="5263" y="33034"/>
                    <a:pt x="5354" y="33027"/>
                  </a:cubicBezTo>
                  <a:cubicBezTo>
                    <a:pt x="7462" y="32900"/>
                    <a:pt x="9569" y="32774"/>
                    <a:pt x="11677" y="32668"/>
                  </a:cubicBezTo>
                  <a:cubicBezTo>
                    <a:pt x="13932" y="32542"/>
                    <a:pt x="16187" y="32458"/>
                    <a:pt x="18421" y="32373"/>
                  </a:cubicBezTo>
                  <a:cubicBezTo>
                    <a:pt x="18454" y="32370"/>
                    <a:pt x="18488" y="32370"/>
                    <a:pt x="18521" y="32370"/>
                  </a:cubicBezTo>
                  <a:cubicBezTo>
                    <a:pt x="18597" y="32370"/>
                    <a:pt x="18674" y="32374"/>
                    <a:pt x="18750" y="32374"/>
                  </a:cubicBezTo>
                  <a:cubicBezTo>
                    <a:pt x="18899" y="32374"/>
                    <a:pt x="19047" y="32356"/>
                    <a:pt x="19180" y="32247"/>
                  </a:cubicBezTo>
                  <a:cubicBezTo>
                    <a:pt x="18147" y="30793"/>
                    <a:pt x="17093" y="29317"/>
                    <a:pt x="16040" y="27884"/>
                  </a:cubicBezTo>
                  <a:cubicBezTo>
                    <a:pt x="15745" y="27505"/>
                    <a:pt x="15660" y="27231"/>
                    <a:pt x="15955" y="26746"/>
                  </a:cubicBezTo>
                  <a:cubicBezTo>
                    <a:pt x="16904" y="25250"/>
                    <a:pt x="17768" y="23690"/>
                    <a:pt x="18695" y="22194"/>
                  </a:cubicBezTo>
                  <a:cubicBezTo>
                    <a:pt x="18906" y="21920"/>
                    <a:pt x="18885" y="21561"/>
                    <a:pt x="18653" y="21329"/>
                  </a:cubicBezTo>
                  <a:cubicBezTo>
                    <a:pt x="17620" y="19938"/>
                    <a:pt x="16630" y="18526"/>
                    <a:pt x="15576" y="17156"/>
                  </a:cubicBezTo>
                  <a:cubicBezTo>
                    <a:pt x="15239" y="16735"/>
                    <a:pt x="15112" y="16440"/>
                    <a:pt x="15471" y="15913"/>
                  </a:cubicBezTo>
                  <a:cubicBezTo>
                    <a:pt x="16335" y="14564"/>
                    <a:pt x="17093" y="13152"/>
                    <a:pt x="17979" y="11824"/>
                  </a:cubicBezTo>
                  <a:cubicBezTo>
                    <a:pt x="18379" y="11213"/>
                    <a:pt x="18316" y="10791"/>
                    <a:pt x="17915" y="10265"/>
                  </a:cubicBezTo>
                  <a:cubicBezTo>
                    <a:pt x="16883" y="8937"/>
                    <a:pt x="15913" y="7546"/>
                    <a:pt x="14880" y="6218"/>
                  </a:cubicBezTo>
                  <a:cubicBezTo>
                    <a:pt x="14649" y="5902"/>
                    <a:pt x="14606" y="5712"/>
                    <a:pt x="14817" y="5375"/>
                  </a:cubicBezTo>
                  <a:cubicBezTo>
                    <a:pt x="15702" y="3921"/>
                    <a:pt x="16567" y="2445"/>
                    <a:pt x="17452" y="970"/>
                  </a:cubicBezTo>
                  <a:cubicBezTo>
                    <a:pt x="17620" y="675"/>
                    <a:pt x="17852" y="401"/>
                    <a:pt x="17852" y="22"/>
                  </a:cubicBezTo>
                  <a:cubicBezTo>
                    <a:pt x="17726" y="1"/>
                    <a:pt x="17599" y="1"/>
                    <a:pt x="174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59"/>
            <p:cNvSpPr/>
            <p:nvPr/>
          </p:nvSpPr>
          <p:spPr>
            <a:xfrm>
              <a:off x="4449313" y="5294732"/>
              <a:ext cx="362106" cy="612965"/>
            </a:xfrm>
            <a:custGeom>
              <a:avLst/>
              <a:gdLst/>
              <a:ahLst/>
              <a:cxnLst/>
              <a:rect l="l" t="t" r="r" b="b"/>
              <a:pathLst>
                <a:path w="19455" h="32933" extrusionOk="0">
                  <a:moveTo>
                    <a:pt x="17037" y="0"/>
                  </a:moveTo>
                  <a:cubicBezTo>
                    <a:pt x="16920" y="0"/>
                    <a:pt x="16805" y="3"/>
                    <a:pt x="16693" y="10"/>
                  </a:cubicBezTo>
                  <a:cubicBezTo>
                    <a:pt x="14501" y="115"/>
                    <a:pt x="12330" y="263"/>
                    <a:pt x="10159" y="368"/>
                  </a:cubicBezTo>
                  <a:cubicBezTo>
                    <a:pt x="7799" y="474"/>
                    <a:pt x="5438" y="579"/>
                    <a:pt x="3099" y="663"/>
                  </a:cubicBezTo>
                  <a:cubicBezTo>
                    <a:pt x="2129" y="2349"/>
                    <a:pt x="1181" y="4014"/>
                    <a:pt x="190" y="5679"/>
                  </a:cubicBezTo>
                  <a:cubicBezTo>
                    <a:pt x="1" y="5890"/>
                    <a:pt x="22" y="6206"/>
                    <a:pt x="212" y="6417"/>
                  </a:cubicBezTo>
                  <a:cubicBezTo>
                    <a:pt x="1329" y="7871"/>
                    <a:pt x="2403" y="9368"/>
                    <a:pt x="3499" y="10843"/>
                  </a:cubicBezTo>
                  <a:cubicBezTo>
                    <a:pt x="3731" y="11075"/>
                    <a:pt x="3773" y="11454"/>
                    <a:pt x="3563" y="11728"/>
                  </a:cubicBezTo>
                  <a:cubicBezTo>
                    <a:pt x="2614" y="13246"/>
                    <a:pt x="1729" y="14805"/>
                    <a:pt x="781" y="16323"/>
                  </a:cubicBezTo>
                  <a:cubicBezTo>
                    <a:pt x="549" y="16576"/>
                    <a:pt x="549" y="16955"/>
                    <a:pt x="781" y="17187"/>
                  </a:cubicBezTo>
                  <a:cubicBezTo>
                    <a:pt x="1834" y="18620"/>
                    <a:pt x="2846" y="20074"/>
                    <a:pt x="3942" y="21465"/>
                  </a:cubicBezTo>
                  <a:cubicBezTo>
                    <a:pt x="4258" y="21908"/>
                    <a:pt x="4237" y="22203"/>
                    <a:pt x="3963" y="22624"/>
                  </a:cubicBezTo>
                  <a:cubicBezTo>
                    <a:pt x="3057" y="24121"/>
                    <a:pt x="2172" y="25638"/>
                    <a:pt x="1244" y="27114"/>
                  </a:cubicBezTo>
                  <a:cubicBezTo>
                    <a:pt x="1012" y="27493"/>
                    <a:pt x="1076" y="27725"/>
                    <a:pt x="1329" y="28041"/>
                  </a:cubicBezTo>
                  <a:cubicBezTo>
                    <a:pt x="2467" y="29558"/>
                    <a:pt x="3584" y="31097"/>
                    <a:pt x="4722" y="32635"/>
                  </a:cubicBezTo>
                  <a:cubicBezTo>
                    <a:pt x="4764" y="32720"/>
                    <a:pt x="4806" y="32825"/>
                    <a:pt x="4827" y="32930"/>
                  </a:cubicBezTo>
                  <a:cubicBezTo>
                    <a:pt x="4930" y="32932"/>
                    <a:pt x="5033" y="32932"/>
                    <a:pt x="5136" y="32932"/>
                  </a:cubicBezTo>
                  <a:cubicBezTo>
                    <a:pt x="7012" y="32932"/>
                    <a:pt x="8870" y="32757"/>
                    <a:pt x="10729" y="32678"/>
                  </a:cubicBezTo>
                  <a:cubicBezTo>
                    <a:pt x="13637" y="32572"/>
                    <a:pt x="16546" y="32446"/>
                    <a:pt x="19454" y="32256"/>
                  </a:cubicBezTo>
                  <a:cubicBezTo>
                    <a:pt x="18822" y="30991"/>
                    <a:pt x="17873" y="29959"/>
                    <a:pt x="17072" y="28779"/>
                  </a:cubicBezTo>
                  <a:cubicBezTo>
                    <a:pt x="16735" y="28252"/>
                    <a:pt x="16356" y="27746"/>
                    <a:pt x="15955" y="27240"/>
                  </a:cubicBezTo>
                  <a:cubicBezTo>
                    <a:pt x="15724" y="27029"/>
                    <a:pt x="15703" y="26671"/>
                    <a:pt x="15913" y="26418"/>
                  </a:cubicBezTo>
                  <a:cubicBezTo>
                    <a:pt x="16820" y="24858"/>
                    <a:pt x="17726" y="23320"/>
                    <a:pt x="18653" y="21781"/>
                  </a:cubicBezTo>
                  <a:cubicBezTo>
                    <a:pt x="18885" y="21486"/>
                    <a:pt x="18864" y="21065"/>
                    <a:pt x="18590" y="20791"/>
                  </a:cubicBezTo>
                  <a:cubicBezTo>
                    <a:pt x="17557" y="19400"/>
                    <a:pt x="16546" y="18009"/>
                    <a:pt x="15513" y="16618"/>
                  </a:cubicBezTo>
                  <a:cubicBezTo>
                    <a:pt x="15218" y="16302"/>
                    <a:pt x="15197" y="15838"/>
                    <a:pt x="15471" y="15501"/>
                  </a:cubicBezTo>
                  <a:cubicBezTo>
                    <a:pt x="16377" y="14046"/>
                    <a:pt x="17220" y="12571"/>
                    <a:pt x="18084" y="11096"/>
                  </a:cubicBezTo>
                  <a:cubicBezTo>
                    <a:pt x="18316" y="10737"/>
                    <a:pt x="18379" y="10464"/>
                    <a:pt x="18063" y="10063"/>
                  </a:cubicBezTo>
                  <a:cubicBezTo>
                    <a:pt x="16988" y="8672"/>
                    <a:pt x="15998" y="7239"/>
                    <a:pt x="14944" y="5827"/>
                  </a:cubicBezTo>
                  <a:cubicBezTo>
                    <a:pt x="14712" y="5532"/>
                    <a:pt x="14691" y="5110"/>
                    <a:pt x="14923" y="4815"/>
                  </a:cubicBezTo>
                  <a:cubicBezTo>
                    <a:pt x="15871" y="3213"/>
                    <a:pt x="16798" y="1612"/>
                    <a:pt x="17747" y="10"/>
                  </a:cubicBezTo>
                  <a:cubicBezTo>
                    <a:pt x="17508" y="10"/>
                    <a:pt x="17269" y="0"/>
                    <a:pt x="170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59"/>
            <p:cNvSpPr/>
            <p:nvPr/>
          </p:nvSpPr>
          <p:spPr>
            <a:xfrm>
              <a:off x="3392570" y="5346286"/>
              <a:ext cx="362088" cy="612370"/>
            </a:xfrm>
            <a:custGeom>
              <a:avLst/>
              <a:gdLst/>
              <a:ahLst/>
              <a:cxnLst/>
              <a:rect l="l" t="t" r="r" b="b"/>
              <a:pathLst>
                <a:path w="19454" h="32901" extrusionOk="0">
                  <a:moveTo>
                    <a:pt x="17894" y="1"/>
                  </a:moveTo>
                  <a:cubicBezTo>
                    <a:pt x="15239" y="1"/>
                    <a:pt x="12604" y="212"/>
                    <a:pt x="9970" y="359"/>
                  </a:cubicBezTo>
                  <a:cubicBezTo>
                    <a:pt x="7736" y="486"/>
                    <a:pt x="5502" y="570"/>
                    <a:pt x="3268" y="675"/>
                  </a:cubicBezTo>
                  <a:cubicBezTo>
                    <a:pt x="2614" y="2129"/>
                    <a:pt x="1687" y="3415"/>
                    <a:pt x="907" y="4764"/>
                  </a:cubicBezTo>
                  <a:cubicBezTo>
                    <a:pt x="22" y="6239"/>
                    <a:pt x="1" y="6218"/>
                    <a:pt x="1055" y="7609"/>
                  </a:cubicBezTo>
                  <a:cubicBezTo>
                    <a:pt x="1898" y="8726"/>
                    <a:pt x="2698" y="9885"/>
                    <a:pt x="3563" y="10981"/>
                  </a:cubicBezTo>
                  <a:cubicBezTo>
                    <a:pt x="3858" y="11361"/>
                    <a:pt x="3794" y="11593"/>
                    <a:pt x="3584" y="11951"/>
                  </a:cubicBezTo>
                  <a:cubicBezTo>
                    <a:pt x="2677" y="13447"/>
                    <a:pt x="1813" y="14965"/>
                    <a:pt x="865" y="16440"/>
                  </a:cubicBezTo>
                  <a:cubicBezTo>
                    <a:pt x="591" y="16862"/>
                    <a:pt x="675" y="17136"/>
                    <a:pt x="949" y="17473"/>
                  </a:cubicBezTo>
                  <a:cubicBezTo>
                    <a:pt x="1982" y="18864"/>
                    <a:pt x="3036" y="20297"/>
                    <a:pt x="4089" y="21667"/>
                  </a:cubicBezTo>
                  <a:cubicBezTo>
                    <a:pt x="4342" y="21941"/>
                    <a:pt x="4385" y="22362"/>
                    <a:pt x="4132" y="22636"/>
                  </a:cubicBezTo>
                  <a:cubicBezTo>
                    <a:pt x="3204" y="24175"/>
                    <a:pt x="2277" y="25713"/>
                    <a:pt x="1350" y="27252"/>
                  </a:cubicBezTo>
                  <a:cubicBezTo>
                    <a:pt x="1139" y="27505"/>
                    <a:pt x="1160" y="27884"/>
                    <a:pt x="1392" y="28116"/>
                  </a:cubicBezTo>
                  <a:cubicBezTo>
                    <a:pt x="2572" y="29697"/>
                    <a:pt x="3689" y="31320"/>
                    <a:pt x="4848" y="32900"/>
                  </a:cubicBezTo>
                  <a:cubicBezTo>
                    <a:pt x="7525" y="32837"/>
                    <a:pt x="10223" y="32669"/>
                    <a:pt x="12899" y="32542"/>
                  </a:cubicBezTo>
                  <a:cubicBezTo>
                    <a:pt x="15091" y="32437"/>
                    <a:pt x="17283" y="32373"/>
                    <a:pt x="19454" y="32226"/>
                  </a:cubicBezTo>
                  <a:cubicBezTo>
                    <a:pt x="18484" y="30835"/>
                    <a:pt x="17515" y="29444"/>
                    <a:pt x="16524" y="28074"/>
                  </a:cubicBezTo>
                  <a:cubicBezTo>
                    <a:pt x="15745" y="27020"/>
                    <a:pt x="15724" y="27041"/>
                    <a:pt x="16398" y="25945"/>
                  </a:cubicBezTo>
                  <a:cubicBezTo>
                    <a:pt x="17178" y="24618"/>
                    <a:pt x="17979" y="23248"/>
                    <a:pt x="18758" y="21941"/>
                  </a:cubicBezTo>
                  <a:cubicBezTo>
                    <a:pt x="18969" y="21646"/>
                    <a:pt x="18927" y="21245"/>
                    <a:pt x="18674" y="20992"/>
                  </a:cubicBezTo>
                  <a:cubicBezTo>
                    <a:pt x="17620" y="19559"/>
                    <a:pt x="16609" y="18105"/>
                    <a:pt x="15555" y="16693"/>
                  </a:cubicBezTo>
                  <a:cubicBezTo>
                    <a:pt x="15302" y="16440"/>
                    <a:pt x="15281" y="16040"/>
                    <a:pt x="15513" y="15766"/>
                  </a:cubicBezTo>
                  <a:cubicBezTo>
                    <a:pt x="16419" y="14290"/>
                    <a:pt x="17283" y="12794"/>
                    <a:pt x="18189" y="11340"/>
                  </a:cubicBezTo>
                  <a:cubicBezTo>
                    <a:pt x="18463" y="11002"/>
                    <a:pt x="18463" y="10539"/>
                    <a:pt x="18168" y="10223"/>
                  </a:cubicBezTo>
                  <a:cubicBezTo>
                    <a:pt x="17115" y="8832"/>
                    <a:pt x="16124" y="7377"/>
                    <a:pt x="15070" y="5986"/>
                  </a:cubicBezTo>
                  <a:cubicBezTo>
                    <a:pt x="14817" y="5712"/>
                    <a:pt x="14775" y="5291"/>
                    <a:pt x="15007" y="4996"/>
                  </a:cubicBezTo>
                  <a:cubicBezTo>
                    <a:pt x="15998" y="3352"/>
                    <a:pt x="17030" y="1708"/>
                    <a:pt x="1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59"/>
            <p:cNvSpPr/>
            <p:nvPr/>
          </p:nvSpPr>
          <p:spPr>
            <a:xfrm>
              <a:off x="3904870" y="5321570"/>
              <a:ext cx="362088" cy="612761"/>
            </a:xfrm>
            <a:custGeom>
              <a:avLst/>
              <a:gdLst/>
              <a:ahLst/>
              <a:cxnLst/>
              <a:rect l="l" t="t" r="r" b="b"/>
              <a:pathLst>
                <a:path w="19454" h="32922" extrusionOk="0">
                  <a:moveTo>
                    <a:pt x="17894" y="1"/>
                  </a:moveTo>
                  <a:cubicBezTo>
                    <a:pt x="15238" y="22"/>
                    <a:pt x="12583" y="212"/>
                    <a:pt x="9948" y="380"/>
                  </a:cubicBezTo>
                  <a:cubicBezTo>
                    <a:pt x="7735" y="507"/>
                    <a:pt x="5501" y="591"/>
                    <a:pt x="3267" y="675"/>
                  </a:cubicBezTo>
                  <a:cubicBezTo>
                    <a:pt x="2614" y="2130"/>
                    <a:pt x="1686" y="3415"/>
                    <a:pt x="885" y="4764"/>
                  </a:cubicBezTo>
                  <a:cubicBezTo>
                    <a:pt x="21" y="6239"/>
                    <a:pt x="0" y="6218"/>
                    <a:pt x="1012" y="7567"/>
                  </a:cubicBezTo>
                  <a:cubicBezTo>
                    <a:pt x="1855" y="8684"/>
                    <a:pt x="2656" y="9843"/>
                    <a:pt x="3541" y="10939"/>
                  </a:cubicBezTo>
                  <a:cubicBezTo>
                    <a:pt x="3836" y="11340"/>
                    <a:pt x="3815" y="11593"/>
                    <a:pt x="3583" y="11972"/>
                  </a:cubicBezTo>
                  <a:cubicBezTo>
                    <a:pt x="2656" y="13469"/>
                    <a:pt x="1792" y="14986"/>
                    <a:pt x="843" y="16461"/>
                  </a:cubicBezTo>
                  <a:cubicBezTo>
                    <a:pt x="590" y="16883"/>
                    <a:pt x="675" y="17136"/>
                    <a:pt x="906" y="17452"/>
                  </a:cubicBezTo>
                  <a:cubicBezTo>
                    <a:pt x="1939" y="18822"/>
                    <a:pt x="2909" y="20213"/>
                    <a:pt x="3962" y="21562"/>
                  </a:cubicBezTo>
                  <a:cubicBezTo>
                    <a:pt x="4300" y="22004"/>
                    <a:pt x="4300" y="22320"/>
                    <a:pt x="4005" y="22784"/>
                  </a:cubicBezTo>
                  <a:cubicBezTo>
                    <a:pt x="3098" y="24259"/>
                    <a:pt x="2255" y="25777"/>
                    <a:pt x="1328" y="27231"/>
                  </a:cubicBezTo>
                  <a:cubicBezTo>
                    <a:pt x="1096" y="27632"/>
                    <a:pt x="1138" y="27863"/>
                    <a:pt x="1391" y="28201"/>
                  </a:cubicBezTo>
                  <a:cubicBezTo>
                    <a:pt x="2571" y="29760"/>
                    <a:pt x="3688" y="31341"/>
                    <a:pt x="4848" y="32922"/>
                  </a:cubicBezTo>
                  <a:cubicBezTo>
                    <a:pt x="7398" y="32858"/>
                    <a:pt x="9948" y="32711"/>
                    <a:pt x="12498" y="32563"/>
                  </a:cubicBezTo>
                  <a:cubicBezTo>
                    <a:pt x="14817" y="32416"/>
                    <a:pt x="17135" y="32332"/>
                    <a:pt x="19453" y="32226"/>
                  </a:cubicBezTo>
                  <a:cubicBezTo>
                    <a:pt x="18442" y="30582"/>
                    <a:pt x="17177" y="29107"/>
                    <a:pt x="16039" y="27505"/>
                  </a:cubicBezTo>
                  <a:cubicBezTo>
                    <a:pt x="15786" y="27147"/>
                    <a:pt x="15744" y="26915"/>
                    <a:pt x="15976" y="26536"/>
                  </a:cubicBezTo>
                  <a:cubicBezTo>
                    <a:pt x="16903" y="25039"/>
                    <a:pt x="17767" y="23522"/>
                    <a:pt x="18695" y="22025"/>
                  </a:cubicBezTo>
                  <a:cubicBezTo>
                    <a:pt x="18948" y="21709"/>
                    <a:pt x="18926" y="21224"/>
                    <a:pt x="18631" y="20929"/>
                  </a:cubicBezTo>
                  <a:cubicBezTo>
                    <a:pt x="17599" y="19581"/>
                    <a:pt x="16608" y="18168"/>
                    <a:pt x="15596" y="16799"/>
                  </a:cubicBezTo>
                  <a:cubicBezTo>
                    <a:pt x="15280" y="16482"/>
                    <a:pt x="15259" y="15998"/>
                    <a:pt x="15533" y="15639"/>
                  </a:cubicBezTo>
                  <a:cubicBezTo>
                    <a:pt x="16482" y="14143"/>
                    <a:pt x="17346" y="12604"/>
                    <a:pt x="18273" y="11087"/>
                  </a:cubicBezTo>
                  <a:cubicBezTo>
                    <a:pt x="18442" y="10876"/>
                    <a:pt x="18421" y="10581"/>
                    <a:pt x="18252" y="10413"/>
                  </a:cubicBezTo>
                  <a:cubicBezTo>
                    <a:pt x="17177" y="8958"/>
                    <a:pt x="16144" y="7504"/>
                    <a:pt x="15070" y="6071"/>
                  </a:cubicBezTo>
                  <a:cubicBezTo>
                    <a:pt x="14774" y="5670"/>
                    <a:pt x="14711" y="5375"/>
                    <a:pt x="15006" y="4912"/>
                  </a:cubicBezTo>
                  <a:cubicBezTo>
                    <a:pt x="15892" y="3479"/>
                    <a:pt x="16735" y="2045"/>
                    <a:pt x="17599" y="591"/>
                  </a:cubicBezTo>
                  <a:cubicBezTo>
                    <a:pt x="17725" y="401"/>
                    <a:pt x="17788" y="191"/>
                    <a:pt x="1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59"/>
            <p:cNvSpPr/>
            <p:nvPr/>
          </p:nvSpPr>
          <p:spPr>
            <a:xfrm>
              <a:off x="4178274" y="5307463"/>
              <a:ext cx="360915" cy="613933"/>
            </a:xfrm>
            <a:custGeom>
              <a:avLst/>
              <a:gdLst/>
              <a:ahLst/>
              <a:cxnLst/>
              <a:rect l="l" t="t" r="r" b="b"/>
              <a:pathLst>
                <a:path w="19391" h="32985" extrusionOk="0">
                  <a:moveTo>
                    <a:pt x="17641" y="0"/>
                  </a:moveTo>
                  <a:lnTo>
                    <a:pt x="17641" y="0"/>
                  </a:lnTo>
                  <a:cubicBezTo>
                    <a:pt x="15470" y="127"/>
                    <a:pt x="13278" y="253"/>
                    <a:pt x="11107" y="359"/>
                  </a:cubicBezTo>
                  <a:cubicBezTo>
                    <a:pt x="8641" y="464"/>
                    <a:pt x="6175" y="548"/>
                    <a:pt x="3689" y="654"/>
                  </a:cubicBezTo>
                  <a:cubicBezTo>
                    <a:pt x="3520" y="675"/>
                    <a:pt x="3351" y="696"/>
                    <a:pt x="3183" y="759"/>
                  </a:cubicBezTo>
                  <a:cubicBezTo>
                    <a:pt x="3098" y="949"/>
                    <a:pt x="3014" y="1159"/>
                    <a:pt x="2909" y="1349"/>
                  </a:cubicBezTo>
                  <a:cubicBezTo>
                    <a:pt x="2045" y="2803"/>
                    <a:pt x="1202" y="4258"/>
                    <a:pt x="295" y="5670"/>
                  </a:cubicBezTo>
                  <a:cubicBezTo>
                    <a:pt x="0" y="6133"/>
                    <a:pt x="63" y="6428"/>
                    <a:pt x="358" y="6829"/>
                  </a:cubicBezTo>
                  <a:cubicBezTo>
                    <a:pt x="1433" y="8262"/>
                    <a:pt x="2466" y="9737"/>
                    <a:pt x="3541" y="11171"/>
                  </a:cubicBezTo>
                  <a:cubicBezTo>
                    <a:pt x="3731" y="11339"/>
                    <a:pt x="3752" y="11634"/>
                    <a:pt x="3562" y="11845"/>
                  </a:cubicBezTo>
                  <a:cubicBezTo>
                    <a:pt x="2656" y="13362"/>
                    <a:pt x="1792" y="14901"/>
                    <a:pt x="843" y="16397"/>
                  </a:cubicBezTo>
                  <a:cubicBezTo>
                    <a:pt x="569" y="16756"/>
                    <a:pt x="590" y="17240"/>
                    <a:pt x="906" y="17557"/>
                  </a:cubicBezTo>
                  <a:cubicBezTo>
                    <a:pt x="1918" y="18926"/>
                    <a:pt x="2888" y="20339"/>
                    <a:pt x="3941" y="21687"/>
                  </a:cubicBezTo>
                  <a:cubicBezTo>
                    <a:pt x="4236" y="21982"/>
                    <a:pt x="4258" y="22467"/>
                    <a:pt x="4005" y="22783"/>
                  </a:cubicBezTo>
                  <a:cubicBezTo>
                    <a:pt x="3077" y="24280"/>
                    <a:pt x="2213" y="25797"/>
                    <a:pt x="1286" y="27294"/>
                  </a:cubicBezTo>
                  <a:cubicBezTo>
                    <a:pt x="1033" y="27673"/>
                    <a:pt x="1075" y="27905"/>
                    <a:pt x="1349" y="28263"/>
                  </a:cubicBezTo>
                  <a:cubicBezTo>
                    <a:pt x="2466" y="29865"/>
                    <a:pt x="3731" y="31340"/>
                    <a:pt x="4763" y="32984"/>
                  </a:cubicBezTo>
                  <a:cubicBezTo>
                    <a:pt x="7061" y="32879"/>
                    <a:pt x="9358" y="32752"/>
                    <a:pt x="11634" y="32647"/>
                  </a:cubicBezTo>
                  <a:cubicBezTo>
                    <a:pt x="14079" y="32542"/>
                    <a:pt x="16524" y="32457"/>
                    <a:pt x="18969" y="32373"/>
                  </a:cubicBezTo>
                  <a:cubicBezTo>
                    <a:pt x="19116" y="32373"/>
                    <a:pt x="19264" y="32352"/>
                    <a:pt x="19390" y="32246"/>
                  </a:cubicBezTo>
                  <a:cubicBezTo>
                    <a:pt x="19369" y="32141"/>
                    <a:pt x="19327" y="32057"/>
                    <a:pt x="19285" y="31951"/>
                  </a:cubicBezTo>
                  <a:cubicBezTo>
                    <a:pt x="18147" y="30413"/>
                    <a:pt x="17030" y="28895"/>
                    <a:pt x="15871" y="27357"/>
                  </a:cubicBezTo>
                  <a:cubicBezTo>
                    <a:pt x="15639" y="27041"/>
                    <a:pt x="15575" y="26830"/>
                    <a:pt x="15807" y="26451"/>
                  </a:cubicBezTo>
                  <a:cubicBezTo>
                    <a:pt x="16735" y="24954"/>
                    <a:pt x="17620" y="23437"/>
                    <a:pt x="18526" y="21961"/>
                  </a:cubicBezTo>
                  <a:cubicBezTo>
                    <a:pt x="18779" y="21540"/>
                    <a:pt x="18821" y="21245"/>
                    <a:pt x="18484" y="20802"/>
                  </a:cubicBezTo>
                  <a:cubicBezTo>
                    <a:pt x="17409" y="19411"/>
                    <a:pt x="16376" y="17957"/>
                    <a:pt x="15323" y="16524"/>
                  </a:cubicBezTo>
                  <a:cubicBezTo>
                    <a:pt x="15112" y="16271"/>
                    <a:pt x="15112" y="15892"/>
                    <a:pt x="15323" y="15660"/>
                  </a:cubicBezTo>
                  <a:cubicBezTo>
                    <a:pt x="16292" y="14142"/>
                    <a:pt x="17177" y="12583"/>
                    <a:pt x="18126" y="11044"/>
                  </a:cubicBezTo>
                  <a:cubicBezTo>
                    <a:pt x="18336" y="10770"/>
                    <a:pt x="18294" y="10412"/>
                    <a:pt x="18062" y="10159"/>
                  </a:cubicBezTo>
                  <a:cubicBezTo>
                    <a:pt x="16966" y="8705"/>
                    <a:pt x="15892" y="7208"/>
                    <a:pt x="14775" y="5733"/>
                  </a:cubicBezTo>
                  <a:cubicBezTo>
                    <a:pt x="14585" y="5543"/>
                    <a:pt x="14564" y="5227"/>
                    <a:pt x="14753" y="4995"/>
                  </a:cubicBezTo>
                  <a:cubicBezTo>
                    <a:pt x="15723" y="3330"/>
                    <a:pt x="16692" y="1665"/>
                    <a:pt x="17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59"/>
            <p:cNvSpPr/>
            <p:nvPr/>
          </p:nvSpPr>
          <p:spPr>
            <a:xfrm>
              <a:off x="3122703" y="5358458"/>
              <a:ext cx="359742" cy="612779"/>
            </a:xfrm>
            <a:custGeom>
              <a:avLst/>
              <a:gdLst/>
              <a:ahLst/>
              <a:cxnLst/>
              <a:rect l="l" t="t" r="r" b="b"/>
              <a:pathLst>
                <a:path w="19328" h="32923" extrusionOk="0">
                  <a:moveTo>
                    <a:pt x="16819" y="0"/>
                  </a:moveTo>
                  <a:cubicBezTo>
                    <a:pt x="14438" y="127"/>
                    <a:pt x="12056" y="253"/>
                    <a:pt x="9674" y="380"/>
                  </a:cubicBezTo>
                  <a:cubicBezTo>
                    <a:pt x="7546" y="485"/>
                    <a:pt x="5396" y="590"/>
                    <a:pt x="3246" y="675"/>
                  </a:cubicBezTo>
                  <a:cubicBezTo>
                    <a:pt x="3246" y="1054"/>
                    <a:pt x="3014" y="1328"/>
                    <a:pt x="2846" y="1644"/>
                  </a:cubicBezTo>
                  <a:cubicBezTo>
                    <a:pt x="1982" y="3098"/>
                    <a:pt x="1117" y="4574"/>
                    <a:pt x="211" y="6028"/>
                  </a:cubicBezTo>
                  <a:cubicBezTo>
                    <a:pt x="0" y="6365"/>
                    <a:pt x="43" y="6555"/>
                    <a:pt x="274" y="6871"/>
                  </a:cubicBezTo>
                  <a:cubicBezTo>
                    <a:pt x="1307" y="8199"/>
                    <a:pt x="2277" y="9590"/>
                    <a:pt x="3309" y="10917"/>
                  </a:cubicBezTo>
                  <a:cubicBezTo>
                    <a:pt x="3731" y="11444"/>
                    <a:pt x="3773" y="11866"/>
                    <a:pt x="3373" y="12477"/>
                  </a:cubicBezTo>
                  <a:cubicBezTo>
                    <a:pt x="2487" y="13805"/>
                    <a:pt x="1729" y="15238"/>
                    <a:pt x="864" y="16566"/>
                  </a:cubicBezTo>
                  <a:cubicBezTo>
                    <a:pt x="506" y="17072"/>
                    <a:pt x="654" y="17388"/>
                    <a:pt x="970" y="17809"/>
                  </a:cubicBezTo>
                  <a:cubicBezTo>
                    <a:pt x="2003" y="19179"/>
                    <a:pt x="3014" y="20591"/>
                    <a:pt x="4047" y="21982"/>
                  </a:cubicBezTo>
                  <a:cubicBezTo>
                    <a:pt x="4279" y="22214"/>
                    <a:pt x="4300" y="22572"/>
                    <a:pt x="4089" y="22846"/>
                  </a:cubicBezTo>
                  <a:cubicBezTo>
                    <a:pt x="3162" y="24364"/>
                    <a:pt x="2319" y="25902"/>
                    <a:pt x="1349" y="27399"/>
                  </a:cubicBezTo>
                  <a:cubicBezTo>
                    <a:pt x="1054" y="27884"/>
                    <a:pt x="1138" y="28158"/>
                    <a:pt x="1434" y="28537"/>
                  </a:cubicBezTo>
                  <a:cubicBezTo>
                    <a:pt x="2508" y="29991"/>
                    <a:pt x="3520" y="31445"/>
                    <a:pt x="4574" y="32921"/>
                  </a:cubicBezTo>
                  <a:cubicBezTo>
                    <a:pt x="4680" y="32922"/>
                    <a:pt x="4787" y="32922"/>
                    <a:pt x="4893" y="32922"/>
                  </a:cubicBezTo>
                  <a:cubicBezTo>
                    <a:pt x="6829" y="32922"/>
                    <a:pt x="8747" y="32748"/>
                    <a:pt x="10665" y="32668"/>
                  </a:cubicBezTo>
                  <a:cubicBezTo>
                    <a:pt x="13552" y="32563"/>
                    <a:pt x="16440" y="32436"/>
                    <a:pt x="19327" y="32246"/>
                  </a:cubicBezTo>
                  <a:cubicBezTo>
                    <a:pt x="18168" y="30645"/>
                    <a:pt x="17051" y="29043"/>
                    <a:pt x="15871" y="27462"/>
                  </a:cubicBezTo>
                  <a:cubicBezTo>
                    <a:pt x="15639" y="27230"/>
                    <a:pt x="15639" y="26851"/>
                    <a:pt x="15829" y="26598"/>
                  </a:cubicBezTo>
                  <a:cubicBezTo>
                    <a:pt x="16777" y="25059"/>
                    <a:pt x="17662" y="23500"/>
                    <a:pt x="18632" y="21982"/>
                  </a:cubicBezTo>
                  <a:cubicBezTo>
                    <a:pt x="18863" y="21687"/>
                    <a:pt x="18842" y="21266"/>
                    <a:pt x="18568" y="21013"/>
                  </a:cubicBezTo>
                  <a:cubicBezTo>
                    <a:pt x="17494" y="19622"/>
                    <a:pt x="16482" y="18210"/>
                    <a:pt x="15428" y="16819"/>
                  </a:cubicBezTo>
                  <a:cubicBezTo>
                    <a:pt x="15175" y="16482"/>
                    <a:pt x="15091" y="16208"/>
                    <a:pt x="15344" y="15765"/>
                  </a:cubicBezTo>
                  <a:cubicBezTo>
                    <a:pt x="16292" y="14311"/>
                    <a:pt x="17156" y="12793"/>
                    <a:pt x="18063" y="11297"/>
                  </a:cubicBezTo>
                  <a:cubicBezTo>
                    <a:pt x="18294" y="10939"/>
                    <a:pt x="18337" y="10686"/>
                    <a:pt x="18042" y="10306"/>
                  </a:cubicBezTo>
                  <a:cubicBezTo>
                    <a:pt x="17177" y="9210"/>
                    <a:pt x="16377" y="8072"/>
                    <a:pt x="15533" y="6955"/>
                  </a:cubicBezTo>
                  <a:cubicBezTo>
                    <a:pt x="14480" y="5564"/>
                    <a:pt x="14501" y="5585"/>
                    <a:pt x="15386" y="4089"/>
                  </a:cubicBezTo>
                  <a:cubicBezTo>
                    <a:pt x="16187" y="2740"/>
                    <a:pt x="17093" y="1454"/>
                    <a:pt x="17746" y="21"/>
                  </a:cubicBezTo>
                  <a:cubicBezTo>
                    <a:pt x="17451" y="21"/>
                    <a:pt x="17156" y="0"/>
                    <a:pt x="16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59"/>
            <p:cNvSpPr/>
            <p:nvPr/>
          </p:nvSpPr>
          <p:spPr>
            <a:xfrm>
              <a:off x="3667164" y="5334133"/>
              <a:ext cx="327952" cy="611960"/>
            </a:xfrm>
            <a:custGeom>
              <a:avLst/>
              <a:gdLst/>
              <a:ahLst/>
              <a:cxnLst/>
              <a:rect l="l" t="t" r="r" b="b"/>
              <a:pathLst>
                <a:path w="17620" h="32879" extrusionOk="0">
                  <a:moveTo>
                    <a:pt x="16039" y="0"/>
                  </a:moveTo>
                  <a:lnTo>
                    <a:pt x="16039" y="0"/>
                  </a:lnTo>
                  <a:cubicBezTo>
                    <a:pt x="14479" y="85"/>
                    <a:pt x="12941" y="169"/>
                    <a:pt x="11381" y="232"/>
                  </a:cubicBezTo>
                  <a:cubicBezTo>
                    <a:pt x="8789" y="338"/>
                    <a:pt x="6217" y="422"/>
                    <a:pt x="3625" y="527"/>
                  </a:cubicBezTo>
                  <a:cubicBezTo>
                    <a:pt x="3456" y="548"/>
                    <a:pt x="3288" y="591"/>
                    <a:pt x="3119" y="633"/>
                  </a:cubicBezTo>
                  <a:cubicBezTo>
                    <a:pt x="2255" y="2361"/>
                    <a:pt x="1222" y="3984"/>
                    <a:pt x="232" y="5649"/>
                  </a:cubicBezTo>
                  <a:cubicBezTo>
                    <a:pt x="0" y="5944"/>
                    <a:pt x="42" y="6365"/>
                    <a:pt x="316" y="6618"/>
                  </a:cubicBezTo>
                  <a:cubicBezTo>
                    <a:pt x="1349" y="8030"/>
                    <a:pt x="2339" y="9464"/>
                    <a:pt x="3393" y="10855"/>
                  </a:cubicBezTo>
                  <a:cubicBezTo>
                    <a:pt x="3688" y="11171"/>
                    <a:pt x="3688" y="11655"/>
                    <a:pt x="3414" y="11972"/>
                  </a:cubicBezTo>
                  <a:cubicBezTo>
                    <a:pt x="2508" y="13447"/>
                    <a:pt x="1644" y="14943"/>
                    <a:pt x="738" y="16398"/>
                  </a:cubicBezTo>
                  <a:cubicBezTo>
                    <a:pt x="527" y="16672"/>
                    <a:pt x="548" y="17072"/>
                    <a:pt x="780" y="17325"/>
                  </a:cubicBezTo>
                  <a:cubicBezTo>
                    <a:pt x="1834" y="18758"/>
                    <a:pt x="2845" y="20212"/>
                    <a:pt x="3899" y="21624"/>
                  </a:cubicBezTo>
                  <a:cubicBezTo>
                    <a:pt x="4152" y="21877"/>
                    <a:pt x="4194" y="22278"/>
                    <a:pt x="3983" y="22573"/>
                  </a:cubicBezTo>
                  <a:cubicBezTo>
                    <a:pt x="3204" y="23901"/>
                    <a:pt x="2403" y="25249"/>
                    <a:pt x="1623" y="26577"/>
                  </a:cubicBezTo>
                  <a:cubicBezTo>
                    <a:pt x="948" y="27673"/>
                    <a:pt x="970" y="27652"/>
                    <a:pt x="1749" y="28706"/>
                  </a:cubicBezTo>
                  <a:cubicBezTo>
                    <a:pt x="2740" y="30097"/>
                    <a:pt x="3709" y="31488"/>
                    <a:pt x="4700" y="32879"/>
                  </a:cubicBezTo>
                  <a:cubicBezTo>
                    <a:pt x="6239" y="32816"/>
                    <a:pt x="7756" y="32710"/>
                    <a:pt x="9295" y="32668"/>
                  </a:cubicBezTo>
                  <a:cubicBezTo>
                    <a:pt x="12077" y="32563"/>
                    <a:pt x="14838" y="32436"/>
                    <a:pt x="17620" y="32247"/>
                  </a:cubicBezTo>
                  <a:cubicBezTo>
                    <a:pt x="16460" y="30666"/>
                    <a:pt x="15343" y="29085"/>
                    <a:pt x="14163" y="27526"/>
                  </a:cubicBezTo>
                  <a:cubicBezTo>
                    <a:pt x="13910" y="27188"/>
                    <a:pt x="13868" y="26957"/>
                    <a:pt x="14100" y="26556"/>
                  </a:cubicBezTo>
                  <a:cubicBezTo>
                    <a:pt x="15027" y="25081"/>
                    <a:pt x="15870" y="23584"/>
                    <a:pt x="16777" y="22109"/>
                  </a:cubicBezTo>
                  <a:cubicBezTo>
                    <a:pt x="17072" y="21645"/>
                    <a:pt x="17072" y="21329"/>
                    <a:pt x="16734" y="20887"/>
                  </a:cubicBezTo>
                  <a:cubicBezTo>
                    <a:pt x="15702" y="19538"/>
                    <a:pt x="14711" y="18147"/>
                    <a:pt x="13678" y="16777"/>
                  </a:cubicBezTo>
                  <a:cubicBezTo>
                    <a:pt x="13447" y="16461"/>
                    <a:pt x="13362" y="16208"/>
                    <a:pt x="13615" y="15786"/>
                  </a:cubicBezTo>
                  <a:cubicBezTo>
                    <a:pt x="14564" y="14311"/>
                    <a:pt x="15428" y="12794"/>
                    <a:pt x="16355" y="11297"/>
                  </a:cubicBezTo>
                  <a:cubicBezTo>
                    <a:pt x="16566" y="10918"/>
                    <a:pt x="16629" y="10665"/>
                    <a:pt x="16313" y="10264"/>
                  </a:cubicBezTo>
                  <a:cubicBezTo>
                    <a:pt x="15449" y="9168"/>
                    <a:pt x="14648" y="8009"/>
                    <a:pt x="13784" y="6892"/>
                  </a:cubicBezTo>
                  <a:cubicBezTo>
                    <a:pt x="12772" y="5543"/>
                    <a:pt x="12793" y="5564"/>
                    <a:pt x="13678" y="4089"/>
                  </a:cubicBezTo>
                  <a:cubicBezTo>
                    <a:pt x="14479" y="2740"/>
                    <a:pt x="15386" y="1434"/>
                    <a:pt x="16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59"/>
            <p:cNvSpPr/>
            <p:nvPr/>
          </p:nvSpPr>
          <p:spPr>
            <a:xfrm>
              <a:off x="4722716" y="5282747"/>
              <a:ext cx="332289" cy="612444"/>
            </a:xfrm>
            <a:custGeom>
              <a:avLst/>
              <a:gdLst/>
              <a:ahLst/>
              <a:cxnLst/>
              <a:rect l="l" t="t" r="r" b="b"/>
              <a:pathLst>
                <a:path w="17853" h="32905" extrusionOk="0">
                  <a:moveTo>
                    <a:pt x="16377" y="0"/>
                  </a:moveTo>
                  <a:lnTo>
                    <a:pt x="3057" y="654"/>
                  </a:lnTo>
                  <a:cubicBezTo>
                    <a:pt x="2108" y="2277"/>
                    <a:pt x="1181" y="3878"/>
                    <a:pt x="233" y="5480"/>
                  </a:cubicBezTo>
                  <a:cubicBezTo>
                    <a:pt x="1" y="5775"/>
                    <a:pt x="22" y="6197"/>
                    <a:pt x="254" y="6492"/>
                  </a:cubicBezTo>
                  <a:cubicBezTo>
                    <a:pt x="1308" y="7904"/>
                    <a:pt x="2298" y="9337"/>
                    <a:pt x="3373" y="10728"/>
                  </a:cubicBezTo>
                  <a:cubicBezTo>
                    <a:pt x="3689" y="11129"/>
                    <a:pt x="3626" y="11381"/>
                    <a:pt x="3394" y="11761"/>
                  </a:cubicBezTo>
                  <a:cubicBezTo>
                    <a:pt x="2530" y="13236"/>
                    <a:pt x="1687" y="14711"/>
                    <a:pt x="781" y="16166"/>
                  </a:cubicBezTo>
                  <a:cubicBezTo>
                    <a:pt x="507" y="16503"/>
                    <a:pt x="528" y="16967"/>
                    <a:pt x="823" y="17283"/>
                  </a:cubicBezTo>
                  <a:cubicBezTo>
                    <a:pt x="1856" y="18653"/>
                    <a:pt x="2846" y="20065"/>
                    <a:pt x="3900" y="21456"/>
                  </a:cubicBezTo>
                  <a:cubicBezTo>
                    <a:pt x="4174" y="21709"/>
                    <a:pt x="4195" y="22151"/>
                    <a:pt x="3963" y="22446"/>
                  </a:cubicBezTo>
                  <a:cubicBezTo>
                    <a:pt x="3036" y="23964"/>
                    <a:pt x="2130" y="25523"/>
                    <a:pt x="1223" y="27062"/>
                  </a:cubicBezTo>
                  <a:cubicBezTo>
                    <a:pt x="1013" y="27315"/>
                    <a:pt x="1034" y="27673"/>
                    <a:pt x="1265" y="27905"/>
                  </a:cubicBezTo>
                  <a:cubicBezTo>
                    <a:pt x="1666" y="28411"/>
                    <a:pt x="2045" y="28917"/>
                    <a:pt x="2382" y="29444"/>
                  </a:cubicBezTo>
                  <a:cubicBezTo>
                    <a:pt x="3183" y="30603"/>
                    <a:pt x="4132" y="31635"/>
                    <a:pt x="4764" y="32900"/>
                  </a:cubicBezTo>
                  <a:cubicBezTo>
                    <a:pt x="4877" y="32903"/>
                    <a:pt x="4990" y="32904"/>
                    <a:pt x="5104" y="32904"/>
                  </a:cubicBezTo>
                  <a:cubicBezTo>
                    <a:pt x="5839" y="32904"/>
                    <a:pt x="6587" y="32849"/>
                    <a:pt x="7335" y="32795"/>
                  </a:cubicBezTo>
                  <a:cubicBezTo>
                    <a:pt x="9822" y="32668"/>
                    <a:pt x="12330" y="32626"/>
                    <a:pt x="14817" y="32479"/>
                  </a:cubicBezTo>
                  <a:cubicBezTo>
                    <a:pt x="15808" y="32415"/>
                    <a:pt x="16820" y="32415"/>
                    <a:pt x="17852" y="32331"/>
                  </a:cubicBezTo>
                  <a:cubicBezTo>
                    <a:pt x="17705" y="32057"/>
                    <a:pt x="17452" y="31973"/>
                    <a:pt x="17262" y="31846"/>
                  </a:cubicBezTo>
                  <a:cubicBezTo>
                    <a:pt x="15787" y="30835"/>
                    <a:pt x="14290" y="29823"/>
                    <a:pt x="12794" y="28811"/>
                  </a:cubicBezTo>
                  <a:cubicBezTo>
                    <a:pt x="12499" y="28622"/>
                    <a:pt x="12351" y="28495"/>
                    <a:pt x="12710" y="28200"/>
                  </a:cubicBezTo>
                  <a:cubicBezTo>
                    <a:pt x="14143" y="27041"/>
                    <a:pt x="15576" y="25819"/>
                    <a:pt x="17051" y="24680"/>
                  </a:cubicBezTo>
                  <a:cubicBezTo>
                    <a:pt x="17578" y="24280"/>
                    <a:pt x="17431" y="24132"/>
                    <a:pt x="16988" y="23837"/>
                  </a:cubicBezTo>
                  <a:cubicBezTo>
                    <a:pt x="15323" y="22741"/>
                    <a:pt x="13679" y="21603"/>
                    <a:pt x="11993" y="20465"/>
                  </a:cubicBezTo>
                  <a:cubicBezTo>
                    <a:pt x="12183" y="20297"/>
                    <a:pt x="12309" y="20170"/>
                    <a:pt x="12478" y="20044"/>
                  </a:cubicBezTo>
                  <a:cubicBezTo>
                    <a:pt x="13827" y="18906"/>
                    <a:pt x="15218" y="17789"/>
                    <a:pt x="16567" y="16650"/>
                  </a:cubicBezTo>
                  <a:cubicBezTo>
                    <a:pt x="17136" y="16187"/>
                    <a:pt x="17136" y="16124"/>
                    <a:pt x="16525" y="15723"/>
                  </a:cubicBezTo>
                  <a:lnTo>
                    <a:pt x="12225" y="12794"/>
                  </a:lnTo>
                  <a:cubicBezTo>
                    <a:pt x="11593" y="12372"/>
                    <a:pt x="11572" y="12351"/>
                    <a:pt x="12183" y="11845"/>
                  </a:cubicBezTo>
                  <a:cubicBezTo>
                    <a:pt x="13532" y="10728"/>
                    <a:pt x="14881" y="9611"/>
                    <a:pt x="16251" y="8536"/>
                  </a:cubicBezTo>
                  <a:cubicBezTo>
                    <a:pt x="16756" y="8157"/>
                    <a:pt x="16672" y="7988"/>
                    <a:pt x="16208" y="7672"/>
                  </a:cubicBezTo>
                  <a:cubicBezTo>
                    <a:pt x="14691" y="6682"/>
                    <a:pt x="13195" y="5628"/>
                    <a:pt x="11698" y="4616"/>
                  </a:cubicBezTo>
                  <a:cubicBezTo>
                    <a:pt x="11340" y="4384"/>
                    <a:pt x="11319" y="4195"/>
                    <a:pt x="11656" y="3942"/>
                  </a:cubicBezTo>
                  <a:cubicBezTo>
                    <a:pt x="12351" y="3373"/>
                    <a:pt x="13026" y="2783"/>
                    <a:pt x="13721" y="2213"/>
                  </a:cubicBezTo>
                  <a:lnTo>
                    <a:pt x="163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59"/>
            <p:cNvSpPr/>
            <p:nvPr/>
          </p:nvSpPr>
          <p:spPr>
            <a:xfrm>
              <a:off x="2628456" y="5385091"/>
              <a:ext cx="307572" cy="614361"/>
            </a:xfrm>
            <a:custGeom>
              <a:avLst/>
              <a:gdLst/>
              <a:ahLst/>
              <a:cxnLst/>
              <a:rect l="l" t="t" r="r" b="b"/>
              <a:pathLst>
                <a:path w="16525" h="33008" extrusionOk="0">
                  <a:moveTo>
                    <a:pt x="14860" y="0"/>
                  </a:moveTo>
                  <a:cubicBezTo>
                    <a:pt x="13036" y="0"/>
                    <a:pt x="11227" y="156"/>
                    <a:pt x="9400" y="255"/>
                  </a:cubicBezTo>
                  <a:cubicBezTo>
                    <a:pt x="7061" y="382"/>
                    <a:pt x="4722" y="424"/>
                    <a:pt x="2382" y="571"/>
                  </a:cubicBezTo>
                  <a:cubicBezTo>
                    <a:pt x="1644" y="635"/>
                    <a:pt x="886" y="614"/>
                    <a:pt x="0" y="740"/>
                  </a:cubicBezTo>
                  <a:cubicBezTo>
                    <a:pt x="1771" y="1941"/>
                    <a:pt x="3415" y="3058"/>
                    <a:pt x="5080" y="4154"/>
                  </a:cubicBezTo>
                  <a:cubicBezTo>
                    <a:pt x="5417" y="4386"/>
                    <a:pt x="5459" y="4513"/>
                    <a:pt x="5122" y="4765"/>
                  </a:cubicBezTo>
                  <a:cubicBezTo>
                    <a:pt x="3668" y="5946"/>
                    <a:pt x="2256" y="7147"/>
                    <a:pt x="801" y="8306"/>
                  </a:cubicBezTo>
                  <a:cubicBezTo>
                    <a:pt x="359" y="8665"/>
                    <a:pt x="422" y="8833"/>
                    <a:pt x="843" y="9107"/>
                  </a:cubicBezTo>
                  <a:cubicBezTo>
                    <a:pt x="2298" y="10077"/>
                    <a:pt x="3752" y="11088"/>
                    <a:pt x="5206" y="12058"/>
                  </a:cubicBezTo>
                  <a:cubicBezTo>
                    <a:pt x="5860" y="12500"/>
                    <a:pt x="5881" y="12500"/>
                    <a:pt x="5291" y="13006"/>
                  </a:cubicBezTo>
                  <a:cubicBezTo>
                    <a:pt x="5122" y="13154"/>
                    <a:pt x="4932" y="13322"/>
                    <a:pt x="4743" y="13470"/>
                  </a:cubicBezTo>
                  <a:lnTo>
                    <a:pt x="696" y="16800"/>
                  </a:lnTo>
                  <a:cubicBezTo>
                    <a:pt x="928" y="16968"/>
                    <a:pt x="1139" y="17116"/>
                    <a:pt x="1328" y="17242"/>
                  </a:cubicBezTo>
                  <a:cubicBezTo>
                    <a:pt x="2825" y="18254"/>
                    <a:pt x="4300" y="19287"/>
                    <a:pt x="5796" y="20256"/>
                  </a:cubicBezTo>
                  <a:cubicBezTo>
                    <a:pt x="6239" y="20551"/>
                    <a:pt x="6218" y="20720"/>
                    <a:pt x="5839" y="21015"/>
                  </a:cubicBezTo>
                  <a:cubicBezTo>
                    <a:pt x="4426" y="22153"/>
                    <a:pt x="3056" y="23354"/>
                    <a:pt x="1623" y="24493"/>
                  </a:cubicBezTo>
                  <a:cubicBezTo>
                    <a:pt x="1181" y="24851"/>
                    <a:pt x="1181" y="25019"/>
                    <a:pt x="1665" y="25336"/>
                  </a:cubicBezTo>
                  <a:cubicBezTo>
                    <a:pt x="3183" y="26326"/>
                    <a:pt x="4679" y="27359"/>
                    <a:pt x="6197" y="28349"/>
                  </a:cubicBezTo>
                  <a:cubicBezTo>
                    <a:pt x="6555" y="28581"/>
                    <a:pt x="6703" y="28708"/>
                    <a:pt x="6281" y="29045"/>
                  </a:cubicBezTo>
                  <a:cubicBezTo>
                    <a:pt x="5522" y="29614"/>
                    <a:pt x="4806" y="30225"/>
                    <a:pt x="4110" y="30836"/>
                  </a:cubicBezTo>
                  <a:cubicBezTo>
                    <a:pt x="3330" y="31511"/>
                    <a:pt x="2487" y="32080"/>
                    <a:pt x="1792" y="32818"/>
                  </a:cubicBezTo>
                  <a:cubicBezTo>
                    <a:pt x="1813" y="32881"/>
                    <a:pt x="1834" y="32944"/>
                    <a:pt x="1855" y="33007"/>
                  </a:cubicBezTo>
                  <a:lnTo>
                    <a:pt x="16524" y="32249"/>
                  </a:lnTo>
                  <a:cubicBezTo>
                    <a:pt x="16419" y="32059"/>
                    <a:pt x="16313" y="31869"/>
                    <a:pt x="16187" y="31701"/>
                  </a:cubicBezTo>
                  <a:cubicBezTo>
                    <a:pt x="15217" y="30352"/>
                    <a:pt x="14248" y="28982"/>
                    <a:pt x="13257" y="27654"/>
                  </a:cubicBezTo>
                  <a:cubicBezTo>
                    <a:pt x="13025" y="27443"/>
                    <a:pt x="13004" y="27085"/>
                    <a:pt x="13173" y="26832"/>
                  </a:cubicBezTo>
                  <a:cubicBezTo>
                    <a:pt x="14121" y="25293"/>
                    <a:pt x="15007" y="23734"/>
                    <a:pt x="15934" y="22216"/>
                  </a:cubicBezTo>
                  <a:cubicBezTo>
                    <a:pt x="16166" y="21921"/>
                    <a:pt x="16166" y="21500"/>
                    <a:pt x="15913" y="21205"/>
                  </a:cubicBezTo>
                  <a:cubicBezTo>
                    <a:pt x="14859" y="19750"/>
                    <a:pt x="13805" y="18296"/>
                    <a:pt x="12752" y="16863"/>
                  </a:cubicBezTo>
                  <a:cubicBezTo>
                    <a:pt x="12520" y="16631"/>
                    <a:pt x="12499" y="16252"/>
                    <a:pt x="12688" y="15999"/>
                  </a:cubicBezTo>
                  <a:cubicBezTo>
                    <a:pt x="13658" y="14439"/>
                    <a:pt x="14543" y="12859"/>
                    <a:pt x="15491" y="11299"/>
                  </a:cubicBezTo>
                  <a:cubicBezTo>
                    <a:pt x="15681" y="11088"/>
                    <a:pt x="15660" y="10751"/>
                    <a:pt x="15449" y="10561"/>
                  </a:cubicBezTo>
                  <a:cubicBezTo>
                    <a:pt x="14353" y="9107"/>
                    <a:pt x="13299" y="7632"/>
                    <a:pt x="12225" y="6178"/>
                  </a:cubicBezTo>
                  <a:cubicBezTo>
                    <a:pt x="11972" y="5904"/>
                    <a:pt x="11972" y="5503"/>
                    <a:pt x="12182" y="5229"/>
                  </a:cubicBezTo>
                  <a:cubicBezTo>
                    <a:pt x="12583" y="4618"/>
                    <a:pt x="12962" y="4007"/>
                    <a:pt x="13299" y="3374"/>
                  </a:cubicBezTo>
                  <a:cubicBezTo>
                    <a:pt x="13932" y="2236"/>
                    <a:pt x="14691" y="1204"/>
                    <a:pt x="15196" y="2"/>
                  </a:cubicBezTo>
                  <a:cubicBezTo>
                    <a:pt x="15084" y="1"/>
                    <a:pt x="14972" y="0"/>
                    <a:pt x="148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5" name="Google Shape;2645;p59"/>
          <p:cNvGrpSpPr/>
          <p:nvPr/>
        </p:nvGrpSpPr>
        <p:grpSpPr>
          <a:xfrm rot="1653028" flipH="1">
            <a:off x="1545553" y="-497618"/>
            <a:ext cx="1719310" cy="916179"/>
            <a:chOff x="7463504" y="3075665"/>
            <a:chExt cx="2603050" cy="1387103"/>
          </a:xfrm>
        </p:grpSpPr>
        <p:sp>
          <p:nvSpPr>
            <p:cNvPr id="2646" name="Google Shape;2646;p59"/>
            <p:cNvSpPr/>
            <p:nvPr/>
          </p:nvSpPr>
          <p:spPr>
            <a:xfrm rot="-970049">
              <a:off x="7514122" y="3409760"/>
              <a:ext cx="2501813" cy="718914"/>
            </a:xfrm>
            <a:custGeom>
              <a:avLst/>
              <a:gdLst/>
              <a:ahLst/>
              <a:cxnLst/>
              <a:rect l="l" t="t" r="r" b="b"/>
              <a:pathLst>
                <a:path w="128944" h="37053" extrusionOk="0">
                  <a:moveTo>
                    <a:pt x="119723" y="3025"/>
                  </a:moveTo>
                  <a:cubicBezTo>
                    <a:pt x="119950" y="3025"/>
                    <a:pt x="120176" y="3078"/>
                    <a:pt x="120387" y="3183"/>
                  </a:cubicBezTo>
                  <a:cubicBezTo>
                    <a:pt x="121455" y="3183"/>
                    <a:pt x="122523" y="3192"/>
                    <a:pt x="123590" y="3192"/>
                  </a:cubicBezTo>
                  <a:cubicBezTo>
                    <a:pt x="124124" y="3192"/>
                    <a:pt x="124658" y="3190"/>
                    <a:pt x="125192" y="3183"/>
                  </a:cubicBezTo>
                  <a:cubicBezTo>
                    <a:pt x="125219" y="3182"/>
                    <a:pt x="125245" y="3181"/>
                    <a:pt x="125270" y="3181"/>
                  </a:cubicBezTo>
                  <a:cubicBezTo>
                    <a:pt x="125652" y="3181"/>
                    <a:pt x="125782" y="3338"/>
                    <a:pt x="125782" y="3773"/>
                  </a:cubicBezTo>
                  <a:cubicBezTo>
                    <a:pt x="125782" y="5544"/>
                    <a:pt x="125782" y="7335"/>
                    <a:pt x="125782" y="9105"/>
                  </a:cubicBezTo>
                  <a:lnTo>
                    <a:pt x="125782" y="10560"/>
                  </a:lnTo>
                  <a:lnTo>
                    <a:pt x="125782" y="18063"/>
                  </a:lnTo>
                  <a:lnTo>
                    <a:pt x="125782" y="19517"/>
                  </a:lnTo>
                  <a:lnTo>
                    <a:pt x="125782" y="26493"/>
                  </a:lnTo>
                  <a:lnTo>
                    <a:pt x="125782" y="27947"/>
                  </a:lnTo>
                  <a:cubicBezTo>
                    <a:pt x="125782" y="29739"/>
                    <a:pt x="125761" y="31509"/>
                    <a:pt x="125782" y="33280"/>
                  </a:cubicBezTo>
                  <a:cubicBezTo>
                    <a:pt x="125803" y="33764"/>
                    <a:pt x="125635" y="33870"/>
                    <a:pt x="125171" y="33870"/>
                  </a:cubicBezTo>
                  <a:lnTo>
                    <a:pt x="4257" y="33870"/>
                  </a:lnTo>
                  <a:cubicBezTo>
                    <a:pt x="4052" y="33870"/>
                    <a:pt x="3889" y="33874"/>
                    <a:pt x="3759" y="33874"/>
                  </a:cubicBezTo>
                  <a:cubicBezTo>
                    <a:pt x="3197" y="33874"/>
                    <a:pt x="3267" y="33791"/>
                    <a:pt x="3267" y="32900"/>
                  </a:cubicBezTo>
                  <a:lnTo>
                    <a:pt x="3267" y="27947"/>
                  </a:lnTo>
                  <a:cubicBezTo>
                    <a:pt x="3098" y="27484"/>
                    <a:pt x="3098" y="26978"/>
                    <a:pt x="3267" y="26493"/>
                  </a:cubicBezTo>
                  <a:lnTo>
                    <a:pt x="3267" y="19517"/>
                  </a:lnTo>
                  <a:cubicBezTo>
                    <a:pt x="3098" y="19053"/>
                    <a:pt x="3098" y="18547"/>
                    <a:pt x="3267" y="18084"/>
                  </a:cubicBezTo>
                  <a:lnTo>
                    <a:pt x="3267" y="10560"/>
                  </a:lnTo>
                  <a:cubicBezTo>
                    <a:pt x="3098" y="10096"/>
                    <a:pt x="3098" y="9590"/>
                    <a:pt x="3267" y="9127"/>
                  </a:cubicBezTo>
                  <a:cubicBezTo>
                    <a:pt x="3267" y="7356"/>
                    <a:pt x="3309" y="5628"/>
                    <a:pt x="3267" y="3879"/>
                  </a:cubicBezTo>
                  <a:cubicBezTo>
                    <a:pt x="3267" y="3310"/>
                    <a:pt x="3457" y="3183"/>
                    <a:pt x="3983" y="3183"/>
                  </a:cubicBezTo>
                  <a:cubicBezTo>
                    <a:pt x="4812" y="3190"/>
                    <a:pt x="5641" y="3192"/>
                    <a:pt x="6471" y="3192"/>
                  </a:cubicBezTo>
                  <a:cubicBezTo>
                    <a:pt x="8131" y="3192"/>
                    <a:pt x="9793" y="3183"/>
                    <a:pt x="11465" y="3183"/>
                  </a:cubicBezTo>
                  <a:cubicBezTo>
                    <a:pt x="11645" y="3078"/>
                    <a:pt x="11845" y="3025"/>
                    <a:pt x="12048" y="3025"/>
                  </a:cubicBezTo>
                  <a:cubicBezTo>
                    <a:pt x="12251" y="3025"/>
                    <a:pt x="12456" y="3078"/>
                    <a:pt x="12646" y="3183"/>
                  </a:cubicBezTo>
                  <a:lnTo>
                    <a:pt x="25966" y="3183"/>
                  </a:lnTo>
                  <a:cubicBezTo>
                    <a:pt x="26166" y="3078"/>
                    <a:pt x="26387" y="3025"/>
                    <a:pt x="26611" y="3025"/>
                  </a:cubicBezTo>
                  <a:cubicBezTo>
                    <a:pt x="26835" y="3025"/>
                    <a:pt x="27062" y="3078"/>
                    <a:pt x="27273" y="3183"/>
                  </a:cubicBezTo>
                  <a:lnTo>
                    <a:pt x="38064" y="3183"/>
                  </a:lnTo>
                  <a:cubicBezTo>
                    <a:pt x="38274" y="3078"/>
                    <a:pt x="38501" y="3025"/>
                    <a:pt x="38727" y="3025"/>
                  </a:cubicBezTo>
                  <a:cubicBezTo>
                    <a:pt x="38954" y="3025"/>
                    <a:pt x="39181" y="3078"/>
                    <a:pt x="39391" y="3183"/>
                  </a:cubicBezTo>
                  <a:lnTo>
                    <a:pt x="52690" y="3183"/>
                  </a:lnTo>
                  <a:cubicBezTo>
                    <a:pt x="52901" y="3078"/>
                    <a:pt x="53128" y="3025"/>
                    <a:pt x="53352" y="3025"/>
                  </a:cubicBezTo>
                  <a:cubicBezTo>
                    <a:pt x="53576" y="3025"/>
                    <a:pt x="53797" y="3078"/>
                    <a:pt x="53997" y="3183"/>
                  </a:cubicBezTo>
                  <a:lnTo>
                    <a:pt x="65463" y="3183"/>
                  </a:lnTo>
                  <a:cubicBezTo>
                    <a:pt x="65673" y="3078"/>
                    <a:pt x="65900" y="3025"/>
                    <a:pt x="66126" y="3025"/>
                  </a:cubicBezTo>
                  <a:cubicBezTo>
                    <a:pt x="66353" y="3025"/>
                    <a:pt x="66580" y="3078"/>
                    <a:pt x="66790" y="3183"/>
                  </a:cubicBezTo>
                  <a:lnTo>
                    <a:pt x="79963" y="3183"/>
                  </a:lnTo>
                  <a:cubicBezTo>
                    <a:pt x="80163" y="3078"/>
                    <a:pt x="80384" y="3025"/>
                    <a:pt x="80608" y="3025"/>
                  </a:cubicBezTo>
                  <a:cubicBezTo>
                    <a:pt x="80832" y="3025"/>
                    <a:pt x="81059" y="3078"/>
                    <a:pt x="81270" y="3183"/>
                  </a:cubicBezTo>
                  <a:lnTo>
                    <a:pt x="92208" y="3183"/>
                  </a:lnTo>
                  <a:cubicBezTo>
                    <a:pt x="92419" y="3078"/>
                    <a:pt x="92645" y="3025"/>
                    <a:pt x="92869" y="3025"/>
                  </a:cubicBezTo>
                  <a:cubicBezTo>
                    <a:pt x="93093" y="3025"/>
                    <a:pt x="93315" y="3078"/>
                    <a:pt x="93515" y="3183"/>
                  </a:cubicBezTo>
                  <a:lnTo>
                    <a:pt x="106687" y="3183"/>
                  </a:lnTo>
                  <a:cubicBezTo>
                    <a:pt x="106898" y="3078"/>
                    <a:pt x="107125" y="3025"/>
                    <a:pt x="107351" y="3025"/>
                  </a:cubicBezTo>
                  <a:cubicBezTo>
                    <a:pt x="107578" y="3025"/>
                    <a:pt x="107804" y="3078"/>
                    <a:pt x="108015" y="3183"/>
                  </a:cubicBezTo>
                  <a:lnTo>
                    <a:pt x="119059" y="3183"/>
                  </a:lnTo>
                  <a:cubicBezTo>
                    <a:pt x="119270" y="3078"/>
                    <a:pt x="119496" y="3025"/>
                    <a:pt x="119723" y="3025"/>
                  </a:cubicBezTo>
                  <a:close/>
                  <a:moveTo>
                    <a:pt x="125677" y="1"/>
                  </a:moveTo>
                  <a:cubicBezTo>
                    <a:pt x="84874" y="1"/>
                    <a:pt x="44049" y="22"/>
                    <a:pt x="3225" y="22"/>
                  </a:cubicBezTo>
                  <a:cubicBezTo>
                    <a:pt x="3187" y="20"/>
                    <a:pt x="3149" y="20"/>
                    <a:pt x="3111" y="20"/>
                  </a:cubicBezTo>
                  <a:cubicBezTo>
                    <a:pt x="2017" y="20"/>
                    <a:pt x="1015" y="604"/>
                    <a:pt x="506" y="1581"/>
                  </a:cubicBezTo>
                  <a:cubicBezTo>
                    <a:pt x="63" y="2361"/>
                    <a:pt x="0" y="3246"/>
                    <a:pt x="0" y="4110"/>
                  </a:cubicBezTo>
                  <a:lnTo>
                    <a:pt x="0" y="31699"/>
                  </a:lnTo>
                  <a:cubicBezTo>
                    <a:pt x="0" y="32479"/>
                    <a:pt x="63" y="33280"/>
                    <a:pt x="105" y="34059"/>
                  </a:cubicBezTo>
                  <a:cubicBezTo>
                    <a:pt x="190" y="35893"/>
                    <a:pt x="1834" y="37052"/>
                    <a:pt x="3372" y="37052"/>
                  </a:cubicBezTo>
                  <a:cubicBezTo>
                    <a:pt x="23732" y="37031"/>
                    <a:pt x="44070" y="37031"/>
                    <a:pt x="64430" y="37031"/>
                  </a:cubicBezTo>
                  <a:lnTo>
                    <a:pt x="125593" y="37031"/>
                  </a:lnTo>
                  <a:cubicBezTo>
                    <a:pt x="125633" y="37033"/>
                    <a:pt x="125673" y="37033"/>
                    <a:pt x="125713" y="37033"/>
                  </a:cubicBezTo>
                  <a:cubicBezTo>
                    <a:pt x="126786" y="37033"/>
                    <a:pt x="127806" y="36491"/>
                    <a:pt x="128375" y="35577"/>
                  </a:cubicBezTo>
                  <a:cubicBezTo>
                    <a:pt x="128902" y="34797"/>
                    <a:pt x="128944" y="33933"/>
                    <a:pt x="128944" y="33069"/>
                  </a:cubicBezTo>
                  <a:lnTo>
                    <a:pt x="128944" y="5206"/>
                  </a:lnTo>
                  <a:cubicBezTo>
                    <a:pt x="128944" y="4427"/>
                    <a:pt x="128902" y="3626"/>
                    <a:pt x="128838" y="2846"/>
                  </a:cubicBezTo>
                  <a:cubicBezTo>
                    <a:pt x="128733" y="1307"/>
                    <a:pt x="127173" y="1"/>
                    <a:pt x="125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000000" algn="bl" rotWithShape="0">
                <a:schemeClr val="dk1">
                  <a:alpha val="7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59"/>
            <p:cNvSpPr/>
            <p:nvPr/>
          </p:nvSpPr>
          <p:spPr>
            <a:xfrm rot="-970049">
              <a:off x="7643875" y="3941661"/>
              <a:ext cx="2378822" cy="115793"/>
            </a:xfrm>
            <a:custGeom>
              <a:avLst/>
              <a:gdLst/>
              <a:ahLst/>
              <a:cxnLst/>
              <a:rect l="l" t="t" r="r" b="b"/>
              <a:pathLst>
                <a:path w="122605" h="5968" extrusionOk="0">
                  <a:moveTo>
                    <a:pt x="7529" y="0"/>
                  </a:moveTo>
                  <a:cubicBezTo>
                    <a:pt x="5042" y="21"/>
                    <a:pt x="2534" y="21"/>
                    <a:pt x="26" y="21"/>
                  </a:cubicBezTo>
                  <a:cubicBezTo>
                    <a:pt x="26" y="1665"/>
                    <a:pt x="26" y="3309"/>
                    <a:pt x="89" y="4974"/>
                  </a:cubicBezTo>
                  <a:cubicBezTo>
                    <a:pt x="89" y="5893"/>
                    <a:pt x="0" y="5968"/>
                    <a:pt x="630" y="5968"/>
                  </a:cubicBezTo>
                  <a:cubicBezTo>
                    <a:pt x="752" y="5968"/>
                    <a:pt x="900" y="5965"/>
                    <a:pt x="1080" y="5965"/>
                  </a:cubicBezTo>
                  <a:lnTo>
                    <a:pt x="116724" y="5965"/>
                  </a:lnTo>
                  <a:cubicBezTo>
                    <a:pt x="117905" y="5965"/>
                    <a:pt x="119076" y="5955"/>
                    <a:pt x="120243" y="5955"/>
                  </a:cubicBezTo>
                  <a:cubicBezTo>
                    <a:pt x="120827" y="5955"/>
                    <a:pt x="121410" y="5958"/>
                    <a:pt x="121993" y="5965"/>
                  </a:cubicBezTo>
                  <a:cubicBezTo>
                    <a:pt x="122436" y="5965"/>
                    <a:pt x="122605" y="5838"/>
                    <a:pt x="122605" y="5375"/>
                  </a:cubicBezTo>
                  <a:cubicBezTo>
                    <a:pt x="122584" y="3583"/>
                    <a:pt x="122584" y="1813"/>
                    <a:pt x="122584" y="42"/>
                  </a:cubicBezTo>
                  <a:cubicBezTo>
                    <a:pt x="120982" y="42"/>
                    <a:pt x="119380" y="42"/>
                    <a:pt x="117778" y="21"/>
                  </a:cubicBezTo>
                  <a:cubicBezTo>
                    <a:pt x="117755" y="20"/>
                    <a:pt x="117733" y="20"/>
                    <a:pt x="117711" y="20"/>
                  </a:cubicBezTo>
                  <a:cubicBezTo>
                    <a:pt x="117302" y="20"/>
                    <a:pt x="117188" y="212"/>
                    <a:pt x="117188" y="633"/>
                  </a:cubicBezTo>
                  <a:cubicBezTo>
                    <a:pt x="117209" y="2129"/>
                    <a:pt x="117188" y="3625"/>
                    <a:pt x="117209" y="5101"/>
                  </a:cubicBezTo>
                  <a:cubicBezTo>
                    <a:pt x="117230" y="5628"/>
                    <a:pt x="117104" y="5838"/>
                    <a:pt x="116535" y="5838"/>
                  </a:cubicBezTo>
                  <a:cubicBezTo>
                    <a:pt x="116513" y="5839"/>
                    <a:pt x="116493" y="5839"/>
                    <a:pt x="116473" y="5839"/>
                  </a:cubicBezTo>
                  <a:cubicBezTo>
                    <a:pt x="115901" y="5839"/>
                    <a:pt x="115881" y="5548"/>
                    <a:pt x="115881" y="5080"/>
                  </a:cubicBezTo>
                  <a:cubicBezTo>
                    <a:pt x="115902" y="3604"/>
                    <a:pt x="115881" y="2129"/>
                    <a:pt x="115902" y="675"/>
                  </a:cubicBezTo>
                  <a:cubicBezTo>
                    <a:pt x="115902" y="190"/>
                    <a:pt x="115797" y="21"/>
                    <a:pt x="115270" y="21"/>
                  </a:cubicBezTo>
                  <a:lnTo>
                    <a:pt x="105406" y="21"/>
                  </a:lnTo>
                  <a:cubicBezTo>
                    <a:pt x="104922" y="21"/>
                    <a:pt x="104816" y="190"/>
                    <a:pt x="104816" y="633"/>
                  </a:cubicBezTo>
                  <a:cubicBezTo>
                    <a:pt x="104837" y="2129"/>
                    <a:pt x="104795" y="3625"/>
                    <a:pt x="104837" y="5101"/>
                  </a:cubicBezTo>
                  <a:cubicBezTo>
                    <a:pt x="104837" y="5628"/>
                    <a:pt x="104732" y="5838"/>
                    <a:pt x="104142" y="5838"/>
                  </a:cubicBezTo>
                  <a:cubicBezTo>
                    <a:pt x="104121" y="5839"/>
                    <a:pt x="104102" y="5839"/>
                    <a:pt x="104082" y="5839"/>
                  </a:cubicBezTo>
                  <a:cubicBezTo>
                    <a:pt x="103528" y="5839"/>
                    <a:pt x="103489" y="5548"/>
                    <a:pt x="103489" y="5080"/>
                  </a:cubicBezTo>
                  <a:cubicBezTo>
                    <a:pt x="103510" y="3604"/>
                    <a:pt x="103489" y="2150"/>
                    <a:pt x="103510" y="675"/>
                  </a:cubicBezTo>
                  <a:cubicBezTo>
                    <a:pt x="103531" y="211"/>
                    <a:pt x="103425" y="21"/>
                    <a:pt x="102898" y="21"/>
                  </a:cubicBezTo>
                  <a:lnTo>
                    <a:pt x="90906" y="21"/>
                  </a:lnTo>
                  <a:cubicBezTo>
                    <a:pt x="90442" y="21"/>
                    <a:pt x="90316" y="190"/>
                    <a:pt x="90316" y="633"/>
                  </a:cubicBezTo>
                  <a:cubicBezTo>
                    <a:pt x="90337" y="2129"/>
                    <a:pt x="90316" y="3604"/>
                    <a:pt x="90337" y="5101"/>
                  </a:cubicBezTo>
                  <a:cubicBezTo>
                    <a:pt x="90358" y="5628"/>
                    <a:pt x="90232" y="5838"/>
                    <a:pt x="89663" y="5838"/>
                  </a:cubicBezTo>
                  <a:cubicBezTo>
                    <a:pt x="89641" y="5839"/>
                    <a:pt x="89621" y="5839"/>
                    <a:pt x="89601" y="5839"/>
                  </a:cubicBezTo>
                  <a:cubicBezTo>
                    <a:pt x="89029" y="5839"/>
                    <a:pt x="89009" y="5548"/>
                    <a:pt x="89009" y="5080"/>
                  </a:cubicBezTo>
                  <a:cubicBezTo>
                    <a:pt x="89030" y="3625"/>
                    <a:pt x="88988" y="2171"/>
                    <a:pt x="89030" y="738"/>
                  </a:cubicBezTo>
                  <a:cubicBezTo>
                    <a:pt x="89030" y="211"/>
                    <a:pt x="88904" y="21"/>
                    <a:pt x="88335" y="21"/>
                  </a:cubicBezTo>
                  <a:cubicBezTo>
                    <a:pt x="86733" y="32"/>
                    <a:pt x="85131" y="37"/>
                    <a:pt x="83529" y="37"/>
                  </a:cubicBezTo>
                  <a:cubicBezTo>
                    <a:pt x="81928" y="37"/>
                    <a:pt x="80326" y="32"/>
                    <a:pt x="78724" y="21"/>
                  </a:cubicBezTo>
                  <a:cubicBezTo>
                    <a:pt x="78699" y="20"/>
                    <a:pt x="78675" y="20"/>
                    <a:pt x="78652" y="20"/>
                  </a:cubicBezTo>
                  <a:cubicBezTo>
                    <a:pt x="78167" y="20"/>
                    <a:pt x="78071" y="233"/>
                    <a:pt x="78071" y="696"/>
                  </a:cubicBezTo>
                  <a:cubicBezTo>
                    <a:pt x="78092" y="2108"/>
                    <a:pt x="78071" y="3520"/>
                    <a:pt x="78071" y="4911"/>
                  </a:cubicBezTo>
                  <a:cubicBezTo>
                    <a:pt x="78071" y="5375"/>
                    <a:pt x="78218" y="5859"/>
                    <a:pt x="77396" y="5859"/>
                  </a:cubicBezTo>
                  <a:cubicBezTo>
                    <a:pt x="76638" y="5838"/>
                    <a:pt x="76764" y="5396"/>
                    <a:pt x="76764" y="4953"/>
                  </a:cubicBezTo>
                  <a:cubicBezTo>
                    <a:pt x="76764" y="3541"/>
                    <a:pt x="76722" y="2129"/>
                    <a:pt x="76764" y="738"/>
                  </a:cubicBezTo>
                  <a:cubicBezTo>
                    <a:pt x="76785" y="211"/>
                    <a:pt x="76638" y="21"/>
                    <a:pt x="76069" y="21"/>
                  </a:cubicBezTo>
                  <a:cubicBezTo>
                    <a:pt x="74098" y="32"/>
                    <a:pt x="72122" y="37"/>
                    <a:pt x="70146" y="37"/>
                  </a:cubicBezTo>
                  <a:cubicBezTo>
                    <a:pt x="68170" y="37"/>
                    <a:pt x="66194" y="32"/>
                    <a:pt x="64224" y="21"/>
                  </a:cubicBezTo>
                  <a:cubicBezTo>
                    <a:pt x="64197" y="20"/>
                    <a:pt x="64171" y="20"/>
                    <a:pt x="64146" y="20"/>
                  </a:cubicBezTo>
                  <a:cubicBezTo>
                    <a:pt x="63666" y="20"/>
                    <a:pt x="63570" y="215"/>
                    <a:pt x="63570" y="696"/>
                  </a:cubicBezTo>
                  <a:cubicBezTo>
                    <a:pt x="63570" y="2129"/>
                    <a:pt x="63570" y="3541"/>
                    <a:pt x="63570" y="4974"/>
                  </a:cubicBezTo>
                  <a:cubicBezTo>
                    <a:pt x="63570" y="5447"/>
                    <a:pt x="63630" y="5839"/>
                    <a:pt x="62950" y="5839"/>
                  </a:cubicBezTo>
                  <a:cubicBezTo>
                    <a:pt x="62933" y="5839"/>
                    <a:pt x="62915" y="5839"/>
                    <a:pt x="62896" y="5838"/>
                  </a:cubicBezTo>
                  <a:cubicBezTo>
                    <a:pt x="62200" y="5838"/>
                    <a:pt x="62264" y="5459"/>
                    <a:pt x="62264" y="5016"/>
                  </a:cubicBezTo>
                  <a:cubicBezTo>
                    <a:pt x="62264" y="3583"/>
                    <a:pt x="62222" y="2150"/>
                    <a:pt x="62264" y="738"/>
                  </a:cubicBezTo>
                  <a:cubicBezTo>
                    <a:pt x="62264" y="211"/>
                    <a:pt x="62137" y="21"/>
                    <a:pt x="61568" y="21"/>
                  </a:cubicBezTo>
                  <a:cubicBezTo>
                    <a:pt x="59882" y="32"/>
                    <a:pt x="58191" y="37"/>
                    <a:pt x="56499" y="37"/>
                  </a:cubicBezTo>
                  <a:cubicBezTo>
                    <a:pt x="54808" y="37"/>
                    <a:pt x="53117" y="32"/>
                    <a:pt x="51431" y="21"/>
                  </a:cubicBezTo>
                  <a:cubicBezTo>
                    <a:pt x="51406" y="20"/>
                    <a:pt x="51382" y="20"/>
                    <a:pt x="51359" y="20"/>
                  </a:cubicBezTo>
                  <a:cubicBezTo>
                    <a:pt x="50873" y="20"/>
                    <a:pt x="50777" y="233"/>
                    <a:pt x="50777" y="696"/>
                  </a:cubicBezTo>
                  <a:cubicBezTo>
                    <a:pt x="50777" y="2108"/>
                    <a:pt x="50777" y="3520"/>
                    <a:pt x="50777" y="4911"/>
                  </a:cubicBezTo>
                  <a:cubicBezTo>
                    <a:pt x="50777" y="5375"/>
                    <a:pt x="50925" y="5859"/>
                    <a:pt x="50103" y="5859"/>
                  </a:cubicBezTo>
                  <a:cubicBezTo>
                    <a:pt x="49323" y="5838"/>
                    <a:pt x="49449" y="5396"/>
                    <a:pt x="49449" y="4953"/>
                  </a:cubicBezTo>
                  <a:cubicBezTo>
                    <a:pt x="49449" y="3562"/>
                    <a:pt x="49428" y="2192"/>
                    <a:pt x="49449" y="801"/>
                  </a:cubicBezTo>
                  <a:cubicBezTo>
                    <a:pt x="49470" y="211"/>
                    <a:pt x="49344" y="0"/>
                    <a:pt x="48712" y="0"/>
                  </a:cubicBezTo>
                  <a:cubicBezTo>
                    <a:pt x="46741" y="21"/>
                    <a:pt x="44776" y="32"/>
                    <a:pt x="42810" y="32"/>
                  </a:cubicBezTo>
                  <a:cubicBezTo>
                    <a:pt x="40845" y="32"/>
                    <a:pt x="38880" y="21"/>
                    <a:pt x="36909" y="0"/>
                  </a:cubicBezTo>
                  <a:cubicBezTo>
                    <a:pt x="36256" y="0"/>
                    <a:pt x="36108" y="211"/>
                    <a:pt x="36129" y="843"/>
                  </a:cubicBezTo>
                  <a:cubicBezTo>
                    <a:pt x="36171" y="2255"/>
                    <a:pt x="36129" y="3689"/>
                    <a:pt x="36150" y="5122"/>
                  </a:cubicBezTo>
                  <a:cubicBezTo>
                    <a:pt x="36171" y="5628"/>
                    <a:pt x="36024" y="5838"/>
                    <a:pt x="35455" y="5838"/>
                  </a:cubicBezTo>
                  <a:cubicBezTo>
                    <a:pt x="34907" y="5838"/>
                    <a:pt x="34823" y="5628"/>
                    <a:pt x="34823" y="5143"/>
                  </a:cubicBezTo>
                  <a:cubicBezTo>
                    <a:pt x="34844" y="3646"/>
                    <a:pt x="34801" y="2150"/>
                    <a:pt x="34844" y="654"/>
                  </a:cubicBezTo>
                  <a:cubicBezTo>
                    <a:pt x="34844" y="190"/>
                    <a:pt x="34717" y="0"/>
                    <a:pt x="34211" y="0"/>
                  </a:cubicBezTo>
                  <a:cubicBezTo>
                    <a:pt x="32620" y="11"/>
                    <a:pt x="31029" y="16"/>
                    <a:pt x="29438" y="16"/>
                  </a:cubicBezTo>
                  <a:cubicBezTo>
                    <a:pt x="27846" y="16"/>
                    <a:pt x="26255" y="11"/>
                    <a:pt x="24664" y="0"/>
                  </a:cubicBezTo>
                  <a:cubicBezTo>
                    <a:pt x="24116" y="0"/>
                    <a:pt x="24011" y="190"/>
                    <a:pt x="24011" y="696"/>
                  </a:cubicBezTo>
                  <a:cubicBezTo>
                    <a:pt x="24032" y="2150"/>
                    <a:pt x="24011" y="3583"/>
                    <a:pt x="24032" y="5037"/>
                  </a:cubicBezTo>
                  <a:cubicBezTo>
                    <a:pt x="24032" y="5543"/>
                    <a:pt x="23968" y="5838"/>
                    <a:pt x="23336" y="5838"/>
                  </a:cubicBezTo>
                  <a:cubicBezTo>
                    <a:pt x="22704" y="5817"/>
                    <a:pt x="22704" y="5543"/>
                    <a:pt x="22704" y="5059"/>
                  </a:cubicBezTo>
                  <a:cubicBezTo>
                    <a:pt x="22704" y="3583"/>
                    <a:pt x="22683" y="2129"/>
                    <a:pt x="22704" y="654"/>
                  </a:cubicBezTo>
                  <a:cubicBezTo>
                    <a:pt x="22725" y="169"/>
                    <a:pt x="22598" y="0"/>
                    <a:pt x="22093" y="0"/>
                  </a:cubicBezTo>
                  <a:cubicBezTo>
                    <a:pt x="20080" y="11"/>
                    <a:pt x="18072" y="16"/>
                    <a:pt x="16065" y="16"/>
                  </a:cubicBezTo>
                  <a:cubicBezTo>
                    <a:pt x="14057" y="16"/>
                    <a:pt x="12050" y="11"/>
                    <a:pt x="10037" y="0"/>
                  </a:cubicBezTo>
                  <a:cubicBezTo>
                    <a:pt x="9489" y="0"/>
                    <a:pt x="9405" y="211"/>
                    <a:pt x="9405" y="696"/>
                  </a:cubicBezTo>
                  <a:cubicBezTo>
                    <a:pt x="9405" y="2192"/>
                    <a:pt x="9384" y="3689"/>
                    <a:pt x="9405" y="5164"/>
                  </a:cubicBezTo>
                  <a:cubicBezTo>
                    <a:pt x="9426" y="5649"/>
                    <a:pt x="9278" y="5838"/>
                    <a:pt x="8794" y="5838"/>
                  </a:cubicBezTo>
                  <a:cubicBezTo>
                    <a:pt x="8309" y="5817"/>
                    <a:pt x="8203" y="5628"/>
                    <a:pt x="8203" y="5206"/>
                  </a:cubicBezTo>
                  <a:cubicBezTo>
                    <a:pt x="8224" y="3710"/>
                    <a:pt x="8203" y="2213"/>
                    <a:pt x="8224" y="717"/>
                  </a:cubicBezTo>
                  <a:cubicBezTo>
                    <a:pt x="8246" y="190"/>
                    <a:pt x="8098" y="0"/>
                    <a:pt x="75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59"/>
            <p:cNvSpPr/>
            <p:nvPr/>
          </p:nvSpPr>
          <p:spPr>
            <a:xfrm rot="-970049">
              <a:off x="7726880" y="3725119"/>
              <a:ext cx="258458" cy="115327"/>
            </a:xfrm>
            <a:custGeom>
              <a:avLst/>
              <a:gdLst/>
              <a:ahLst/>
              <a:cxnLst/>
              <a:rect l="l" t="t" r="r" b="b"/>
              <a:pathLst>
                <a:path w="13321" h="5944" extrusionOk="0">
                  <a:moveTo>
                    <a:pt x="1" y="0"/>
                  </a:moveTo>
                  <a:cubicBezTo>
                    <a:pt x="1" y="1770"/>
                    <a:pt x="22" y="3562"/>
                    <a:pt x="1" y="5332"/>
                  </a:cubicBezTo>
                  <a:cubicBezTo>
                    <a:pt x="1" y="5796"/>
                    <a:pt x="148" y="5944"/>
                    <a:pt x="612" y="5944"/>
                  </a:cubicBezTo>
                  <a:cubicBezTo>
                    <a:pt x="2625" y="5933"/>
                    <a:pt x="4643" y="5928"/>
                    <a:pt x="6663" y="5928"/>
                  </a:cubicBezTo>
                  <a:cubicBezTo>
                    <a:pt x="8684" y="5928"/>
                    <a:pt x="10707" y="5933"/>
                    <a:pt x="12731" y="5944"/>
                  </a:cubicBezTo>
                  <a:cubicBezTo>
                    <a:pt x="13194" y="5944"/>
                    <a:pt x="13321" y="5796"/>
                    <a:pt x="13321" y="5332"/>
                  </a:cubicBezTo>
                  <a:lnTo>
                    <a:pt x="1332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59"/>
            <p:cNvSpPr/>
            <p:nvPr/>
          </p:nvSpPr>
          <p:spPr>
            <a:xfrm rot="-970049">
              <a:off x="8225258" y="3580598"/>
              <a:ext cx="258458" cy="115327"/>
            </a:xfrm>
            <a:custGeom>
              <a:avLst/>
              <a:gdLst/>
              <a:ahLst/>
              <a:cxnLst/>
              <a:rect l="l" t="t" r="r" b="b"/>
              <a:pathLst>
                <a:path w="13321" h="5944" extrusionOk="0">
                  <a:moveTo>
                    <a:pt x="0" y="0"/>
                  </a:moveTo>
                  <a:cubicBezTo>
                    <a:pt x="0" y="1749"/>
                    <a:pt x="21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656" y="5933"/>
                    <a:pt x="4658" y="5928"/>
                    <a:pt x="6660" y="5928"/>
                  </a:cubicBezTo>
                  <a:cubicBezTo>
                    <a:pt x="8663" y="5928"/>
                    <a:pt x="10665" y="5933"/>
                    <a:pt x="12667" y="5944"/>
                  </a:cubicBezTo>
                  <a:cubicBezTo>
                    <a:pt x="13215" y="5944"/>
                    <a:pt x="13320" y="5733"/>
                    <a:pt x="13320" y="5248"/>
                  </a:cubicBezTo>
                  <a:cubicBezTo>
                    <a:pt x="13299" y="3499"/>
                    <a:pt x="13320" y="1749"/>
                    <a:pt x="1332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59"/>
            <p:cNvSpPr/>
            <p:nvPr/>
          </p:nvSpPr>
          <p:spPr>
            <a:xfrm rot="-970049">
              <a:off x="8735460" y="3433005"/>
              <a:ext cx="255994" cy="115327"/>
            </a:xfrm>
            <a:custGeom>
              <a:avLst/>
              <a:gdLst/>
              <a:ahLst/>
              <a:cxnLst/>
              <a:rect l="l" t="t" r="r" b="b"/>
              <a:pathLst>
                <a:path w="13194" h="5944" extrusionOk="0">
                  <a:moveTo>
                    <a:pt x="21" y="0"/>
                  </a:moveTo>
                  <a:cubicBezTo>
                    <a:pt x="0" y="1749"/>
                    <a:pt x="21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635" y="5933"/>
                    <a:pt x="4616" y="5928"/>
                    <a:pt x="6597" y="5928"/>
                  </a:cubicBezTo>
                  <a:cubicBezTo>
                    <a:pt x="8578" y="5928"/>
                    <a:pt x="10559" y="5933"/>
                    <a:pt x="12540" y="5944"/>
                  </a:cubicBezTo>
                  <a:cubicBezTo>
                    <a:pt x="13088" y="5944"/>
                    <a:pt x="13194" y="5754"/>
                    <a:pt x="13194" y="5248"/>
                  </a:cubicBezTo>
                  <a:lnTo>
                    <a:pt x="1319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59"/>
            <p:cNvSpPr/>
            <p:nvPr/>
          </p:nvSpPr>
          <p:spPr>
            <a:xfrm rot="-970049">
              <a:off x="9233818" y="3288487"/>
              <a:ext cx="256014" cy="115327"/>
            </a:xfrm>
            <a:custGeom>
              <a:avLst/>
              <a:gdLst/>
              <a:ahLst/>
              <a:cxnLst/>
              <a:rect l="l" t="t" r="r" b="b"/>
              <a:pathLst>
                <a:path w="13195" h="5944" extrusionOk="0">
                  <a:moveTo>
                    <a:pt x="22" y="0"/>
                  </a:moveTo>
                  <a:cubicBezTo>
                    <a:pt x="1" y="1749"/>
                    <a:pt x="43" y="3499"/>
                    <a:pt x="1" y="5248"/>
                  </a:cubicBezTo>
                  <a:cubicBezTo>
                    <a:pt x="1" y="5754"/>
                    <a:pt x="106" y="5944"/>
                    <a:pt x="654" y="5944"/>
                  </a:cubicBezTo>
                  <a:cubicBezTo>
                    <a:pt x="2635" y="5933"/>
                    <a:pt x="4622" y="5928"/>
                    <a:pt x="6608" y="5928"/>
                  </a:cubicBezTo>
                  <a:cubicBezTo>
                    <a:pt x="8595" y="5928"/>
                    <a:pt x="10581" y="5933"/>
                    <a:pt x="12562" y="5944"/>
                  </a:cubicBezTo>
                  <a:cubicBezTo>
                    <a:pt x="13110" y="5944"/>
                    <a:pt x="13194" y="5754"/>
                    <a:pt x="13194" y="5248"/>
                  </a:cubicBezTo>
                  <a:cubicBezTo>
                    <a:pt x="13194" y="3499"/>
                    <a:pt x="13194" y="1749"/>
                    <a:pt x="131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59"/>
            <p:cNvSpPr/>
            <p:nvPr/>
          </p:nvSpPr>
          <p:spPr>
            <a:xfrm rot="-970049">
              <a:off x="8498125" y="3506629"/>
              <a:ext cx="222875" cy="115327"/>
            </a:xfrm>
            <a:custGeom>
              <a:avLst/>
              <a:gdLst/>
              <a:ahLst/>
              <a:cxnLst/>
              <a:rect l="l" t="t" r="r" b="b"/>
              <a:pathLst>
                <a:path w="11487" h="5944" extrusionOk="0">
                  <a:moveTo>
                    <a:pt x="21" y="0"/>
                  </a:moveTo>
                  <a:cubicBezTo>
                    <a:pt x="21" y="1749"/>
                    <a:pt x="21" y="3499"/>
                    <a:pt x="0" y="5248"/>
                  </a:cubicBezTo>
                  <a:cubicBezTo>
                    <a:pt x="0" y="5754"/>
                    <a:pt x="105" y="5944"/>
                    <a:pt x="653" y="5944"/>
                  </a:cubicBezTo>
                  <a:cubicBezTo>
                    <a:pt x="2350" y="5933"/>
                    <a:pt x="4047" y="5928"/>
                    <a:pt x="5743" y="5928"/>
                  </a:cubicBezTo>
                  <a:cubicBezTo>
                    <a:pt x="7440" y="5928"/>
                    <a:pt x="9137" y="5933"/>
                    <a:pt x="10833" y="5944"/>
                  </a:cubicBezTo>
                  <a:cubicBezTo>
                    <a:pt x="11381" y="5944"/>
                    <a:pt x="11487" y="5733"/>
                    <a:pt x="11487" y="5248"/>
                  </a:cubicBezTo>
                  <a:cubicBezTo>
                    <a:pt x="11465" y="3499"/>
                    <a:pt x="11487" y="1749"/>
                    <a:pt x="1148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59"/>
            <p:cNvSpPr/>
            <p:nvPr/>
          </p:nvSpPr>
          <p:spPr>
            <a:xfrm rot="-970049">
              <a:off x="9504826" y="3215769"/>
              <a:ext cx="215521" cy="115327"/>
            </a:xfrm>
            <a:custGeom>
              <a:avLst/>
              <a:gdLst/>
              <a:ahLst/>
              <a:cxnLst/>
              <a:rect l="l" t="t" r="r" b="b"/>
              <a:pathLst>
                <a:path w="11108" h="5944" extrusionOk="0">
                  <a:moveTo>
                    <a:pt x="21" y="0"/>
                  </a:moveTo>
                  <a:cubicBezTo>
                    <a:pt x="0" y="1749"/>
                    <a:pt x="42" y="3499"/>
                    <a:pt x="0" y="5248"/>
                  </a:cubicBezTo>
                  <a:cubicBezTo>
                    <a:pt x="0" y="5754"/>
                    <a:pt x="105" y="5944"/>
                    <a:pt x="653" y="5944"/>
                  </a:cubicBezTo>
                  <a:cubicBezTo>
                    <a:pt x="2287" y="5933"/>
                    <a:pt x="3920" y="5928"/>
                    <a:pt x="5554" y="5928"/>
                  </a:cubicBezTo>
                  <a:cubicBezTo>
                    <a:pt x="7187" y="5928"/>
                    <a:pt x="8820" y="5933"/>
                    <a:pt x="10454" y="5944"/>
                  </a:cubicBezTo>
                  <a:cubicBezTo>
                    <a:pt x="11002" y="5944"/>
                    <a:pt x="11107" y="5754"/>
                    <a:pt x="11107" y="5248"/>
                  </a:cubicBezTo>
                  <a:cubicBezTo>
                    <a:pt x="11086" y="3499"/>
                    <a:pt x="11086" y="1749"/>
                    <a:pt x="1108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59"/>
            <p:cNvSpPr/>
            <p:nvPr/>
          </p:nvSpPr>
          <p:spPr>
            <a:xfrm rot="-970049">
              <a:off x="9006505" y="3360687"/>
              <a:ext cx="212669" cy="115327"/>
            </a:xfrm>
            <a:custGeom>
              <a:avLst/>
              <a:gdLst/>
              <a:ahLst/>
              <a:cxnLst/>
              <a:rect l="l" t="t" r="r" b="b"/>
              <a:pathLst>
                <a:path w="10961" h="5944" extrusionOk="0">
                  <a:moveTo>
                    <a:pt x="1" y="0"/>
                  </a:moveTo>
                  <a:cubicBezTo>
                    <a:pt x="1" y="1749"/>
                    <a:pt x="22" y="3499"/>
                    <a:pt x="1" y="5248"/>
                  </a:cubicBezTo>
                  <a:cubicBezTo>
                    <a:pt x="1" y="5733"/>
                    <a:pt x="106" y="5944"/>
                    <a:pt x="654" y="5944"/>
                  </a:cubicBezTo>
                  <a:cubicBezTo>
                    <a:pt x="2266" y="5933"/>
                    <a:pt x="3879" y="5928"/>
                    <a:pt x="5488" y="5928"/>
                  </a:cubicBezTo>
                  <a:cubicBezTo>
                    <a:pt x="7098" y="5928"/>
                    <a:pt x="8705" y="5933"/>
                    <a:pt x="10307" y="5944"/>
                  </a:cubicBezTo>
                  <a:cubicBezTo>
                    <a:pt x="10855" y="5944"/>
                    <a:pt x="10960" y="5733"/>
                    <a:pt x="10960" y="5248"/>
                  </a:cubicBezTo>
                  <a:cubicBezTo>
                    <a:pt x="10939" y="3499"/>
                    <a:pt x="10960" y="1749"/>
                    <a:pt x="1096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59"/>
            <p:cNvSpPr/>
            <p:nvPr/>
          </p:nvSpPr>
          <p:spPr>
            <a:xfrm rot="-970049">
              <a:off x="7999999" y="3652914"/>
              <a:ext cx="210205" cy="115327"/>
            </a:xfrm>
            <a:custGeom>
              <a:avLst/>
              <a:gdLst/>
              <a:ahLst/>
              <a:cxnLst/>
              <a:rect l="l" t="t" r="r" b="b"/>
              <a:pathLst>
                <a:path w="10834" h="5944" extrusionOk="0">
                  <a:moveTo>
                    <a:pt x="0" y="0"/>
                  </a:moveTo>
                  <a:cubicBezTo>
                    <a:pt x="0" y="1749"/>
                    <a:pt x="22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245" y="5933"/>
                    <a:pt x="3831" y="5928"/>
                    <a:pt x="5417" y="5928"/>
                  </a:cubicBezTo>
                  <a:cubicBezTo>
                    <a:pt x="7003" y="5928"/>
                    <a:pt x="8589" y="5933"/>
                    <a:pt x="10180" y="5944"/>
                  </a:cubicBezTo>
                  <a:cubicBezTo>
                    <a:pt x="10728" y="5944"/>
                    <a:pt x="10834" y="5754"/>
                    <a:pt x="10834" y="5248"/>
                  </a:cubicBezTo>
                  <a:lnTo>
                    <a:pt x="10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59"/>
            <p:cNvSpPr/>
            <p:nvPr/>
          </p:nvSpPr>
          <p:spPr>
            <a:xfrm rot="-970049">
              <a:off x="7598541" y="3925954"/>
              <a:ext cx="159099" cy="146410"/>
            </a:xfrm>
            <a:custGeom>
              <a:avLst/>
              <a:gdLst/>
              <a:ahLst/>
              <a:cxnLst/>
              <a:rect l="l" t="t" r="r" b="b"/>
              <a:pathLst>
                <a:path w="8200" h="7546" extrusionOk="0">
                  <a:moveTo>
                    <a:pt x="7504" y="1"/>
                  </a:moveTo>
                  <a:cubicBezTo>
                    <a:pt x="6260" y="22"/>
                    <a:pt x="5012" y="27"/>
                    <a:pt x="3760" y="27"/>
                  </a:cubicBezTo>
                  <a:cubicBezTo>
                    <a:pt x="2509" y="27"/>
                    <a:pt x="1255" y="22"/>
                    <a:pt x="1" y="22"/>
                  </a:cubicBezTo>
                  <a:lnTo>
                    <a:pt x="1" y="7525"/>
                  </a:lnTo>
                  <a:cubicBezTo>
                    <a:pt x="1244" y="7525"/>
                    <a:pt x="2493" y="7519"/>
                    <a:pt x="3745" y="7519"/>
                  </a:cubicBezTo>
                  <a:cubicBezTo>
                    <a:pt x="4996" y="7519"/>
                    <a:pt x="6250" y="7525"/>
                    <a:pt x="7504" y="7546"/>
                  </a:cubicBezTo>
                  <a:cubicBezTo>
                    <a:pt x="8052" y="7546"/>
                    <a:pt x="8199" y="7356"/>
                    <a:pt x="8199" y="6829"/>
                  </a:cubicBezTo>
                  <a:cubicBezTo>
                    <a:pt x="8178" y="4785"/>
                    <a:pt x="8178" y="2762"/>
                    <a:pt x="8199" y="717"/>
                  </a:cubicBezTo>
                  <a:cubicBezTo>
                    <a:pt x="8199" y="169"/>
                    <a:pt x="8052" y="1"/>
                    <a:pt x="7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59"/>
            <p:cNvSpPr/>
            <p:nvPr/>
          </p:nvSpPr>
          <p:spPr>
            <a:xfrm rot="-970049">
              <a:off x="7645519" y="4093058"/>
              <a:ext cx="159099" cy="136204"/>
            </a:xfrm>
            <a:custGeom>
              <a:avLst/>
              <a:gdLst/>
              <a:ahLst/>
              <a:cxnLst/>
              <a:rect l="l" t="t" r="r" b="b"/>
              <a:pathLst>
                <a:path w="8200" h="7020" extrusionOk="0">
                  <a:moveTo>
                    <a:pt x="7504" y="1"/>
                  </a:moveTo>
                  <a:cubicBezTo>
                    <a:pt x="5017" y="22"/>
                    <a:pt x="2509" y="22"/>
                    <a:pt x="1" y="22"/>
                  </a:cubicBezTo>
                  <a:lnTo>
                    <a:pt x="1" y="6998"/>
                  </a:lnTo>
                  <a:cubicBezTo>
                    <a:pt x="1244" y="6998"/>
                    <a:pt x="2493" y="6993"/>
                    <a:pt x="3745" y="6993"/>
                  </a:cubicBezTo>
                  <a:cubicBezTo>
                    <a:pt x="4996" y="6993"/>
                    <a:pt x="6250" y="6998"/>
                    <a:pt x="7504" y="7019"/>
                  </a:cubicBezTo>
                  <a:cubicBezTo>
                    <a:pt x="8052" y="7019"/>
                    <a:pt x="8199" y="6830"/>
                    <a:pt x="8199" y="6303"/>
                  </a:cubicBezTo>
                  <a:cubicBezTo>
                    <a:pt x="8178" y="4448"/>
                    <a:pt x="8178" y="2572"/>
                    <a:pt x="8199" y="717"/>
                  </a:cubicBezTo>
                  <a:cubicBezTo>
                    <a:pt x="8199" y="170"/>
                    <a:pt x="8052" y="1"/>
                    <a:pt x="7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59"/>
            <p:cNvSpPr/>
            <p:nvPr/>
          </p:nvSpPr>
          <p:spPr>
            <a:xfrm rot="-970049">
              <a:off x="7554414" y="3789119"/>
              <a:ext cx="159099" cy="115735"/>
            </a:xfrm>
            <a:custGeom>
              <a:avLst/>
              <a:gdLst/>
              <a:ahLst/>
              <a:cxnLst/>
              <a:rect l="l" t="t" r="r" b="b"/>
              <a:pathLst>
                <a:path w="8200" h="5965" extrusionOk="0">
                  <a:moveTo>
                    <a:pt x="696" y="0"/>
                  </a:moveTo>
                  <a:cubicBezTo>
                    <a:pt x="169" y="0"/>
                    <a:pt x="1" y="126"/>
                    <a:pt x="1" y="696"/>
                  </a:cubicBezTo>
                  <a:cubicBezTo>
                    <a:pt x="22" y="2445"/>
                    <a:pt x="1" y="4194"/>
                    <a:pt x="1" y="5943"/>
                  </a:cubicBezTo>
                  <a:cubicBezTo>
                    <a:pt x="1244" y="5943"/>
                    <a:pt x="2488" y="5938"/>
                    <a:pt x="3734" y="5938"/>
                  </a:cubicBezTo>
                  <a:cubicBezTo>
                    <a:pt x="4980" y="5938"/>
                    <a:pt x="6229" y="5943"/>
                    <a:pt x="7483" y="5965"/>
                  </a:cubicBezTo>
                  <a:cubicBezTo>
                    <a:pt x="8094" y="5965"/>
                    <a:pt x="8199" y="5754"/>
                    <a:pt x="8199" y="5206"/>
                  </a:cubicBezTo>
                  <a:cubicBezTo>
                    <a:pt x="8178" y="3478"/>
                    <a:pt x="8199" y="1749"/>
                    <a:pt x="8199" y="21"/>
                  </a:cubicBezTo>
                  <a:cubicBezTo>
                    <a:pt x="6945" y="21"/>
                    <a:pt x="5697" y="26"/>
                    <a:pt x="4448" y="26"/>
                  </a:cubicBezTo>
                  <a:cubicBezTo>
                    <a:pt x="3199" y="26"/>
                    <a:pt x="1950" y="21"/>
                    <a:pt x="69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59"/>
            <p:cNvSpPr/>
            <p:nvPr/>
          </p:nvSpPr>
          <p:spPr>
            <a:xfrm rot="-970049">
              <a:off x="9781589" y="3301079"/>
              <a:ext cx="105122" cy="145653"/>
            </a:xfrm>
            <a:custGeom>
              <a:avLst/>
              <a:gdLst/>
              <a:ahLst/>
              <a:cxnLst/>
              <a:rect l="l" t="t" r="r" b="b"/>
              <a:pathLst>
                <a:path w="5418" h="7507" extrusionOk="0">
                  <a:moveTo>
                    <a:pt x="509" y="1"/>
                  </a:moveTo>
                  <a:cubicBezTo>
                    <a:pt x="179" y="1"/>
                    <a:pt x="22" y="108"/>
                    <a:pt x="22" y="531"/>
                  </a:cubicBezTo>
                  <a:cubicBezTo>
                    <a:pt x="22" y="2680"/>
                    <a:pt x="22" y="4830"/>
                    <a:pt x="22" y="6980"/>
                  </a:cubicBezTo>
                  <a:cubicBezTo>
                    <a:pt x="1" y="7422"/>
                    <a:pt x="212" y="7507"/>
                    <a:pt x="612" y="7507"/>
                  </a:cubicBezTo>
                  <a:cubicBezTo>
                    <a:pt x="2214" y="7486"/>
                    <a:pt x="3794" y="7486"/>
                    <a:pt x="5396" y="7486"/>
                  </a:cubicBezTo>
                  <a:cubicBezTo>
                    <a:pt x="5396" y="4999"/>
                    <a:pt x="5417" y="2512"/>
                    <a:pt x="5417" y="25"/>
                  </a:cubicBezTo>
                  <a:cubicBezTo>
                    <a:pt x="3816" y="25"/>
                    <a:pt x="2214" y="25"/>
                    <a:pt x="612" y="4"/>
                  </a:cubicBezTo>
                  <a:cubicBezTo>
                    <a:pt x="576" y="2"/>
                    <a:pt x="542" y="1"/>
                    <a:pt x="5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59"/>
            <p:cNvSpPr/>
            <p:nvPr/>
          </p:nvSpPr>
          <p:spPr>
            <a:xfrm rot="-970049">
              <a:off x="9828515" y="3467822"/>
              <a:ext cx="105122" cy="135816"/>
            </a:xfrm>
            <a:custGeom>
              <a:avLst/>
              <a:gdLst/>
              <a:ahLst/>
              <a:cxnLst/>
              <a:rect l="l" t="t" r="r" b="b"/>
              <a:pathLst>
                <a:path w="5418" h="7000" extrusionOk="0">
                  <a:moveTo>
                    <a:pt x="536" y="0"/>
                  </a:moveTo>
                  <a:cubicBezTo>
                    <a:pt x="116" y="0"/>
                    <a:pt x="22" y="175"/>
                    <a:pt x="22" y="613"/>
                  </a:cubicBezTo>
                  <a:cubicBezTo>
                    <a:pt x="22" y="2531"/>
                    <a:pt x="22" y="4470"/>
                    <a:pt x="22" y="6409"/>
                  </a:cubicBezTo>
                  <a:cubicBezTo>
                    <a:pt x="1" y="6852"/>
                    <a:pt x="148" y="6999"/>
                    <a:pt x="612" y="6999"/>
                  </a:cubicBezTo>
                  <a:lnTo>
                    <a:pt x="5417" y="6999"/>
                  </a:lnTo>
                  <a:cubicBezTo>
                    <a:pt x="5396" y="4681"/>
                    <a:pt x="5396" y="2341"/>
                    <a:pt x="5396" y="23"/>
                  </a:cubicBezTo>
                  <a:cubicBezTo>
                    <a:pt x="3794" y="23"/>
                    <a:pt x="2214" y="23"/>
                    <a:pt x="612" y="2"/>
                  </a:cubicBezTo>
                  <a:cubicBezTo>
                    <a:pt x="585" y="1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59"/>
            <p:cNvSpPr/>
            <p:nvPr/>
          </p:nvSpPr>
          <p:spPr>
            <a:xfrm rot="-970049">
              <a:off x="9737527" y="3164293"/>
              <a:ext cx="105122" cy="115327"/>
            </a:xfrm>
            <a:custGeom>
              <a:avLst/>
              <a:gdLst/>
              <a:ahLst/>
              <a:cxnLst/>
              <a:rect l="l" t="t" r="r" b="b"/>
              <a:pathLst>
                <a:path w="5418" h="5944" extrusionOk="0">
                  <a:moveTo>
                    <a:pt x="22" y="0"/>
                  </a:moveTo>
                  <a:cubicBezTo>
                    <a:pt x="22" y="1770"/>
                    <a:pt x="43" y="3541"/>
                    <a:pt x="22" y="5332"/>
                  </a:cubicBezTo>
                  <a:cubicBezTo>
                    <a:pt x="1" y="5775"/>
                    <a:pt x="127" y="5944"/>
                    <a:pt x="612" y="5944"/>
                  </a:cubicBezTo>
                  <a:cubicBezTo>
                    <a:pt x="2214" y="5922"/>
                    <a:pt x="3794" y="5922"/>
                    <a:pt x="5417" y="5922"/>
                  </a:cubicBezTo>
                  <a:cubicBezTo>
                    <a:pt x="5417" y="4152"/>
                    <a:pt x="5396" y="2361"/>
                    <a:pt x="5417" y="590"/>
                  </a:cubicBezTo>
                  <a:cubicBezTo>
                    <a:pt x="5417" y="127"/>
                    <a:pt x="5270" y="0"/>
                    <a:pt x="4806" y="0"/>
                  </a:cubicBezTo>
                  <a:cubicBezTo>
                    <a:pt x="4272" y="7"/>
                    <a:pt x="3741" y="9"/>
                    <a:pt x="3210" y="9"/>
                  </a:cubicBezTo>
                  <a:cubicBezTo>
                    <a:pt x="2148" y="9"/>
                    <a:pt x="1090" y="0"/>
                    <a:pt x="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59"/>
            <p:cNvSpPr/>
            <p:nvPr/>
          </p:nvSpPr>
          <p:spPr>
            <a:xfrm rot="-970049">
              <a:off x="7770942" y="3861499"/>
              <a:ext cx="258866" cy="146410"/>
            </a:xfrm>
            <a:custGeom>
              <a:avLst/>
              <a:gdLst/>
              <a:ahLst/>
              <a:cxnLst/>
              <a:rect l="l" t="t" r="r" b="b"/>
              <a:pathLst>
                <a:path w="13342" h="7546" extrusionOk="0">
                  <a:moveTo>
                    <a:pt x="675" y="1"/>
                  </a:moveTo>
                  <a:cubicBezTo>
                    <a:pt x="169" y="1"/>
                    <a:pt x="22" y="148"/>
                    <a:pt x="22" y="675"/>
                  </a:cubicBezTo>
                  <a:cubicBezTo>
                    <a:pt x="43" y="2740"/>
                    <a:pt x="43" y="4806"/>
                    <a:pt x="22" y="6871"/>
                  </a:cubicBezTo>
                  <a:cubicBezTo>
                    <a:pt x="1" y="7377"/>
                    <a:pt x="148" y="7546"/>
                    <a:pt x="675" y="7546"/>
                  </a:cubicBezTo>
                  <a:cubicBezTo>
                    <a:pt x="1666" y="7525"/>
                    <a:pt x="2656" y="7519"/>
                    <a:pt x="3644" y="7519"/>
                  </a:cubicBezTo>
                  <a:cubicBezTo>
                    <a:pt x="4632" y="7519"/>
                    <a:pt x="5617" y="7525"/>
                    <a:pt x="6598" y="7525"/>
                  </a:cubicBezTo>
                  <a:cubicBezTo>
                    <a:pt x="7609" y="7525"/>
                    <a:pt x="8621" y="7519"/>
                    <a:pt x="9632" y="7519"/>
                  </a:cubicBezTo>
                  <a:cubicBezTo>
                    <a:pt x="10644" y="7519"/>
                    <a:pt x="11656" y="7525"/>
                    <a:pt x="12667" y="7546"/>
                  </a:cubicBezTo>
                  <a:cubicBezTo>
                    <a:pt x="13194" y="7546"/>
                    <a:pt x="13342" y="7398"/>
                    <a:pt x="13342" y="6871"/>
                  </a:cubicBezTo>
                  <a:cubicBezTo>
                    <a:pt x="13300" y="4806"/>
                    <a:pt x="13300" y="2740"/>
                    <a:pt x="13342" y="675"/>
                  </a:cubicBezTo>
                  <a:cubicBezTo>
                    <a:pt x="13342" y="169"/>
                    <a:pt x="13194" y="1"/>
                    <a:pt x="12667" y="1"/>
                  </a:cubicBezTo>
                  <a:cubicBezTo>
                    <a:pt x="10665" y="11"/>
                    <a:pt x="8668" y="16"/>
                    <a:pt x="6671" y="16"/>
                  </a:cubicBezTo>
                  <a:cubicBezTo>
                    <a:pt x="4674" y="16"/>
                    <a:pt x="2677" y="1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59"/>
            <p:cNvSpPr/>
            <p:nvPr/>
          </p:nvSpPr>
          <p:spPr>
            <a:xfrm rot="-970049">
              <a:off x="8269271" y="3717043"/>
              <a:ext cx="258458" cy="146002"/>
            </a:xfrm>
            <a:custGeom>
              <a:avLst/>
              <a:gdLst/>
              <a:ahLst/>
              <a:cxnLst/>
              <a:rect l="l" t="t" r="r" b="b"/>
              <a:pathLst>
                <a:path w="13321" h="7525" extrusionOk="0">
                  <a:moveTo>
                    <a:pt x="590" y="1"/>
                  </a:moveTo>
                  <a:cubicBezTo>
                    <a:pt x="106" y="1"/>
                    <a:pt x="0" y="169"/>
                    <a:pt x="0" y="612"/>
                  </a:cubicBezTo>
                  <a:cubicBezTo>
                    <a:pt x="21" y="2698"/>
                    <a:pt x="21" y="4785"/>
                    <a:pt x="0" y="6871"/>
                  </a:cubicBezTo>
                  <a:cubicBezTo>
                    <a:pt x="0" y="7398"/>
                    <a:pt x="169" y="7525"/>
                    <a:pt x="675" y="7525"/>
                  </a:cubicBezTo>
                  <a:cubicBezTo>
                    <a:pt x="1342" y="7518"/>
                    <a:pt x="2010" y="7515"/>
                    <a:pt x="2677" y="7515"/>
                  </a:cubicBezTo>
                  <a:cubicBezTo>
                    <a:pt x="4012" y="7515"/>
                    <a:pt x="5347" y="7525"/>
                    <a:pt x="6681" y="7525"/>
                  </a:cubicBezTo>
                  <a:lnTo>
                    <a:pt x="12667" y="7525"/>
                  </a:lnTo>
                  <a:cubicBezTo>
                    <a:pt x="13131" y="7525"/>
                    <a:pt x="13320" y="7440"/>
                    <a:pt x="13320" y="6914"/>
                  </a:cubicBezTo>
                  <a:cubicBezTo>
                    <a:pt x="13299" y="4806"/>
                    <a:pt x="13299" y="2698"/>
                    <a:pt x="13320" y="591"/>
                  </a:cubicBezTo>
                  <a:cubicBezTo>
                    <a:pt x="13320" y="106"/>
                    <a:pt x="13152" y="1"/>
                    <a:pt x="12709" y="1"/>
                  </a:cubicBezTo>
                  <a:cubicBezTo>
                    <a:pt x="10686" y="11"/>
                    <a:pt x="8668" y="16"/>
                    <a:pt x="6650" y="16"/>
                  </a:cubicBezTo>
                  <a:cubicBezTo>
                    <a:pt x="4632" y="16"/>
                    <a:pt x="2614" y="11"/>
                    <a:pt x="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59"/>
            <p:cNvSpPr/>
            <p:nvPr/>
          </p:nvSpPr>
          <p:spPr>
            <a:xfrm rot="-970049">
              <a:off x="9277888" y="3424923"/>
              <a:ext cx="256014" cy="146410"/>
            </a:xfrm>
            <a:custGeom>
              <a:avLst/>
              <a:gdLst/>
              <a:ahLst/>
              <a:cxnLst/>
              <a:rect l="l" t="t" r="r" b="b"/>
              <a:pathLst>
                <a:path w="13195" h="7546" extrusionOk="0">
                  <a:moveTo>
                    <a:pt x="633" y="1"/>
                  </a:moveTo>
                  <a:cubicBezTo>
                    <a:pt x="127" y="1"/>
                    <a:pt x="1" y="169"/>
                    <a:pt x="1" y="633"/>
                  </a:cubicBezTo>
                  <a:cubicBezTo>
                    <a:pt x="22" y="2719"/>
                    <a:pt x="22" y="4806"/>
                    <a:pt x="1" y="6892"/>
                  </a:cubicBezTo>
                  <a:cubicBezTo>
                    <a:pt x="1" y="7377"/>
                    <a:pt x="148" y="7525"/>
                    <a:pt x="633" y="7525"/>
                  </a:cubicBezTo>
                  <a:cubicBezTo>
                    <a:pt x="1300" y="7518"/>
                    <a:pt x="1966" y="7515"/>
                    <a:pt x="2630" y="7515"/>
                  </a:cubicBezTo>
                  <a:cubicBezTo>
                    <a:pt x="3958" y="7515"/>
                    <a:pt x="5284" y="7525"/>
                    <a:pt x="6619" y="7525"/>
                  </a:cubicBezTo>
                  <a:cubicBezTo>
                    <a:pt x="8600" y="7525"/>
                    <a:pt x="10560" y="7525"/>
                    <a:pt x="12541" y="7546"/>
                  </a:cubicBezTo>
                  <a:cubicBezTo>
                    <a:pt x="12984" y="7546"/>
                    <a:pt x="13194" y="7462"/>
                    <a:pt x="13194" y="6935"/>
                  </a:cubicBezTo>
                  <a:cubicBezTo>
                    <a:pt x="13173" y="4827"/>
                    <a:pt x="13173" y="2719"/>
                    <a:pt x="13194" y="612"/>
                  </a:cubicBezTo>
                  <a:cubicBezTo>
                    <a:pt x="13194" y="148"/>
                    <a:pt x="13068" y="1"/>
                    <a:pt x="12604" y="1"/>
                  </a:cubicBezTo>
                  <a:cubicBezTo>
                    <a:pt x="10602" y="11"/>
                    <a:pt x="8605" y="16"/>
                    <a:pt x="6611" y="16"/>
                  </a:cubicBezTo>
                  <a:cubicBezTo>
                    <a:pt x="4616" y="16"/>
                    <a:pt x="2625" y="11"/>
                    <a:pt x="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59"/>
            <p:cNvSpPr/>
            <p:nvPr/>
          </p:nvSpPr>
          <p:spPr>
            <a:xfrm rot="-970049">
              <a:off x="8779522" y="3569385"/>
              <a:ext cx="256402" cy="146410"/>
            </a:xfrm>
            <a:custGeom>
              <a:avLst/>
              <a:gdLst/>
              <a:ahLst/>
              <a:cxnLst/>
              <a:rect l="l" t="t" r="r" b="b"/>
              <a:pathLst>
                <a:path w="13215" h="7546" extrusionOk="0">
                  <a:moveTo>
                    <a:pt x="654" y="1"/>
                  </a:moveTo>
                  <a:cubicBezTo>
                    <a:pt x="148" y="1"/>
                    <a:pt x="21" y="148"/>
                    <a:pt x="21" y="633"/>
                  </a:cubicBezTo>
                  <a:cubicBezTo>
                    <a:pt x="42" y="2719"/>
                    <a:pt x="42" y="4806"/>
                    <a:pt x="21" y="6892"/>
                  </a:cubicBezTo>
                  <a:cubicBezTo>
                    <a:pt x="0" y="7440"/>
                    <a:pt x="232" y="7525"/>
                    <a:pt x="717" y="7525"/>
                  </a:cubicBezTo>
                  <a:lnTo>
                    <a:pt x="6639" y="7525"/>
                  </a:lnTo>
                  <a:cubicBezTo>
                    <a:pt x="8599" y="7525"/>
                    <a:pt x="10580" y="7525"/>
                    <a:pt x="12540" y="7546"/>
                  </a:cubicBezTo>
                  <a:cubicBezTo>
                    <a:pt x="13004" y="7546"/>
                    <a:pt x="13215" y="7462"/>
                    <a:pt x="13215" y="6935"/>
                  </a:cubicBezTo>
                  <a:cubicBezTo>
                    <a:pt x="13173" y="4827"/>
                    <a:pt x="13194" y="2719"/>
                    <a:pt x="13215" y="612"/>
                  </a:cubicBezTo>
                  <a:cubicBezTo>
                    <a:pt x="13215" y="169"/>
                    <a:pt x="13088" y="1"/>
                    <a:pt x="12604" y="1"/>
                  </a:cubicBezTo>
                  <a:cubicBezTo>
                    <a:pt x="10612" y="11"/>
                    <a:pt x="8620" y="16"/>
                    <a:pt x="6629" y="16"/>
                  </a:cubicBezTo>
                  <a:cubicBezTo>
                    <a:pt x="4637" y="16"/>
                    <a:pt x="2645" y="1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59"/>
            <p:cNvSpPr/>
            <p:nvPr/>
          </p:nvSpPr>
          <p:spPr>
            <a:xfrm rot="-970049">
              <a:off x="8316354" y="3884481"/>
              <a:ext cx="258866" cy="135797"/>
            </a:xfrm>
            <a:custGeom>
              <a:avLst/>
              <a:gdLst/>
              <a:ahLst/>
              <a:cxnLst/>
              <a:rect l="l" t="t" r="r" b="b"/>
              <a:pathLst>
                <a:path w="13342" h="6999" extrusionOk="0">
                  <a:moveTo>
                    <a:pt x="611" y="1"/>
                  </a:moveTo>
                  <a:cubicBezTo>
                    <a:pt x="148" y="1"/>
                    <a:pt x="0" y="149"/>
                    <a:pt x="0" y="591"/>
                  </a:cubicBezTo>
                  <a:cubicBezTo>
                    <a:pt x="21" y="2530"/>
                    <a:pt x="21" y="4469"/>
                    <a:pt x="0" y="6387"/>
                  </a:cubicBezTo>
                  <a:cubicBezTo>
                    <a:pt x="0" y="6851"/>
                    <a:pt x="148" y="6998"/>
                    <a:pt x="611" y="6998"/>
                  </a:cubicBezTo>
                  <a:cubicBezTo>
                    <a:pt x="2624" y="6988"/>
                    <a:pt x="4642" y="6982"/>
                    <a:pt x="6663" y="6982"/>
                  </a:cubicBezTo>
                  <a:cubicBezTo>
                    <a:pt x="8684" y="6982"/>
                    <a:pt x="10707" y="6988"/>
                    <a:pt x="12730" y="6998"/>
                  </a:cubicBezTo>
                  <a:cubicBezTo>
                    <a:pt x="13194" y="6998"/>
                    <a:pt x="13320" y="6851"/>
                    <a:pt x="13320" y="6387"/>
                  </a:cubicBezTo>
                  <a:cubicBezTo>
                    <a:pt x="13299" y="4490"/>
                    <a:pt x="13299" y="2572"/>
                    <a:pt x="13320" y="675"/>
                  </a:cubicBezTo>
                  <a:cubicBezTo>
                    <a:pt x="13341" y="149"/>
                    <a:pt x="13173" y="1"/>
                    <a:pt x="12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59"/>
            <p:cNvSpPr/>
            <p:nvPr/>
          </p:nvSpPr>
          <p:spPr>
            <a:xfrm rot="-970049">
              <a:off x="7817920" y="4028603"/>
              <a:ext cx="258866" cy="136204"/>
            </a:xfrm>
            <a:custGeom>
              <a:avLst/>
              <a:gdLst/>
              <a:ahLst/>
              <a:cxnLst/>
              <a:rect l="l" t="t" r="r" b="b"/>
              <a:pathLst>
                <a:path w="13342" h="7020" extrusionOk="0">
                  <a:moveTo>
                    <a:pt x="696" y="1"/>
                  </a:moveTo>
                  <a:cubicBezTo>
                    <a:pt x="169" y="1"/>
                    <a:pt x="1" y="148"/>
                    <a:pt x="1" y="675"/>
                  </a:cubicBezTo>
                  <a:cubicBezTo>
                    <a:pt x="43" y="2551"/>
                    <a:pt x="43" y="4448"/>
                    <a:pt x="1" y="6324"/>
                  </a:cubicBezTo>
                  <a:cubicBezTo>
                    <a:pt x="1" y="6830"/>
                    <a:pt x="148" y="7019"/>
                    <a:pt x="675" y="7019"/>
                  </a:cubicBezTo>
                  <a:cubicBezTo>
                    <a:pt x="2667" y="7009"/>
                    <a:pt x="4664" y="7003"/>
                    <a:pt x="6661" y="7003"/>
                  </a:cubicBezTo>
                  <a:cubicBezTo>
                    <a:pt x="8658" y="7003"/>
                    <a:pt x="10655" y="7009"/>
                    <a:pt x="12646" y="7019"/>
                  </a:cubicBezTo>
                  <a:cubicBezTo>
                    <a:pt x="13173" y="7019"/>
                    <a:pt x="13342" y="6872"/>
                    <a:pt x="13342" y="6345"/>
                  </a:cubicBezTo>
                  <a:cubicBezTo>
                    <a:pt x="13300" y="4490"/>
                    <a:pt x="13300" y="2614"/>
                    <a:pt x="13342" y="760"/>
                  </a:cubicBezTo>
                  <a:cubicBezTo>
                    <a:pt x="13342" y="191"/>
                    <a:pt x="13194" y="1"/>
                    <a:pt x="12604" y="1"/>
                  </a:cubicBezTo>
                  <a:cubicBezTo>
                    <a:pt x="11614" y="22"/>
                    <a:pt x="10628" y="27"/>
                    <a:pt x="9643" y="27"/>
                  </a:cubicBezTo>
                  <a:cubicBezTo>
                    <a:pt x="8658" y="27"/>
                    <a:pt x="7672" y="22"/>
                    <a:pt x="6682" y="22"/>
                  </a:cubicBezTo>
                  <a:cubicBezTo>
                    <a:pt x="4680" y="22"/>
                    <a:pt x="2677" y="22"/>
                    <a:pt x="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59"/>
            <p:cNvSpPr/>
            <p:nvPr/>
          </p:nvSpPr>
          <p:spPr>
            <a:xfrm rot="-970049">
              <a:off x="9324798" y="3591959"/>
              <a:ext cx="256421" cy="135816"/>
            </a:xfrm>
            <a:custGeom>
              <a:avLst/>
              <a:gdLst/>
              <a:ahLst/>
              <a:cxnLst/>
              <a:rect l="l" t="t" r="r" b="b"/>
              <a:pathLst>
                <a:path w="13216" h="7000" extrusionOk="0">
                  <a:moveTo>
                    <a:pt x="582" y="0"/>
                  </a:moveTo>
                  <a:cubicBezTo>
                    <a:pt x="97" y="0"/>
                    <a:pt x="1" y="214"/>
                    <a:pt x="1" y="676"/>
                  </a:cubicBezTo>
                  <a:cubicBezTo>
                    <a:pt x="22" y="2573"/>
                    <a:pt x="43" y="4449"/>
                    <a:pt x="1" y="6346"/>
                  </a:cubicBezTo>
                  <a:cubicBezTo>
                    <a:pt x="1" y="6873"/>
                    <a:pt x="169" y="6999"/>
                    <a:pt x="675" y="6999"/>
                  </a:cubicBezTo>
                  <a:cubicBezTo>
                    <a:pt x="1329" y="6992"/>
                    <a:pt x="1982" y="6990"/>
                    <a:pt x="2634" y="6990"/>
                  </a:cubicBezTo>
                  <a:cubicBezTo>
                    <a:pt x="3940" y="6990"/>
                    <a:pt x="5242" y="6999"/>
                    <a:pt x="6534" y="6999"/>
                  </a:cubicBezTo>
                  <a:lnTo>
                    <a:pt x="12520" y="6999"/>
                  </a:lnTo>
                  <a:cubicBezTo>
                    <a:pt x="13005" y="6999"/>
                    <a:pt x="13194" y="6894"/>
                    <a:pt x="13194" y="6346"/>
                  </a:cubicBezTo>
                  <a:cubicBezTo>
                    <a:pt x="13173" y="4428"/>
                    <a:pt x="13173" y="2531"/>
                    <a:pt x="13194" y="634"/>
                  </a:cubicBezTo>
                  <a:cubicBezTo>
                    <a:pt x="13215" y="128"/>
                    <a:pt x="13047" y="2"/>
                    <a:pt x="12562" y="2"/>
                  </a:cubicBezTo>
                  <a:cubicBezTo>
                    <a:pt x="10581" y="12"/>
                    <a:pt x="8595" y="18"/>
                    <a:pt x="6608" y="18"/>
                  </a:cubicBezTo>
                  <a:cubicBezTo>
                    <a:pt x="4622" y="18"/>
                    <a:pt x="2635" y="12"/>
                    <a:pt x="654" y="2"/>
                  </a:cubicBezTo>
                  <a:cubicBezTo>
                    <a:pt x="629" y="1"/>
                    <a:pt x="605" y="0"/>
                    <a:pt x="5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59"/>
            <p:cNvSpPr/>
            <p:nvPr/>
          </p:nvSpPr>
          <p:spPr>
            <a:xfrm rot="-970049">
              <a:off x="8826899" y="3736432"/>
              <a:ext cx="255994" cy="136204"/>
            </a:xfrm>
            <a:custGeom>
              <a:avLst/>
              <a:gdLst/>
              <a:ahLst/>
              <a:cxnLst/>
              <a:rect l="l" t="t" r="r" b="b"/>
              <a:pathLst>
                <a:path w="13194" h="7020" extrusionOk="0">
                  <a:moveTo>
                    <a:pt x="611" y="1"/>
                  </a:moveTo>
                  <a:cubicBezTo>
                    <a:pt x="169" y="1"/>
                    <a:pt x="0" y="127"/>
                    <a:pt x="0" y="591"/>
                  </a:cubicBezTo>
                  <a:cubicBezTo>
                    <a:pt x="21" y="2530"/>
                    <a:pt x="21" y="4469"/>
                    <a:pt x="0" y="6387"/>
                  </a:cubicBezTo>
                  <a:cubicBezTo>
                    <a:pt x="0" y="6893"/>
                    <a:pt x="169" y="7019"/>
                    <a:pt x="654" y="7019"/>
                  </a:cubicBezTo>
                  <a:cubicBezTo>
                    <a:pt x="2635" y="7009"/>
                    <a:pt x="4616" y="7003"/>
                    <a:pt x="6597" y="7003"/>
                  </a:cubicBezTo>
                  <a:cubicBezTo>
                    <a:pt x="8578" y="7003"/>
                    <a:pt x="10559" y="7009"/>
                    <a:pt x="12541" y="7019"/>
                  </a:cubicBezTo>
                  <a:cubicBezTo>
                    <a:pt x="13025" y="7019"/>
                    <a:pt x="13194" y="6893"/>
                    <a:pt x="13194" y="6387"/>
                  </a:cubicBezTo>
                  <a:cubicBezTo>
                    <a:pt x="13173" y="4490"/>
                    <a:pt x="13173" y="2572"/>
                    <a:pt x="13194" y="675"/>
                  </a:cubicBezTo>
                  <a:cubicBezTo>
                    <a:pt x="13194" y="127"/>
                    <a:pt x="13025" y="22"/>
                    <a:pt x="12519" y="22"/>
                  </a:cubicBezTo>
                  <a:lnTo>
                    <a:pt x="6597" y="22"/>
                  </a:lnTo>
                  <a:cubicBezTo>
                    <a:pt x="4595" y="22"/>
                    <a:pt x="2614" y="22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59"/>
            <p:cNvSpPr/>
            <p:nvPr/>
          </p:nvSpPr>
          <p:spPr>
            <a:xfrm rot="-970049">
              <a:off x="8542700" y="3643344"/>
              <a:ext cx="222875" cy="146410"/>
            </a:xfrm>
            <a:custGeom>
              <a:avLst/>
              <a:gdLst/>
              <a:ahLst/>
              <a:cxnLst/>
              <a:rect l="l" t="t" r="r" b="b"/>
              <a:pathLst>
                <a:path w="11487" h="7546" extrusionOk="0">
                  <a:moveTo>
                    <a:pt x="5796" y="1"/>
                  </a:moveTo>
                  <a:cubicBezTo>
                    <a:pt x="4068" y="1"/>
                    <a:pt x="2340" y="1"/>
                    <a:pt x="611" y="22"/>
                  </a:cubicBezTo>
                  <a:cubicBezTo>
                    <a:pt x="581" y="20"/>
                    <a:pt x="552" y="20"/>
                    <a:pt x="525" y="20"/>
                  </a:cubicBezTo>
                  <a:cubicBezTo>
                    <a:pt x="147" y="20"/>
                    <a:pt x="0" y="160"/>
                    <a:pt x="0" y="612"/>
                  </a:cubicBezTo>
                  <a:cubicBezTo>
                    <a:pt x="21" y="2719"/>
                    <a:pt x="21" y="4848"/>
                    <a:pt x="0" y="6977"/>
                  </a:cubicBezTo>
                  <a:cubicBezTo>
                    <a:pt x="0" y="7419"/>
                    <a:pt x="148" y="7546"/>
                    <a:pt x="569" y="7546"/>
                  </a:cubicBezTo>
                  <a:cubicBezTo>
                    <a:pt x="2287" y="7535"/>
                    <a:pt x="4010" y="7530"/>
                    <a:pt x="5733" y="7530"/>
                  </a:cubicBezTo>
                  <a:cubicBezTo>
                    <a:pt x="7456" y="7530"/>
                    <a:pt x="9179" y="7535"/>
                    <a:pt x="10896" y="7546"/>
                  </a:cubicBezTo>
                  <a:cubicBezTo>
                    <a:pt x="11381" y="7546"/>
                    <a:pt x="11487" y="7335"/>
                    <a:pt x="11487" y="6914"/>
                  </a:cubicBezTo>
                  <a:cubicBezTo>
                    <a:pt x="11466" y="4806"/>
                    <a:pt x="11466" y="2698"/>
                    <a:pt x="11487" y="591"/>
                  </a:cubicBezTo>
                  <a:cubicBezTo>
                    <a:pt x="11487" y="127"/>
                    <a:pt x="11318" y="1"/>
                    <a:pt x="108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59"/>
            <p:cNvSpPr/>
            <p:nvPr/>
          </p:nvSpPr>
          <p:spPr>
            <a:xfrm rot="-970049">
              <a:off x="9548896" y="3352205"/>
              <a:ext cx="215521" cy="146410"/>
            </a:xfrm>
            <a:custGeom>
              <a:avLst/>
              <a:gdLst/>
              <a:ahLst/>
              <a:cxnLst/>
              <a:rect l="l" t="t" r="r" b="b"/>
              <a:pathLst>
                <a:path w="11108" h="7546" extrusionOk="0">
                  <a:moveTo>
                    <a:pt x="653" y="1"/>
                  </a:moveTo>
                  <a:cubicBezTo>
                    <a:pt x="169" y="1"/>
                    <a:pt x="0" y="127"/>
                    <a:pt x="0" y="633"/>
                  </a:cubicBezTo>
                  <a:cubicBezTo>
                    <a:pt x="21" y="2698"/>
                    <a:pt x="21" y="4785"/>
                    <a:pt x="0" y="6871"/>
                  </a:cubicBezTo>
                  <a:cubicBezTo>
                    <a:pt x="0" y="7419"/>
                    <a:pt x="190" y="7525"/>
                    <a:pt x="696" y="7525"/>
                  </a:cubicBezTo>
                  <a:cubicBezTo>
                    <a:pt x="1237" y="7518"/>
                    <a:pt x="1778" y="7515"/>
                    <a:pt x="2318" y="7515"/>
                  </a:cubicBezTo>
                  <a:cubicBezTo>
                    <a:pt x="3398" y="7515"/>
                    <a:pt x="4475" y="7525"/>
                    <a:pt x="5543" y="7525"/>
                  </a:cubicBezTo>
                  <a:cubicBezTo>
                    <a:pt x="6365" y="7525"/>
                    <a:pt x="7187" y="7519"/>
                    <a:pt x="8009" y="7519"/>
                  </a:cubicBezTo>
                  <a:cubicBezTo>
                    <a:pt x="8831" y="7519"/>
                    <a:pt x="9653" y="7525"/>
                    <a:pt x="10475" y="7546"/>
                  </a:cubicBezTo>
                  <a:cubicBezTo>
                    <a:pt x="10939" y="7546"/>
                    <a:pt x="11086" y="7419"/>
                    <a:pt x="11086" y="6935"/>
                  </a:cubicBezTo>
                  <a:cubicBezTo>
                    <a:pt x="11065" y="4827"/>
                    <a:pt x="11065" y="2719"/>
                    <a:pt x="11086" y="612"/>
                  </a:cubicBezTo>
                  <a:cubicBezTo>
                    <a:pt x="11107" y="106"/>
                    <a:pt x="10918" y="1"/>
                    <a:pt x="10433" y="1"/>
                  </a:cubicBezTo>
                  <a:cubicBezTo>
                    <a:pt x="8799" y="11"/>
                    <a:pt x="7166" y="16"/>
                    <a:pt x="5535" y="16"/>
                  </a:cubicBezTo>
                  <a:cubicBezTo>
                    <a:pt x="3904" y="16"/>
                    <a:pt x="2276" y="11"/>
                    <a:pt x="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59"/>
            <p:cNvSpPr/>
            <p:nvPr/>
          </p:nvSpPr>
          <p:spPr>
            <a:xfrm rot="-970049">
              <a:off x="9050524" y="3497131"/>
              <a:ext cx="212669" cy="146041"/>
            </a:xfrm>
            <a:custGeom>
              <a:avLst/>
              <a:gdLst/>
              <a:ahLst/>
              <a:cxnLst/>
              <a:rect l="l" t="t" r="r" b="b"/>
              <a:pathLst>
                <a:path w="10961" h="7527" extrusionOk="0">
                  <a:moveTo>
                    <a:pt x="612" y="1"/>
                  </a:moveTo>
                  <a:cubicBezTo>
                    <a:pt x="169" y="1"/>
                    <a:pt x="1" y="127"/>
                    <a:pt x="1" y="591"/>
                  </a:cubicBezTo>
                  <a:cubicBezTo>
                    <a:pt x="22" y="2698"/>
                    <a:pt x="22" y="4806"/>
                    <a:pt x="1" y="6914"/>
                  </a:cubicBezTo>
                  <a:cubicBezTo>
                    <a:pt x="1" y="7377"/>
                    <a:pt x="148" y="7525"/>
                    <a:pt x="612" y="7525"/>
                  </a:cubicBezTo>
                  <a:cubicBezTo>
                    <a:pt x="1153" y="7518"/>
                    <a:pt x="1694" y="7515"/>
                    <a:pt x="2235" y="7515"/>
                  </a:cubicBezTo>
                  <a:cubicBezTo>
                    <a:pt x="3316" y="7515"/>
                    <a:pt x="4398" y="7525"/>
                    <a:pt x="5480" y="7525"/>
                  </a:cubicBezTo>
                  <a:cubicBezTo>
                    <a:pt x="6562" y="7525"/>
                    <a:pt x="7644" y="7515"/>
                    <a:pt x="8726" y="7515"/>
                  </a:cubicBezTo>
                  <a:cubicBezTo>
                    <a:pt x="9267" y="7515"/>
                    <a:pt x="9808" y="7518"/>
                    <a:pt x="10349" y="7525"/>
                  </a:cubicBezTo>
                  <a:cubicBezTo>
                    <a:pt x="10377" y="7526"/>
                    <a:pt x="10404" y="7527"/>
                    <a:pt x="10430" y="7527"/>
                  </a:cubicBezTo>
                  <a:cubicBezTo>
                    <a:pt x="10830" y="7527"/>
                    <a:pt x="10960" y="7370"/>
                    <a:pt x="10960" y="6935"/>
                  </a:cubicBezTo>
                  <a:cubicBezTo>
                    <a:pt x="10939" y="4827"/>
                    <a:pt x="10939" y="2719"/>
                    <a:pt x="10960" y="612"/>
                  </a:cubicBezTo>
                  <a:cubicBezTo>
                    <a:pt x="10960" y="148"/>
                    <a:pt x="10834" y="1"/>
                    <a:pt x="10370" y="1"/>
                  </a:cubicBezTo>
                  <a:cubicBezTo>
                    <a:pt x="8747" y="11"/>
                    <a:pt x="7119" y="16"/>
                    <a:pt x="5491" y="16"/>
                  </a:cubicBezTo>
                  <a:cubicBezTo>
                    <a:pt x="3863" y="16"/>
                    <a:pt x="2235" y="11"/>
                    <a:pt x="6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59"/>
            <p:cNvSpPr/>
            <p:nvPr/>
          </p:nvSpPr>
          <p:spPr>
            <a:xfrm rot="-970049">
              <a:off x="8044452" y="3789180"/>
              <a:ext cx="210612" cy="146410"/>
            </a:xfrm>
            <a:custGeom>
              <a:avLst/>
              <a:gdLst/>
              <a:ahLst/>
              <a:cxnLst/>
              <a:rect l="l" t="t" r="r" b="b"/>
              <a:pathLst>
                <a:path w="10855" h="7546" extrusionOk="0">
                  <a:moveTo>
                    <a:pt x="633" y="1"/>
                  </a:moveTo>
                  <a:cubicBezTo>
                    <a:pt x="169" y="1"/>
                    <a:pt x="22" y="127"/>
                    <a:pt x="22" y="612"/>
                  </a:cubicBezTo>
                  <a:cubicBezTo>
                    <a:pt x="43" y="2719"/>
                    <a:pt x="43" y="4827"/>
                    <a:pt x="22" y="6935"/>
                  </a:cubicBezTo>
                  <a:cubicBezTo>
                    <a:pt x="1" y="7440"/>
                    <a:pt x="190" y="7546"/>
                    <a:pt x="675" y="7546"/>
                  </a:cubicBezTo>
                  <a:cubicBezTo>
                    <a:pt x="2256" y="7535"/>
                    <a:pt x="3842" y="7530"/>
                    <a:pt x="5430" y="7530"/>
                  </a:cubicBezTo>
                  <a:cubicBezTo>
                    <a:pt x="7019" y="7530"/>
                    <a:pt x="8610" y="7535"/>
                    <a:pt x="10201" y="7546"/>
                  </a:cubicBezTo>
                  <a:cubicBezTo>
                    <a:pt x="10686" y="7546"/>
                    <a:pt x="10855" y="7419"/>
                    <a:pt x="10855" y="6914"/>
                  </a:cubicBezTo>
                  <a:cubicBezTo>
                    <a:pt x="10813" y="4827"/>
                    <a:pt x="10813" y="2762"/>
                    <a:pt x="10855" y="675"/>
                  </a:cubicBezTo>
                  <a:cubicBezTo>
                    <a:pt x="10855" y="127"/>
                    <a:pt x="10665" y="22"/>
                    <a:pt x="10159" y="22"/>
                  </a:cubicBezTo>
                  <a:cubicBezTo>
                    <a:pt x="9632" y="29"/>
                    <a:pt x="9105" y="31"/>
                    <a:pt x="8578" y="31"/>
                  </a:cubicBezTo>
                  <a:cubicBezTo>
                    <a:pt x="7525" y="31"/>
                    <a:pt x="6471" y="22"/>
                    <a:pt x="5417" y="22"/>
                  </a:cubicBezTo>
                  <a:cubicBezTo>
                    <a:pt x="3815" y="22"/>
                    <a:pt x="2213" y="22"/>
                    <a:pt x="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59"/>
            <p:cNvSpPr/>
            <p:nvPr/>
          </p:nvSpPr>
          <p:spPr>
            <a:xfrm rot="-970049">
              <a:off x="8589616" y="3810417"/>
              <a:ext cx="222875" cy="135836"/>
            </a:xfrm>
            <a:custGeom>
              <a:avLst/>
              <a:gdLst/>
              <a:ahLst/>
              <a:cxnLst/>
              <a:rect l="l" t="t" r="r" b="b"/>
              <a:pathLst>
                <a:path w="11487" h="7001" extrusionOk="0">
                  <a:moveTo>
                    <a:pt x="525" y="1"/>
                  </a:moveTo>
                  <a:cubicBezTo>
                    <a:pt x="147" y="1"/>
                    <a:pt x="0" y="141"/>
                    <a:pt x="0" y="593"/>
                  </a:cubicBezTo>
                  <a:cubicBezTo>
                    <a:pt x="21" y="2532"/>
                    <a:pt x="21" y="4492"/>
                    <a:pt x="0" y="6431"/>
                  </a:cubicBezTo>
                  <a:cubicBezTo>
                    <a:pt x="0" y="6874"/>
                    <a:pt x="148" y="7000"/>
                    <a:pt x="569" y="7000"/>
                  </a:cubicBezTo>
                  <a:cubicBezTo>
                    <a:pt x="2287" y="6990"/>
                    <a:pt x="4005" y="6984"/>
                    <a:pt x="5725" y="6984"/>
                  </a:cubicBezTo>
                  <a:cubicBezTo>
                    <a:pt x="7445" y="6984"/>
                    <a:pt x="9168" y="6990"/>
                    <a:pt x="10896" y="7000"/>
                  </a:cubicBezTo>
                  <a:cubicBezTo>
                    <a:pt x="11318" y="7000"/>
                    <a:pt x="11466" y="6874"/>
                    <a:pt x="11466" y="6431"/>
                  </a:cubicBezTo>
                  <a:cubicBezTo>
                    <a:pt x="11444" y="4492"/>
                    <a:pt x="11444" y="2532"/>
                    <a:pt x="11466" y="593"/>
                  </a:cubicBezTo>
                  <a:cubicBezTo>
                    <a:pt x="11487" y="129"/>
                    <a:pt x="11318" y="3"/>
                    <a:pt x="10854" y="3"/>
                  </a:cubicBezTo>
                  <a:lnTo>
                    <a:pt x="611" y="3"/>
                  </a:lnTo>
                  <a:cubicBezTo>
                    <a:pt x="581" y="2"/>
                    <a:pt x="552" y="1"/>
                    <a:pt x="5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59"/>
            <p:cNvSpPr/>
            <p:nvPr/>
          </p:nvSpPr>
          <p:spPr>
            <a:xfrm rot="-970049">
              <a:off x="9595882" y="3519366"/>
              <a:ext cx="215114" cy="136204"/>
            </a:xfrm>
            <a:custGeom>
              <a:avLst/>
              <a:gdLst/>
              <a:ahLst/>
              <a:cxnLst/>
              <a:rect l="l" t="t" r="r" b="b"/>
              <a:pathLst>
                <a:path w="11087" h="7020" extrusionOk="0">
                  <a:moveTo>
                    <a:pt x="653" y="1"/>
                  </a:moveTo>
                  <a:cubicBezTo>
                    <a:pt x="190" y="1"/>
                    <a:pt x="0" y="106"/>
                    <a:pt x="0" y="633"/>
                  </a:cubicBezTo>
                  <a:cubicBezTo>
                    <a:pt x="21" y="2572"/>
                    <a:pt x="21" y="4490"/>
                    <a:pt x="0" y="6429"/>
                  </a:cubicBezTo>
                  <a:cubicBezTo>
                    <a:pt x="0" y="6893"/>
                    <a:pt x="148" y="7019"/>
                    <a:pt x="611" y="7019"/>
                  </a:cubicBezTo>
                  <a:cubicBezTo>
                    <a:pt x="2255" y="7009"/>
                    <a:pt x="3899" y="7003"/>
                    <a:pt x="5543" y="7003"/>
                  </a:cubicBezTo>
                  <a:cubicBezTo>
                    <a:pt x="7187" y="7003"/>
                    <a:pt x="8831" y="7009"/>
                    <a:pt x="10475" y="7019"/>
                  </a:cubicBezTo>
                  <a:cubicBezTo>
                    <a:pt x="10981" y="7019"/>
                    <a:pt x="11086" y="6851"/>
                    <a:pt x="11086" y="6366"/>
                  </a:cubicBezTo>
                  <a:cubicBezTo>
                    <a:pt x="11065" y="4469"/>
                    <a:pt x="11065" y="2551"/>
                    <a:pt x="11086" y="654"/>
                  </a:cubicBezTo>
                  <a:cubicBezTo>
                    <a:pt x="11086" y="148"/>
                    <a:pt x="10939" y="22"/>
                    <a:pt x="10454" y="22"/>
                  </a:cubicBezTo>
                  <a:lnTo>
                    <a:pt x="5585" y="22"/>
                  </a:lnTo>
                  <a:cubicBezTo>
                    <a:pt x="3941" y="22"/>
                    <a:pt x="2297" y="22"/>
                    <a:pt x="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59"/>
            <p:cNvSpPr/>
            <p:nvPr/>
          </p:nvSpPr>
          <p:spPr>
            <a:xfrm rot="-970049">
              <a:off x="9097607" y="3664608"/>
              <a:ext cx="212669" cy="135816"/>
            </a:xfrm>
            <a:custGeom>
              <a:avLst/>
              <a:gdLst/>
              <a:ahLst/>
              <a:cxnLst/>
              <a:rect l="l" t="t" r="r" b="b"/>
              <a:pathLst>
                <a:path w="10961" h="7000" extrusionOk="0">
                  <a:moveTo>
                    <a:pt x="534" y="0"/>
                  </a:moveTo>
                  <a:cubicBezTo>
                    <a:pt x="149" y="0"/>
                    <a:pt x="1" y="157"/>
                    <a:pt x="1" y="592"/>
                  </a:cubicBezTo>
                  <a:cubicBezTo>
                    <a:pt x="22" y="2531"/>
                    <a:pt x="22" y="4491"/>
                    <a:pt x="1" y="6430"/>
                  </a:cubicBezTo>
                  <a:cubicBezTo>
                    <a:pt x="1" y="6873"/>
                    <a:pt x="169" y="6999"/>
                    <a:pt x="591" y="6999"/>
                  </a:cubicBezTo>
                  <a:cubicBezTo>
                    <a:pt x="2224" y="6989"/>
                    <a:pt x="3857" y="6983"/>
                    <a:pt x="5491" y="6983"/>
                  </a:cubicBezTo>
                  <a:cubicBezTo>
                    <a:pt x="7124" y="6983"/>
                    <a:pt x="8758" y="6989"/>
                    <a:pt x="10391" y="6999"/>
                  </a:cubicBezTo>
                  <a:cubicBezTo>
                    <a:pt x="10791" y="6999"/>
                    <a:pt x="10960" y="6873"/>
                    <a:pt x="10960" y="6430"/>
                  </a:cubicBezTo>
                  <a:cubicBezTo>
                    <a:pt x="10939" y="4491"/>
                    <a:pt x="10939" y="2531"/>
                    <a:pt x="10960" y="592"/>
                  </a:cubicBezTo>
                  <a:cubicBezTo>
                    <a:pt x="10960" y="107"/>
                    <a:pt x="10791" y="2"/>
                    <a:pt x="10349" y="2"/>
                  </a:cubicBezTo>
                  <a:lnTo>
                    <a:pt x="612" y="2"/>
                  </a:lnTo>
                  <a:cubicBezTo>
                    <a:pt x="585" y="1"/>
                    <a:pt x="559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59"/>
            <p:cNvSpPr/>
            <p:nvPr/>
          </p:nvSpPr>
          <p:spPr>
            <a:xfrm rot="-970049">
              <a:off x="8090987" y="3956405"/>
              <a:ext cx="210612" cy="135836"/>
            </a:xfrm>
            <a:custGeom>
              <a:avLst/>
              <a:gdLst/>
              <a:ahLst/>
              <a:cxnLst/>
              <a:rect l="l" t="t" r="r" b="b"/>
              <a:pathLst>
                <a:path w="10855" h="7001" extrusionOk="0">
                  <a:moveTo>
                    <a:pt x="654" y="1"/>
                  </a:moveTo>
                  <a:cubicBezTo>
                    <a:pt x="169" y="1"/>
                    <a:pt x="22" y="127"/>
                    <a:pt x="22" y="633"/>
                  </a:cubicBezTo>
                  <a:cubicBezTo>
                    <a:pt x="43" y="2530"/>
                    <a:pt x="43" y="4448"/>
                    <a:pt x="22" y="6345"/>
                  </a:cubicBezTo>
                  <a:cubicBezTo>
                    <a:pt x="0" y="6893"/>
                    <a:pt x="211" y="6998"/>
                    <a:pt x="717" y="6998"/>
                  </a:cubicBezTo>
                  <a:cubicBezTo>
                    <a:pt x="1230" y="6991"/>
                    <a:pt x="1745" y="6989"/>
                    <a:pt x="2262" y="6989"/>
                  </a:cubicBezTo>
                  <a:cubicBezTo>
                    <a:pt x="3295" y="6989"/>
                    <a:pt x="4335" y="6998"/>
                    <a:pt x="5375" y="6998"/>
                  </a:cubicBezTo>
                  <a:cubicBezTo>
                    <a:pt x="6443" y="6998"/>
                    <a:pt x="7511" y="6989"/>
                    <a:pt x="8572" y="6989"/>
                  </a:cubicBezTo>
                  <a:cubicBezTo>
                    <a:pt x="9103" y="6989"/>
                    <a:pt x="9632" y="6991"/>
                    <a:pt x="10159" y="6998"/>
                  </a:cubicBezTo>
                  <a:cubicBezTo>
                    <a:pt x="10191" y="6999"/>
                    <a:pt x="10221" y="7000"/>
                    <a:pt x="10250" y="7000"/>
                  </a:cubicBezTo>
                  <a:cubicBezTo>
                    <a:pt x="10706" y="7000"/>
                    <a:pt x="10855" y="6840"/>
                    <a:pt x="10855" y="6345"/>
                  </a:cubicBezTo>
                  <a:cubicBezTo>
                    <a:pt x="10812" y="4448"/>
                    <a:pt x="10812" y="2572"/>
                    <a:pt x="10855" y="675"/>
                  </a:cubicBezTo>
                  <a:cubicBezTo>
                    <a:pt x="10855" y="191"/>
                    <a:pt x="10728" y="1"/>
                    <a:pt x="10180" y="1"/>
                  </a:cubicBezTo>
                  <a:cubicBezTo>
                    <a:pt x="8599" y="11"/>
                    <a:pt x="7014" y="17"/>
                    <a:pt x="5425" y="17"/>
                  </a:cubicBezTo>
                  <a:cubicBezTo>
                    <a:pt x="3836" y="17"/>
                    <a:pt x="2245" y="1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59"/>
            <p:cNvSpPr/>
            <p:nvPr/>
          </p:nvSpPr>
          <p:spPr>
            <a:xfrm rot="-970049">
              <a:off x="7574270" y="3471541"/>
              <a:ext cx="2381597" cy="596854"/>
            </a:xfrm>
            <a:custGeom>
              <a:avLst/>
              <a:gdLst/>
              <a:ahLst/>
              <a:cxnLst/>
              <a:rect l="l" t="t" r="r" b="b"/>
              <a:pathLst>
                <a:path w="122748" h="30762" extrusionOk="0">
                  <a:moveTo>
                    <a:pt x="22318" y="7534"/>
                  </a:moveTo>
                  <a:cubicBezTo>
                    <a:pt x="22778" y="7534"/>
                    <a:pt x="22910" y="7712"/>
                    <a:pt x="22910" y="8210"/>
                  </a:cubicBezTo>
                  <a:cubicBezTo>
                    <a:pt x="22868" y="10254"/>
                    <a:pt x="22868" y="12320"/>
                    <a:pt x="22910" y="14385"/>
                  </a:cubicBezTo>
                  <a:cubicBezTo>
                    <a:pt x="22910" y="14912"/>
                    <a:pt x="22762" y="15060"/>
                    <a:pt x="22235" y="15060"/>
                  </a:cubicBezTo>
                  <a:cubicBezTo>
                    <a:pt x="21561" y="15053"/>
                    <a:pt x="20887" y="15050"/>
                    <a:pt x="20212" y="15050"/>
                  </a:cubicBezTo>
                  <a:cubicBezTo>
                    <a:pt x="18863" y="15050"/>
                    <a:pt x="17514" y="15060"/>
                    <a:pt x="16166" y="15060"/>
                  </a:cubicBezTo>
                  <a:cubicBezTo>
                    <a:pt x="14859" y="15060"/>
                    <a:pt x="13543" y="15050"/>
                    <a:pt x="12223" y="15050"/>
                  </a:cubicBezTo>
                  <a:cubicBezTo>
                    <a:pt x="11564" y="15050"/>
                    <a:pt x="10903" y="15053"/>
                    <a:pt x="10243" y="15060"/>
                  </a:cubicBezTo>
                  <a:cubicBezTo>
                    <a:pt x="9716" y="15060"/>
                    <a:pt x="9590" y="14912"/>
                    <a:pt x="9590" y="14385"/>
                  </a:cubicBezTo>
                  <a:cubicBezTo>
                    <a:pt x="9611" y="12320"/>
                    <a:pt x="9611" y="10254"/>
                    <a:pt x="9590" y="8189"/>
                  </a:cubicBezTo>
                  <a:cubicBezTo>
                    <a:pt x="9569" y="7683"/>
                    <a:pt x="9737" y="7536"/>
                    <a:pt x="10264" y="7536"/>
                  </a:cubicBezTo>
                  <a:cubicBezTo>
                    <a:pt x="12256" y="7546"/>
                    <a:pt x="14253" y="7551"/>
                    <a:pt x="16250" y="7551"/>
                  </a:cubicBezTo>
                  <a:cubicBezTo>
                    <a:pt x="18247" y="7551"/>
                    <a:pt x="20244" y="7546"/>
                    <a:pt x="22235" y="7536"/>
                  </a:cubicBezTo>
                  <a:cubicBezTo>
                    <a:pt x="22264" y="7534"/>
                    <a:pt x="22291" y="7534"/>
                    <a:pt x="22318" y="7534"/>
                  </a:cubicBezTo>
                  <a:close/>
                  <a:moveTo>
                    <a:pt x="49023" y="7536"/>
                  </a:moveTo>
                  <a:cubicBezTo>
                    <a:pt x="49466" y="7536"/>
                    <a:pt x="49634" y="7641"/>
                    <a:pt x="49634" y="8126"/>
                  </a:cubicBezTo>
                  <a:cubicBezTo>
                    <a:pt x="49613" y="10233"/>
                    <a:pt x="49613" y="12341"/>
                    <a:pt x="49634" y="14449"/>
                  </a:cubicBezTo>
                  <a:cubicBezTo>
                    <a:pt x="49655" y="14954"/>
                    <a:pt x="49445" y="15060"/>
                    <a:pt x="48981" y="15060"/>
                  </a:cubicBezTo>
                  <a:lnTo>
                    <a:pt x="42995" y="15060"/>
                  </a:lnTo>
                  <a:cubicBezTo>
                    <a:pt x="41661" y="15060"/>
                    <a:pt x="40326" y="15050"/>
                    <a:pt x="38997" y="15050"/>
                  </a:cubicBezTo>
                  <a:cubicBezTo>
                    <a:pt x="38333" y="15050"/>
                    <a:pt x="37670" y="15053"/>
                    <a:pt x="37010" y="15060"/>
                  </a:cubicBezTo>
                  <a:cubicBezTo>
                    <a:pt x="36504" y="15060"/>
                    <a:pt x="36314" y="14933"/>
                    <a:pt x="36314" y="14406"/>
                  </a:cubicBezTo>
                  <a:cubicBezTo>
                    <a:pt x="36335" y="12320"/>
                    <a:pt x="36335" y="10233"/>
                    <a:pt x="36314" y="8147"/>
                  </a:cubicBezTo>
                  <a:cubicBezTo>
                    <a:pt x="36314" y="7704"/>
                    <a:pt x="36441" y="7536"/>
                    <a:pt x="36904" y="7536"/>
                  </a:cubicBezTo>
                  <a:close/>
                  <a:moveTo>
                    <a:pt x="76317" y="7515"/>
                  </a:moveTo>
                  <a:cubicBezTo>
                    <a:pt x="76780" y="7515"/>
                    <a:pt x="76907" y="7683"/>
                    <a:pt x="76907" y="8126"/>
                  </a:cubicBezTo>
                  <a:cubicBezTo>
                    <a:pt x="76886" y="10233"/>
                    <a:pt x="76886" y="12341"/>
                    <a:pt x="76907" y="14449"/>
                  </a:cubicBezTo>
                  <a:cubicBezTo>
                    <a:pt x="76907" y="14975"/>
                    <a:pt x="76696" y="15060"/>
                    <a:pt x="76254" y="15060"/>
                  </a:cubicBezTo>
                  <a:lnTo>
                    <a:pt x="64409" y="15060"/>
                  </a:lnTo>
                  <a:cubicBezTo>
                    <a:pt x="63924" y="15060"/>
                    <a:pt x="63713" y="14975"/>
                    <a:pt x="63713" y="14406"/>
                  </a:cubicBezTo>
                  <a:cubicBezTo>
                    <a:pt x="63734" y="12320"/>
                    <a:pt x="63734" y="10254"/>
                    <a:pt x="63713" y="8168"/>
                  </a:cubicBezTo>
                  <a:cubicBezTo>
                    <a:pt x="63713" y="7683"/>
                    <a:pt x="63840" y="7515"/>
                    <a:pt x="64346" y="7515"/>
                  </a:cubicBezTo>
                  <a:cubicBezTo>
                    <a:pt x="66337" y="7525"/>
                    <a:pt x="68334" y="7530"/>
                    <a:pt x="70331" y="7530"/>
                  </a:cubicBezTo>
                  <a:cubicBezTo>
                    <a:pt x="72328" y="7530"/>
                    <a:pt x="74325" y="7525"/>
                    <a:pt x="76317" y="7515"/>
                  </a:cubicBezTo>
                  <a:close/>
                  <a:moveTo>
                    <a:pt x="88562" y="7515"/>
                  </a:moveTo>
                  <a:cubicBezTo>
                    <a:pt x="89026" y="7515"/>
                    <a:pt x="89152" y="7683"/>
                    <a:pt x="89152" y="8126"/>
                  </a:cubicBezTo>
                  <a:cubicBezTo>
                    <a:pt x="89131" y="10233"/>
                    <a:pt x="89131" y="12341"/>
                    <a:pt x="89152" y="14449"/>
                  </a:cubicBezTo>
                  <a:cubicBezTo>
                    <a:pt x="89152" y="14912"/>
                    <a:pt x="89005" y="15060"/>
                    <a:pt x="88541" y="15060"/>
                  </a:cubicBezTo>
                  <a:cubicBezTo>
                    <a:pt x="88000" y="15053"/>
                    <a:pt x="87459" y="15050"/>
                    <a:pt x="86918" y="15050"/>
                  </a:cubicBezTo>
                  <a:cubicBezTo>
                    <a:pt x="85836" y="15050"/>
                    <a:pt x="84754" y="15060"/>
                    <a:pt x="83672" y="15060"/>
                  </a:cubicBezTo>
                  <a:cubicBezTo>
                    <a:pt x="82576" y="15060"/>
                    <a:pt x="81499" y="15050"/>
                    <a:pt x="80422" y="15050"/>
                  </a:cubicBezTo>
                  <a:cubicBezTo>
                    <a:pt x="79883" y="15050"/>
                    <a:pt x="79345" y="15053"/>
                    <a:pt x="78804" y="15060"/>
                  </a:cubicBezTo>
                  <a:cubicBezTo>
                    <a:pt x="78340" y="15060"/>
                    <a:pt x="78193" y="14891"/>
                    <a:pt x="78193" y="14449"/>
                  </a:cubicBezTo>
                  <a:cubicBezTo>
                    <a:pt x="78214" y="12341"/>
                    <a:pt x="78214" y="10233"/>
                    <a:pt x="78193" y="8126"/>
                  </a:cubicBezTo>
                  <a:cubicBezTo>
                    <a:pt x="78193" y="7662"/>
                    <a:pt x="78340" y="7515"/>
                    <a:pt x="78804" y="7515"/>
                  </a:cubicBezTo>
                  <a:cubicBezTo>
                    <a:pt x="80427" y="7525"/>
                    <a:pt x="82049" y="7530"/>
                    <a:pt x="83675" y="7530"/>
                  </a:cubicBezTo>
                  <a:cubicBezTo>
                    <a:pt x="85300" y="7530"/>
                    <a:pt x="86929" y="7525"/>
                    <a:pt x="88562" y="7515"/>
                  </a:cubicBezTo>
                  <a:close/>
                  <a:moveTo>
                    <a:pt x="103041" y="7515"/>
                  </a:moveTo>
                  <a:cubicBezTo>
                    <a:pt x="103505" y="7515"/>
                    <a:pt x="103652" y="7683"/>
                    <a:pt x="103652" y="8126"/>
                  </a:cubicBezTo>
                  <a:cubicBezTo>
                    <a:pt x="103631" y="10233"/>
                    <a:pt x="103610" y="12341"/>
                    <a:pt x="103652" y="14449"/>
                  </a:cubicBezTo>
                  <a:cubicBezTo>
                    <a:pt x="103652" y="14975"/>
                    <a:pt x="103442" y="15060"/>
                    <a:pt x="102978" y="15060"/>
                  </a:cubicBezTo>
                  <a:lnTo>
                    <a:pt x="97056" y="15060"/>
                  </a:lnTo>
                  <a:cubicBezTo>
                    <a:pt x="95735" y="15060"/>
                    <a:pt x="94405" y="15050"/>
                    <a:pt x="93078" y="15050"/>
                  </a:cubicBezTo>
                  <a:cubicBezTo>
                    <a:pt x="92414" y="15050"/>
                    <a:pt x="91751" y="15053"/>
                    <a:pt x="91091" y="15060"/>
                  </a:cubicBezTo>
                  <a:cubicBezTo>
                    <a:pt x="90585" y="15060"/>
                    <a:pt x="90459" y="14891"/>
                    <a:pt x="90459" y="14406"/>
                  </a:cubicBezTo>
                  <a:cubicBezTo>
                    <a:pt x="90480" y="12341"/>
                    <a:pt x="90480" y="10254"/>
                    <a:pt x="90459" y="8168"/>
                  </a:cubicBezTo>
                  <a:cubicBezTo>
                    <a:pt x="90438" y="7683"/>
                    <a:pt x="90585" y="7515"/>
                    <a:pt x="91070" y="7515"/>
                  </a:cubicBezTo>
                  <a:cubicBezTo>
                    <a:pt x="93072" y="7525"/>
                    <a:pt x="95069" y="7530"/>
                    <a:pt x="97064" y="7530"/>
                  </a:cubicBezTo>
                  <a:cubicBezTo>
                    <a:pt x="99058" y="7530"/>
                    <a:pt x="101050" y="7525"/>
                    <a:pt x="103041" y="7515"/>
                  </a:cubicBezTo>
                  <a:close/>
                  <a:moveTo>
                    <a:pt x="115371" y="7515"/>
                  </a:moveTo>
                  <a:cubicBezTo>
                    <a:pt x="115856" y="7515"/>
                    <a:pt x="116024" y="7641"/>
                    <a:pt x="116024" y="8147"/>
                  </a:cubicBezTo>
                  <a:cubicBezTo>
                    <a:pt x="116003" y="10254"/>
                    <a:pt x="116003" y="12362"/>
                    <a:pt x="116024" y="14470"/>
                  </a:cubicBezTo>
                  <a:cubicBezTo>
                    <a:pt x="116024" y="14933"/>
                    <a:pt x="115877" y="15060"/>
                    <a:pt x="115413" y="15060"/>
                  </a:cubicBezTo>
                  <a:cubicBezTo>
                    <a:pt x="114865" y="15053"/>
                    <a:pt x="114317" y="15050"/>
                    <a:pt x="113769" y="15050"/>
                  </a:cubicBezTo>
                  <a:cubicBezTo>
                    <a:pt x="112673" y="15050"/>
                    <a:pt x="111577" y="15060"/>
                    <a:pt x="110481" y="15060"/>
                  </a:cubicBezTo>
                  <a:cubicBezTo>
                    <a:pt x="109399" y="15060"/>
                    <a:pt x="108317" y="15050"/>
                    <a:pt x="107235" y="15050"/>
                  </a:cubicBezTo>
                  <a:cubicBezTo>
                    <a:pt x="106694" y="15050"/>
                    <a:pt x="106154" y="15053"/>
                    <a:pt x="105613" y="15060"/>
                  </a:cubicBezTo>
                  <a:cubicBezTo>
                    <a:pt x="105128" y="15060"/>
                    <a:pt x="104938" y="14933"/>
                    <a:pt x="104938" y="14385"/>
                  </a:cubicBezTo>
                  <a:cubicBezTo>
                    <a:pt x="104959" y="12320"/>
                    <a:pt x="104959" y="10233"/>
                    <a:pt x="104938" y="8147"/>
                  </a:cubicBezTo>
                  <a:cubicBezTo>
                    <a:pt x="104917" y="7662"/>
                    <a:pt x="105086" y="7515"/>
                    <a:pt x="105570" y="7515"/>
                  </a:cubicBezTo>
                  <a:cubicBezTo>
                    <a:pt x="107204" y="7525"/>
                    <a:pt x="108837" y="7530"/>
                    <a:pt x="110471" y="7530"/>
                  </a:cubicBezTo>
                  <a:cubicBezTo>
                    <a:pt x="112104" y="7530"/>
                    <a:pt x="113737" y="7525"/>
                    <a:pt x="115371" y="7515"/>
                  </a:cubicBezTo>
                  <a:close/>
                  <a:moveTo>
                    <a:pt x="61795" y="7536"/>
                  </a:moveTo>
                  <a:cubicBezTo>
                    <a:pt x="62259" y="7536"/>
                    <a:pt x="62407" y="7662"/>
                    <a:pt x="62407" y="8126"/>
                  </a:cubicBezTo>
                  <a:cubicBezTo>
                    <a:pt x="62385" y="10233"/>
                    <a:pt x="62385" y="12341"/>
                    <a:pt x="62407" y="14449"/>
                  </a:cubicBezTo>
                  <a:cubicBezTo>
                    <a:pt x="62407" y="14891"/>
                    <a:pt x="62322" y="15081"/>
                    <a:pt x="61837" y="15081"/>
                  </a:cubicBezTo>
                  <a:cubicBezTo>
                    <a:pt x="60109" y="15070"/>
                    <a:pt x="58386" y="15065"/>
                    <a:pt x="56666" y="15065"/>
                  </a:cubicBezTo>
                  <a:cubicBezTo>
                    <a:pt x="54946" y="15065"/>
                    <a:pt x="53228" y="15070"/>
                    <a:pt x="51510" y="15081"/>
                  </a:cubicBezTo>
                  <a:cubicBezTo>
                    <a:pt x="51089" y="15081"/>
                    <a:pt x="50941" y="14954"/>
                    <a:pt x="50941" y="14512"/>
                  </a:cubicBezTo>
                  <a:cubicBezTo>
                    <a:pt x="50941" y="12383"/>
                    <a:pt x="50941" y="10254"/>
                    <a:pt x="50941" y="8147"/>
                  </a:cubicBezTo>
                  <a:cubicBezTo>
                    <a:pt x="50920" y="7662"/>
                    <a:pt x="51110" y="7557"/>
                    <a:pt x="51552" y="7557"/>
                  </a:cubicBezTo>
                  <a:lnTo>
                    <a:pt x="56737" y="7557"/>
                  </a:lnTo>
                  <a:cubicBezTo>
                    <a:pt x="58423" y="7557"/>
                    <a:pt x="60109" y="7557"/>
                    <a:pt x="61795" y="7536"/>
                  </a:cubicBezTo>
                  <a:close/>
                  <a:moveTo>
                    <a:pt x="34354" y="7557"/>
                  </a:moveTo>
                  <a:cubicBezTo>
                    <a:pt x="34839" y="7557"/>
                    <a:pt x="35029" y="7683"/>
                    <a:pt x="35029" y="8210"/>
                  </a:cubicBezTo>
                  <a:cubicBezTo>
                    <a:pt x="35008" y="10297"/>
                    <a:pt x="35008" y="12383"/>
                    <a:pt x="35029" y="14470"/>
                  </a:cubicBezTo>
                  <a:cubicBezTo>
                    <a:pt x="35029" y="14954"/>
                    <a:pt x="34881" y="15102"/>
                    <a:pt x="34396" y="15102"/>
                  </a:cubicBezTo>
                  <a:cubicBezTo>
                    <a:pt x="32805" y="15091"/>
                    <a:pt x="31214" y="15086"/>
                    <a:pt x="29623" y="15086"/>
                  </a:cubicBezTo>
                  <a:cubicBezTo>
                    <a:pt x="28031" y="15086"/>
                    <a:pt x="26440" y="15091"/>
                    <a:pt x="24849" y="15102"/>
                  </a:cubicBezTo>
                  <a:cubicBezTo>
                    <a:pt x="24385" y="15102"/>
                    <a:pt x="24196" y="14975"/>
                    <a:pt x="24196" y="14470"/>
                  </a:cubicBezTo>
                  <a:cubicBezTo>
                    <a:pt x="24217" y="12362"/>
                    <a:pt x="24217" y="10254"/>
                    <a:pt x="24196" y="8147"/>
                  </a:cubicBezTo>
                  <a:cubicBezTo>
                    <a:pt x="24196" y="7683"/>
                    <a:pt x="24364" y="7557"/>
                    <a:pt x="24807" y="7557"/>
                  </a:cubicBezTo>
                  <a:lnTo>
                    <a:pt x="29612" y="7557"/>
                  </a:lnTo>
                  <a:cubicBezTo>
                    <a:pt x="30666" y="7557"/>
                    <a:pt x="31720" y="7566"/>
                    <a:pt x="32773" y="7566"/>
                  </a:cubicBezTo>
                  <a:cubicBezTo>
                    <a:pt x="33300" y="7566"/>
                    <a:pt x="33827" y="7564"/>
                    <a:pt x="34354" y="7557"/>
                  </a:cubicBezTo>
                  <a:close/>
                  <a:moveTo>
                    <a:pt x="34375" y="16472"/>
                  </a:moveTo>
                  <a:cubicBezTo>
                    <a:pt x="34923" y="16472"/>
                    <a:pt x="35029" y="16683"/>
                    <a:pt x="35029" y="17167"/>
                  </a:cubicBezTo>
                  <a:cubicBezTo>
                    <a:pt x="35008" y="19043"/>
                    <a:pt x="34986" y="20940"/>
                    <a:pt x="35029" y="22816"/>
                  </a:cubicBezTo>
                  <a:cubicBezTo>
                    <a:pt x="35029" y="23343"/>
                    <a:pt x="34881" y="23490"/>
                    <a:pt x="34354" y="23490"/>
                  </a:cubicBezTo>
                  <a:cubicBezTo>
                    <a:pt x="33820" y="23483"/>
                    <a:pt x="33286" y="23481"/>
                    <a:pt x="32752" y="23481"/>
                  </a:cubicBezTo>
                  <a:cubicBezTo>
                    <a:pt x="31685" y="23481"/>
                    <a:pt x="30617" y="23490"/>
                    <a:pt x="29549" y="23490"/>
                  </a:cubicBezTo>
                  <a:cubicBezTo>
                    <a:pt x="28509" y="23490"/>
                    <a:pt x="27479" y="23481"/>
                    <a:pt x="26445" y="23481"/>
                  </a:cubicBezTo>
                  <a:cubicBezTo>
                    <a:pt x="25928" y="23481"/>
                    <a:pt x="25411" y="23483"/>
                    <a:pt x="24891" y="23490"/>
                  </a:cubicBezTo>
                  <a:cubicBezTo>
                    <a:pt x="24385" y="23490"/>
                    <a:pt x="24196" y="23385"/>
                    <a:pt x="24196" y="22837"/>
                  </a:cubicBezTo>
                  <a:cubicBezTo>
                    <a:pt x="24217" y="20940"/>
                    <a:pt x="24217" y="19022"/>
                    <a:pt x="24196" y="17125"/>
                  </a:cubicBezTo>
                  <a:cubicBezTo>
                    <a:pt x="24196" y="16619"/>
                    <a:pt x="24343" y="16472"/>
                    <a:pt x="24828" y="16472"/>
                  </a:cubicBezTo>
                  <a:cubicBezTo>
                    <a:pt x="26665" y="16484"/>
                    <a:pt x="28503" y="16496"/>
                    <a:pt x="30340" y="16496"/>
                  </a:cubicBezTo>
                  <a:cubicBezTo>
                    <a:pt x="31685" y="16496"/>
                    <a:pt x="33030" y="16490"/>
                    <a:pt x="34375" y="16472"/>
                  </a:cubicBezTo>
                  <a:close/>
                  <a:moveTo>
                    <a:pt x="102999" y="16493"/>
                  </a:moveTo>
                  <a:cubicBezTo>
                    <a:pt x="103484" y="16493"/>
                    <a:pt x="103652" y="16619"/>
                    <a:pt x="103652" y="17125"/>
                  </a:cubicBezTo>
                  <a:cubicBezTo>
                    <a:pt x="103610" y="19022"/>
                    <a:pt x="103610" y="20940"/>
                    <a:pt x="103652" y="22837"/>
                  </a:cubicBezTo>
                  <a:cubicBezTo>
                    <a:pt x="103652" y="23385"/>
                    <a:pt x="103463" y="23490"/>
                    <a:pt x="102957" y="23490"/>
                  </a:cubicBezTo>
                  <a:lnTo>
                    <a:pt x="96971" y="23490"/>
                  </a:lnTo>
                  <a:cubicBezTo>
                    <a:pt x="95679" y="23490"/>
                    <a:pt x="94377" y="23481"/>
                    <a:pt x="93078" y="23481"/>
                  </a:cubicBezTo>
                  <a:cubicBezTo>
                    <a:pt x="92428" y="23481"/>
                    <a:pt x="91780" y="23483"/>
                    <a:pt x="91133" y="23490"/>
                  </a:cubicBezTo>
                  <a:cubicBezTo>
                    <a:pt x="91103" y="23491"/>
                    <a:pt x="91074" y="23492"/>
                    <a:pt x="91045" y="23492"/>
                  </a:cubicBezTo>
                  <a:cubicBezTo>
                    <a:pt x="90608" y="23492"/>
                    <a:pt x="90459" y="23332"/>
                    <a:pt x="90459" y="22837"/>
                  </a:cubicBezTo>
                  <a:cubicBezTo>
                    <a:pt x="90480" y="20940"/>
                    <a:pt x="90480" y="19064"/>
                    <a:pt x="90459" y="17188"/>
                  </a:cubicBezTo>
                  <a:cubicBezTo>
                    <a:pt x="90438" y="16683"/>
                    <a:pt x="90543" y="16493"/>
                    <a:pt x="91091" y="16493"/>
                  </a:cubicBezTo>
                  <a:cubicBezTo>
                    <a:pt x="93083" y="16503"/>
                    <a:pt x="95069" y="16509"/>
                    <a:pt x="97053" y="16509"/>
                  </a:cubicBezTo>
                  <a:cubicBezTo>
                    <a:pt x="99037" y="16509"/>
                    <a:pt x="101018" y="16503"/>
                    <a:pt x="102999" y="16493"/>
                  </a:cubicBezTo>
                  <a:close/>
                  <a:moveTo>
                    <a:pt x="22172" y="16493"/>
                  </a:moveTo>
                  <a:cubicBezTo>
                    <a:pt x="22762" y="16493"/>
                    <a:pt x="22910" y="16683"/>
                    <a:pt x="22910" y="17252"/>
                  </a:cubicBezTo>
                  <a:cubicBezTo>
                    <a:pt x="22868" y="19127"/>
                    <a:pt x="22868" y="20982"/>
                    <a:pt x="22910" y="22858"/>
                  </a:cubicBezTo>
                  <a:cubicBezTo>
                    <a:pt x="22910" y="23385"/>
                    <a:pt x="22741" y="23511"/>
                    <a:pt x="22214" y="23511"/>
                  </a:cubicBezTo>
                  <a:cubicBezTo>
                    <a:pt x="20223" y="23501"/>
                    <a:pt x="18226" y="23495"/>
                    <a:pt x="16229" y="23495"/>
                  </a:cubicBezTo>
                  <a:cubicBezTo>
                    <a:pt x="14232" y="23495"/>
                    <a:pt x="12235" y="23501"/>
                    <a:pt x="10243" y="23511"/>
                  </a:cubicBezTo>
                  <a:cubicBezTo>
                    <a:pt x="9716" y="23511"/>
                    <a:pt x="9590" y="23343"/>
                    <a:pt x="9590" y="22837"/>
                  </a:cubicBezTo>
                  <a:cubicBezTo>
                    <a:pt x="9611" y="20940"/>
                    <a:pt x="9611" y="19064"/>
                    <a:pt x="9590" y="17167"/>
                  </a:cubicBezTo>
                  <a:cubicBezTo>
                    <a:pt x="9569" y="16640"/>
                    <a:pt x="9737" y="16514"/>
                    <a:pt x="10264" y="16514"/>
                  </a:cubicBezTo>
                  <a:lnTo>
                    <a:pt x="16250" y="16514"/>
                  </a:lnTo>
                  <a:cubicBezTo>
                    <a:pt x="17240" y="16514"/>
                    <a:pt x="18226" y="16519"/>
                    <a:pt x="19211" y="16519"/>
                  </a:cubicBezTo>
                  <a:cubicBezTo>
                    <a:pt x="20196" y="16519"/>
                    <a:pt x="21182" y="16514"/>
                    <a:pt x="22172" y="16493"/>
                  </a:cubicBezTo>
                  <a:close/>
                  <a:moveTo>
                    <a:pt x="49051" y="16512"/>
                  </a:moveTo>
                  <a:cubicBezTo>
                    <a:pt x="49504" y="16512"/>
                    <a:pt x="49634" y="16672"/>
                    <a:pt x="49634" y="17167"/>
                  </a:cubicBezTo>
                  <a:cubicBezTo>
                    <a:pt x="49613" y="19085"/>
                    <a:pt x="49613" y="21003"/>
                    <a:pt x="49634" y="22900"/>
                  </a:cubicBezTo>
                  <a:cubicBezTo>
                    <a:pt x="49634" y="23364"/>
                    <a:pt x="49508" y="23511"/>
                    <a:pt x="49044" y="23511"/>
                  </a:cubicBezTo>
                  <a:cubicBezTo>
                    <a:pt x="47021" y="23501"/>
                    <a:pt x="44998" y="23495"/>
                    <a:pt x="42977" y="23495"/>
                  </a:cubicBezTo>
                  <a:cubicBezTo>
                    <a:pt x="40956" y="23495"/>
                    <a:pt x="38938" y="23501"/>
                    <a:pt x="36925" y="23511"/>
                  </a:cubicBezTo>
                  <a:cubicBezTo>
                    <a:pt x="36462" y="23511"/>
                    <a:pt x="36314" y="23364"/>
                    <a:pt x="36314" y="22900"/>
                  </a:cubicBezTo>
                  <a:cubicBezTo>
                    <a:pt x="36335" y="20982"/>
                    <a:pt x="36335" y="19043"/>
                    <a:pt x="36314" y="17104"/>
                  </a:cubicBezTo>
                  <a:cubicBezTo>
                    <a:pt x="36314" y="16662"/>
                    <a:pt x="36462" y="16514"/>
                    <a:pt x="36925" y="16514"/>
                  </a:cubicBezTo>
                  <a:lnTo>
                    <a:pt x="48960" y="16514"/>
                  </a:lnTo>
                  <a:cubicBezTo>
                    <a:pt x="48992" y="16513"/>
                    <a:pt x="49022" y="16512"/>
                    <a:pt x="49051" y="16512"/>
                  </a:cubicBezTo>
                  <a:close/>
                  <a:moveTo>
                    <a:pt x="61816" y="16514"/>
                  </a:moveTo>
                  <a:cubicBezTo>
                    <a:pt x="62259" y="16514"/>
                    <a:pt x="62428" y="16640"/>
                    <a:pt x="62428" y="17104"/>
                  </a:cubicBezTo>
                  <a:cubicBezTo>
                    <a:pt x="62407" y="19043"/>
                    <a:pt x="62407" y="21003"/>
                    <a:pt x="62428" y="22963"/>
                  </a:cubicBezTo>
                  <a:cubicBezTo>
                    <a:pt x="62428" y="23385"/>
                    <a:pt x="62259" y="23511"/>
                    <a:pt x="61837" y="23511"/>
                  </a:cubicBezTo>
                  <a:cubicBezTo>
                    <a:pt x="60120" y="23501"/>
                    <a:pt x="58397" y="23495"/>
                    <a:pt x="56674" y="23495"/>
                  </a:cubicBezTo>
                  <a:cubicBezTo>
                    <a:pt x="54951" y="23495"/>
                    <a:pt x="53228" y="23501"/>
                    <a:pt x="51510" y="23511"/>
                  </a:cubicBezTo>
                  <a:cubicBezTo>
                    <a:pt x="51089" y="23511"/>
                    <a:pt x="50941" y="23385"/>
                    <a:pt x="50941" y="22942"/>
                  </a:cubicBezTo>
                  <a:cubicBezTo>
                    <a:pt x="50962" y="21003"/>
                    <a:pt x="50962" y="19043"/>
                    <a:pt x="50941" y="17104"/>
                  </a:cubicBezTo>
                  <a:cubicBezTo>
                    <a:pt x="50941" y="16619"/>
                    <a:pt x="51110" y="16514"/>
                    <a:pt x="51552" y="16514"/>
                  </a:cubicBezTo>
                  <a:close/>
                  <a:moveTo>
                    <a:pt x="76232" y="16514"/>
                  </a:moveTo>
                  <a:cubicBezTo>
                    <a:pt x="76717" y="16514"/>
                    <a:pt x="76907" y="16640"/>
                    <a:pt x="76907" y="17167"/>
                  </a:cubicBezTo>
                  <a:cubicBezTo>
                    <a:pt x="76886" y="19085"/>
                    <a:pt x="76886" y="20982"/>
                    <a:pt x="76907" y="22900"/>
                  </a:cubicBezTo>
                  <a:cubicBezTo>
                    <a:pt x="76907" y="23406"/>
                    <a:pt x="76738" y="23511"/>
                    <a:pt x="76254" y="23511"/>
                  </a:cubicBezTo>
                  <a:lnTo>
                    <a:pt x="64367" y="23511"/>
                  </a:lnTo>
                  <a:cubicBezTo>
                    <a:pt x="63882" y="23511"/>
                    <a:pt x="63713" y="23406"/>
                    <a:pt x="63713" y="22900"/>
                  </a:cubicBezTo>
                  <a:cubicBezTo>
                    <a:pt x="63734" y="20961"/>
                    <a:pt x="63734" y="19022"/>
                    <a:pt x="63713" y="17104"/>
                  </a:cubicBezTo>
                  <a:cubicBezTo>
                    <a:pt x="63713" y="16619"/>
                    <a:pt x="63882" y="16514"/>
                    <a:pt x="64324" y="16514"/>
                  </a:cubicBezTo>
                  <a:close/>
                  <a:moveTo>
                    <a:pt x="88541" y="16514"/>
                  </a:moveTo>
                  <a:cubicBezTo>
                    <a:pt x="88983" y="16514"/>
                    <a:pt x="89152" y="16619"/>
                    <a:pt x="89152" y="17104"/>
                  </a:cubicBezTo>
                  <a:cubicBezTo>
                    <a:pt x="89131" y="19043"/>
                    <a:pt x="89131" y="21003"/>
                    <a:pt x="89152" y="22942"/>
                  </a:cubicBezTo>
                  <a:cubicBezTo>
                    <a:pt x="89152" y="23385"/>
                    <a:pt x="89005" y="23511"/>
                    <a:pt x="88583" y="23511"/>
                  </a:cubicBezTo>
                  <a:cubicBezTo>
                    <a:pt x="86950" y="23501"/>
                    <a:pt x="85316" y="23495"/>
                    <a:pt x="83683" y="23495"/>
                  </a:cubicBezTo>
                  <a:cubicBezTo>
                    <a:pt x="82049" y="23495"/>
                    <a:pt x="80416" y="23501"/>
                    <a:pt x="78783" y="23511"/>
                  </a:cubicBezTo>
                  <a:cubicBezTo>
                    <a:pt x="78361" y="23511"/>
                    <a:pt x="78214" y="23385"/>
                    <a:pt x="78214" y="22942"/>
                  </a:cubicBezTo>
                  <a:cubicBezTo>
                    <a:pt x="78235" y="21003"/>
                    <a:pt x="78235" y="19043"/>
                    <a:pt x="78214" y="17104"/>
                  </a:cubicBezTo>
                  <a:cubicBezTo>
                    <a:pt x="78193" y="16640"/>
                    <a:pt x="78361" y="16514"/>
                    <a:pt x="78825" y="16514"/>
                  </a:cubicBezTo>
                  <a:close/>
                  <a:moveTo>
                    <a:pt x="115392" y="16514"/>
                  </a:moveTo>
                  <a:cubicBezTo>
                    <a:pt x="115877" y="16514"/>
                    <a:pt x="116024" y="16662"/>
                    <a:pt x="116024" y="17146"/>
                  </a:cubicBezTo>
                  <a:cubicBezTo>
                    <a:pt x="116003" y="19064"/>
                    <a:pt x="116003" y="20961"/>
                    <a:pt x="116024" y="22879"/>
                  </a:cubicBezTo>
                  <a:cubicBezTo>
                    <a:pt x="116045" y="23343"/>
                    <a:pt x="115919" y="23532"/>
                    <a:pt x="115413" y="23532"/>
                  </a:cubicBezTo>
                  <a:cubicBezTo>
                    <a:pt x="113769" y="23522"/>
                    <a:pt x="112125" y="23516"/>
                    <a:pt x="110481" y="23516"/>
                  </a:cubicBezTo>
                  <a:cubicBezTo>
                    <a:pt x="108837" y="23516"/>
                    <a:pt x="107193" y="23522"/>
                    <a:pt x="105549" y="23532"/>
                  </a:cubicBezTo>
                  <a:cubicBezTo>
                    <a:pt x="105086" y="23532"/>
                    <a:pt x="104938" y="23385"/>
                    <a:pt x="104938" y="22921"/>
                  </a:cubicBezTo>
                  <a:cubicBezTo>
                    <a:pt x="104959" y="20982"/>
                    <a:pt x="104959" y="19064"/>
                    <a:pt x="104938" y="17125"/>
                  </a:cubicBezTo>
                  <a:cubicBezTo>
                    <a:pt x="104938" y="16619"/>
                    <a:pt x="105128" y="16514"/>
                    <a:pt x="105591" y="16514"/>
                  </a:cubicBezTo>
                  <a:close/>
                  <a:moveTo>
                    <a:pt x="8968" y="1"/>
                  </a:moveTo>
                  <a:cubicBezTo>
                    <a:pt x="8763" y="1"/>
                    <a:pt x="8557" y="54"/>
                    <a:pt x="8367" y="159"/>
                  </a:cubicBezTo>
                  <a:cubicBezTo>
                    <a:pt x="8367" y="1887"/>
                    <a:pt x="8346" y="3615"/>
                    <a:pt x="8367" y="5344"/>
                  </a:cubicBezTo>
                  <a:cubicBezTo>
                    <a:pt x="8388" y="5892"/>
                    <a:pt x="8283" y="6102"/>
                    <a:pt x="7672" y="6102"/>
                  </a:cubicBezTo>
                  <a:cubicBezTo>
                    <a:pt x="5164" y="6081"/>
                    <a:pt x="2677" y="6081"/>
                    <a:pt x="190" y="6081"/>
                  </a:cubicBezTo>
                  <a:cubicBezTo>
                    <a:pt x="0" y="6566"/>
                    <a:pt x="0" y="7072"/>
                    <a:pt x="190" y="7536"/>
                  </a:cubicBezTo>
                  <a:cubicBezTo>
                    <a:pt x="1848" y="7536"/>
                    <a:pt x="3515" y="7545"/>
                    <a:pt x="5179" y="7545"/>
                  </a:cubicBezTo>
                  <a:cubicBezTo>
                    <a:pt x="6011" y="7545"/>
                    <a:pt x="6843" y="7543"/>
                    <a:pt x="7672" y="7536"/>
                  </a:cubicBezTo>
                  <a:cubicBezTo>
                    <a:pt x="7700" y="7535"/>
                    <a:pt x="7727" y="7534"/>
                    <a:pt x="7753" y="7534"/>
                  </a:cubicBezTo>
                  <a:cubicBezTo>
                    <a:pt x="8253" y="7534"/>
                    <a:pt x="8367" y="7730"/>
                    <a:pt x="8367" y="8231"/>
                  </a:cubicBezTo>
                  <a:cubicBezTo>
                    <a:pt x="8346" y="10275"/>
                    <a:pt x="8346" y="12320"/>
                    <a:pt x="8367" y="14343"/>
                  </a:cubicBezTo>
                  <a:cubicBezTo>
                    <a:pt x="8388" y="14891"/>
                    <a:pt x="8241" y="15060"/>
                    <a:pt x="7672" y="15060"/>
                  </a:cubicBezTo>
                  <a:cubicBezTo>
                    <a:pt x="5185" y="15039"/>
                    <a:pt x="2677" y="15039"/>
                    <a:pt x="190" y="15039"/>
                  </a:cubicBezTo>
                  <a:cubicBezTo>
                    <a:pt x="0" y="15523"/>
                    <a:pt x="0" y="16029"/>
                    <a:pt x="190" y="16493"/>
                  </a:cubicBezTo>
                  <a:cubicBezTo>
                    <a:pt x="1433" y="16493"/>
                    <a:pt x="2682" y="16498"/>
                    <a:pt x="3931" y="16498"/>
                  </a:cubicBezTo>
                  <a:cubicBezTo>
                    <a:pt x="5180" y="16498"/>
                    <a:pt x="6428" y="16493"/>
                    <a:pt x="7672" y="16472"/>
                  </a:cubicBezTo>
                  <a:cubicBezTo>
                    <a:pt x="8241" y="16472"/>
                    <a:pt x="8367" y="16640"/>
                    <a:pt x="8367" y="17188"/>
                  </a:cubicBezTo>
                  <a:cubicBezTo>
                    <a:pt x="8346" y="19043"/>
                    <a:pt x="8346" y="20919"/>
                    <a:pt x="8367" y="22774"/>
                  </a:cubicBezTo>
                  <a:cubicBezTo>
                    <a:pt x="8388" y="23322"/>
                    <a:pt x="8241" y="23490"/>
                    <a:pt x="7672" y="23490"/>
                  </a:cubicBezTo>
                  <a:cubicBezTo>
                    <a:pt x="5185" y="23469"/>
                    <a:pt x="2677" y="23469"/>
                    <a:pt x="190" y="23469"/>
                  </a:cubicBezTo>
                  <a:cubicBezTo>
                    <a:pt x="0" y="23933"/>
                    <a:pt x="0" y="24460"/>
                    <a:pt x="190" y="24923"/>
                  </a:cubicBezTo>
                  <a:cubicBezTo>
                    <a:pt x="1433" y="24923"/>
                    <a:pt x="2682" y="24929"/>
                    <a:pt x="3933" y="24929"/>
                  </a:cubicBezTo>
                  <a:cubicBezTo>
                    <a:pt x="5185" y="24929"/>
                    <a:pt x="6439" y="24923"/>
                    <a:pt x="7693" y="24902"/>
                  </a:cubicBezTo>
                  <a:cubicBezTo>
                    <a:pt x="8262" y="24902"/>
                    <a:pt x="8367" y="25092"/>
                    <a:pt x="8367" y="25619"/>
                  </a:cubicBezTo>
                  <a:cubicBezTo>
                    <a:pt x="8346" y="27115"/>
                    <a:pt x="8367" y="28612"/>
                    <a:pt x="8346" y="30108"/>
                  </a:cubicBezTo>
                  <a:cubicBezTo>
                    <a:pt x="8346" y="30551"/>
                    <a:pt x="8431" y="30740"/>
                    <a:pt x="8936" y="30740"/>
                  </a:cubicBezTo>
                  <a:cubicBezTo>
                    <a:pt x="9442" y="30740"/>
                    <a:pt x="9569" y="30551"/>
                    <a:pt x="9569" y="30087"/>
                  </a:cubicBezTo>
                  <a:cubicBezTo>
                    <a:pt x="9548" y="28591"/>
                    <a:pt x="9569" y="27094"/>
                    <a:pt x="9548" y="25598"/>
                  </a:cubicBezTo>
                  <a:cubicBezTo>
                    <a:pt x="9527" y="25113"/>
                    <a:pt x="9632" y="24902"/>
                    <a:pt x="10180" y="24902"/>
                  </a:cubicBezTo>
                  <a:cubicBezTo>
                    <a:pt x="12193" y="24913"/>
                    <a:pt x="14205" y="24918"/>
                    <a:pt x="16216" y="24918"/>
                  </a:cubicBezTo>
                  <a:cubicBezTo>
                    <a:pt x="18226" y="24918"/>
                    <a:pt x="20233" y="24913"/>
                    <a:pt x="22235" y="24902"/>
                  </a:cubicBezTo>
                  <a:cubicBezTo>
                    <a:pt x="22741" y="24902"/>
                    <a:pt x="22868" y="25092"/>
                    <a:pt x="22868" y="25556"/>
                  </a:cubicBezTo>
                  <a:cubicBezTo>
                    <a:pt x="22847" y="27031"/>
                    <a:pt x="22868" y="28506"/>
                    <a:pt x="22847" y="29960"/>
                  </a:cubicBezTo>
                  <a:cubicBezTo>
                    <a:pt x="22847" y="30445"/>
                    <a:pt x="22847" y="30719"/>
                    <a:pt x="23500" y="30740"/>
                  </a:cubicBezTo>
                  <a:cubicBezTo>
                    <a:pt x="23521" y="30741"/>
                    <a:pt x="23541" y="30741"/>
                    <a:pt x="23560" y="30741"/>
                  </a:cubicBezTo>
                  <a:cubicBezTo>
                    <a:pt x="24155" y="30741"/>
                    <a:pt x="24174" y="30430"/>
                    <a:pt x="24174" y="29960"/>
                  </a:cubicBezTo>
                  <a:cubicBezTo>
                    <a:pt x="24153" y="28506"/>
                    <a:pt x="24174" y="27052"/>
                    <a:pt x="24153" y="25598"/>
                  </a:cubicBezTo>
                  <a:cubicBezTo>
                    <a:pt x="24153" y="25113"/>
                    <a:pt x="24259" y="24923"/>
                    <a:pt x="24807" y="24923"/>
                  </a:cubicBezTo>
                  <a:cubicBezTo>
                    <a:pt x="26398" y="24934"/>
                    <a:pt x="27989" y="24939"/>
                    <a:pt x="29580" y="24939"/>
                  </a:cubicBezTo>
                  <a:cubicBezTo>
                    <a:pt x="31172" y="24939"/>
                    <a:pt x="32763" y="24934"/>
                    <a:pt x="34354" y="24923"/>
                  </a:cubicBezTo>
                  <a:cubicBezTo>
                    <a:pt x="34860" y="24923"/>
                    <a:pt x="34986" y="25092"/>
                    <a:pt x="34986" y="25577"/>
                  </a:cubicBezTo>
                  <a:cubicBezTo>
                    <a:pt x="34965" y="27073"/>
                    <a:pt x="34986" y="28548"/>
                    <a:pt x="34965" y="30045"/>
                  </a:cubicBezTo>
                  <a:cubicBezTo>
                    <a:pt x="34965" y="30529"/>
                    <a:pt x="35050" y="30761"/>
                    <a:pt x="35619" y="30761"/>
                  </a:cubicBezTo>
                  <a:cubicBezTo>
                    <a:pt x="36188" y="30761"/>
                    <a:pt x="36293" y="30551"/>
                    <a:pt x="36293" y="30024"/>
                  </a:cubicBezTo>
                  <a:cubicBezTo>
                    <a:pt x="36272" y="28591"/>
                    <a:pt x="36314" y="27178"/>
                    <a:pt x="36272" y="25745"/>
                  </a:cubicBezTo>
                  <a:cubicBezTo>
                    <a:pt x="36272" y="25134"/>
                    <a:pt x="36420" y="24923"/>
                    <a:pt x="37073" y="24923"/>
                  </a:cubicBezTo>
                  <a:cubicBezTo>
                    <a:pt x="39033" y="24934"/>
                    <a:pt x="40998" y="24939"/>
                    <a:pt x="42964" y="24939"/>
                  </a:cubicBezTo>
                  <a:cubicBezTo>
                    <a:pt x="44929" y="24939"/>
                    <a:pt x="46894" y="24934"/>
                    <a:pt x="48855" y="24923"/>
                  </a:cubicBezTo>
                  <a:cubicBezTo>
                    <a:pt x="49487" y="24923"/>
                    <a:pt x="49634" y="25134"/>
                    <a:pt x="49613" y="25703"/>
                  </a:cubicBezTo>
                  <a:cubicBezTo>
                    <a:pt x="49592" y="27094"/>
                    <a:pt x="49613" y="28485"/>
                    <a:pt x="49613" y="29855"/>
                  </a:cubicBezTo>
                  <a:cubicBezTo>
                    <a:pt x="49613" y="30298"/>
                    <a:pt x="49466" y="30740"/>
                    <a:pt x="50246" y="30761"/>
                  </a:cubicBezTo>
                  <a:cubicBezTo>
                    <a:pt x="50263" y="30762"/>
                    <a:pt x="50280" y="30762"/>
                    <a:pt x="50296" y="30762"/>
                  </a:cubicBezTo>
                  <a:cubicBezTo>
                    <a:pt x="51061" y="30762"/>
                    <a:pt x="50920" y="30288"/>
                    <a:pt x="50920" y="29834"/>
                  </a:cubicBezTo>
                  <a:cubicBezTo>
                    <a:pt x="50920" y="28422"/>
                    <a:pt x="50941" y="27010"/>
                    <a:pt x="50920" y="25619"/>
                  </a:cubicBezTo>
                  <a:cubicBezTo>
                    <a:pt x="50920" y="25113"/>
                    <a:pt x="51025" y="24923"/>
                    <a:pt x="51573" y="24923"/>
                  </a:cubicBezTo>
                  <a:cubicBezTo>
                    <a:pt x="53270" y="24934"/>
                    <a:pt x="54961" y="24939"/>
                    <a:pt x="56650" y="24939"/>
                  </a:cubicBezTo>
                  <a:cubicBezTo>
                    <a:pt x="58339" y="24939"/>
                    <a:pt x="60025" y="24934"/>
                    <a:pt x="61711" y="24923"/>
                  </a:cubicBezTo>
                  <a:cubicBezTo>
                    <a:pt x="62280" y="24923"/>
                    <a:pt x="62407" y="25113"/>
                    <a:pt x="62407" y="25640"/>
                  </a:cubicBezTo>
                  <a:cubicBezTo>
                    <a:pt x="62385" y="27073"/>
                    <a:pt x="62407" y="28485"/>
                    <a:pt x="62407" y="29918"/>
                  </a:cubicBezTo>
                  <a:cubicBezTo>
                    <a:pt x="62407" y="30382"/>
                    <a:pt x="62343" y="30761"/>
                    <a:pt x="63039" y="30761"/>
                  </a:cubicBezTo>
                  <a:cubicBezTo>
                    <a:pt x="63798" y="30761"/>
                    <a:pt x="63734" y="30361"/>
                    <a:pt x="63734" y="29897"/>
                  </a:cubicBezTo>
                  <a:cubicBezTo>
                    <a:pt x="63713" y="28464"/>
                    <a:pt x="63734" y="27031"/>
                    <a:pt x="63713" y="25598"/>
                  </a:cubicBezTo>
                  <a:cubicBezTo>
                    <a:pt x="63713" y="25113"/>
                    <a:pt x="63819" y="24923"/>
                    <a:pt x="64367" y="24923"/>
                  </a:cubicBezTo>
                  <a:cubicBezTo>
                    <a:pt x="66348" y="24934"/>
                    <a:pt x="68324" y="24939"/>
                    <a:pt x="70300" y="24939"/>
                  </a:cubicBezTo>
                  <a:cubicBezTo>
                    <a:pt x="72275" y="24939"/>
                    <a:pt x="74251" y="24934"/>
                    <a:pt x="76232" y="24923"/>
                  </a:cubicBezTo>
                  <a:cubicBezTo>
                    <a:pt x="76801" y="24923"/>
                    <a:pt x="76928" y="25113"/>
                    <a:pt x="76907" y="25640"/>
                  </a:cubicBezTo>
                  <a:cubicBezTo>
                    <a:pt x="76886" y="27052"/>
                    <a:pt x="76907" y="28443"/>
                    <a:pt x="76907" y="29855"/>
                  </a:cubicBezTo>
                  <a:cubicBezTo>
                    <a:pt x="76907" y="30298"/>
                    <a:pt x="76780" y="30740"/>
                    <a:pt x="77560" y="30761"/>
                  </a:cubicBezTo>
                  <a:cubicBezTo>
                    <a:pt x="77578" y="30762"/>
                    <a:pt x="77594" y="30762"/>
                    <a:pt x="77611" y="30762"/>
                  </a:cubicBezTo>
                  <a:cubicBezTo>
                    <a:pt x="78375" y="30762"/>
                    <a:pt x="78214" y="30288"/>
                    <a:pt x="78214" y="29834"/>
                  </a:cubicBezTo>
                  <a:cubicBezTo>
                    <a:pt x="78214" y="28422"/>
                    <a:pt x="78256" y="27010"/>
                    <a:pt x="78214" y="25619"/>
                  </a:cubicBezTo>
                  <a:cubicBezTo>
                    <a:pt x="78214" y="25113"/>
                    <a:pt x="78340" y="24923"/>
                    <a:pt x="78888" y="24923"/>
                  </a:cubicBezTo>
                  <a:cubicBezTo>
                    <a:pt x="80490" y="24934"/>
                    <a:pt x="82092" y="24939"/>
                    <a:pt x="83693" y="24939"/>
                  </a:cubicBezTo>
                  <a:cubicBezTo>
                    <a:pt x="85295" y="24939"/>
                    <a:pt x="86897" y="24934"/>
                    <a:pt x="88499" y="24923"/>
                  </a:cubicBezTo>
                  <a:cubicBezTo>
                    <a:pt x="89068" y="24923"/>
                    <a:pt x="89173" y="25113"/>
                    <a:pt x="89173" y="25640"/>
                  </a:cubicBezTo>
                  <a:cubicBezTo>
                    <a:pt x="89152" y="27094"/>
                    <a:pt x="89173" y="28548"/>
                    <a:pt x="89152" y="29982"/>
                  </a:cubicBezTo>
                  <a:cubicBezTo>
                    <a:pt x="89152" y="30466"/>
                    <a:pt x="89194" y="30761"/>
                    <a:pt x="89805" y="30761"/>
                  </a:cubicBezTo>
                  <a:cubicBezTo>
                    <a:pt x="90396" y="30740"/>
                    <a:pt x="90480" y="30551"/>
                    <a:pt x="90480" y="30024"/>
                  </a:cubicBezTo>
                  <a:cubicBezTo>
                    <a:pt x="90480" y="28527"/>
                    <a:pt x="90501" y="27031"/>
                    <a:pt x="90480" y="25534"/>
                  </a:cubicBezTo>
                  <a:cubicBezTo>
                    <a:pt x="90459" y="25092"/>
                    <a:pt x="90585" y="24923"/>
                    <a:pt x="91070" y="24923"/>
                  </a:cubicBezTo>
                  <a:cubicBezTo>
                    <a:pt x="93062" y="24934"/>
                    <a:pt x="95059" y="24939"/>
                    <a:pt x="97056" y="24939"/>
                  </a:cubicBezTo>
                  <a:cubicBezTo>
                    <a:pt x="99053" y="24939"/>
                    <a:pt x="101050" y="24934"/>
                    <a:pt x="103041" y="24923"/>
                  </a:cubicBezTo>
                  <a:cubicBezTo>
                    <a:pt x="103568" y="24923"/>
                    <a:pt x="103674" y="25113"/>
                    <a:pt x="103674" y="25577"/>
                  </a:cubicBezTo>
                  <a:cubicBezTo>
                    <a:pt x="103652" y="27052"/>
                    <a:pt x="103674" y="28527"/>
                    <a:pt x="103652" y="29982"/>
                  </a:cubicBezTo>
                  <a:cubicBezTo>
                    <a:pt x="103631" y="30466"/>
                    <a:pt x="103674" y="30761"/>
                    <a:pt x="104306" y="30761"/>
                  </a:cubicBezTo>
                  <a:cubicBezTo>
                    <a:pt x="104875" y="30740"/>
                    <a:pt x="104980" y="30551"/>
                    <a:pt x="104980" y="30024"/>
                  </a:cubicBezTo>
                  <a:cubicBezTo>
                    <a:pt x="104959" y="28527"/>
                    <a:pt x="104980" y="27031"/>
                    <a:pt x="104959" y="25534"/>
                  </a:cubicBezTo>
                  <a:cubicBezTo>
                    <a:pt x="104959" y="25092"/>
                    <a:pt x="105086" y="24923"/>
                    <a:pt x="105549" y="24923"/>
                  </a:cubicBezTo>
                  <a:cubicBezTo>
                    <a:pt x="107193" y="24934"/>
                    <a:pt x="108837" y="24939"/>
                    <a:pt x="110484" y="24939"/>
                  </a:cubicBezTo>
                  <a:cubicBezTo>
                    <a:pt x="112130" y="24939"/>
                    <a:pt x="113780" y="24934"/>
                    <a:pt x="115434" y="24923"/>
                  </a:cubicBezTo>
                  <a:cubicBezTo>
                    <a:pt x="115940" y="24923"/>
                    <a:pt x="116045" y="25113"/>
                    <a:pt x="116045" y="25577"/>
                  </a:cubicBezTo>
                  <a:cubicBezTo>
                    <a:pt x="116024" y="27052"/>
                    <a:pt x="116045" y="28527"/>
                    <a:pt x="116024" y="29982"/>
                  </a:cubicBezTo>
                  <a:cubicBezTo>
                    <a:pt x="116024" y="30466"/>
                    <a:pt x="116066" y="30761"/>
                    <a:pt x="116678" y="30761"/>
                  </a:cubicBezTo>
                  <a:cubicBezTo>
                    <a:pt x="117268" y="30740"/>
                    <a:pt x="117373" y="30551"/>
                    <a:pt x="117373" y="30024"/>
                  </a:cubicBezTo>
                  <a:cubicBezTo>
                    <a:pt x="117352" y="28527"/>
                    <a:pt x="117373" y="27031"/>
                    <a:pt x="117352" y="25534"/>
                  </a:cubicBezTo>
                  <a:cubicBezTo>
                    <a:pt x="117331" y="25092"/>
                    <a:pt x="117457" y="24923"/>
                    <a:pt x="117942" y="24923"/>
                  </a:cubicBezTo>
                  <a:cubicBezTo>
                    <a:pt x="119544" y="24944"/>
                    <a:pt x="121146" y="24944"/>
                    <a:pt x="122747" y="24944"/>
                  </a:cubicBezTo>
                  <a:lnTo>
                    <a:pt x="122747" y="23469"/>
                  </a:lnTo>
                  <a:cubicBezTo>
                    <a:pt x="121947" y="23480"/>
                    <a:pt x="121146" y="23480"/>
                    <a:pt x="120345" y="23480"/>
                  </a:cubicBezTo>
                  <a:cubicBezTo>
                    <a:pt x="119544" y="23480"/>
                    <a:pt x="118743" y="23480"/>
                    <a:pt x="117942" y="23490"/>
                  </a:cubicBezTo>
                  <a:cubicBezTo>
                    <a:pt x="117917" y="23491"/>
                    <a:pt x="117892" y="23492"/>
                    <a:pt x="117869" y="23492"/>
                  </a:cubicBezTo>
                  <a:cubicBezTo>
                    <a:pt x="117465" y="23492"/>
                    <a:pt x="117352" y="23318"/>
                    <a:pt x="117352" y="22900"/>
                  </a:cubicBezTo>
                  <a:cubicBezTo>
                    <a:pt x="117373" y="20961"/>
                    <a:pt x="117373" y="19022"/>
                    <a:pt x="117352" y="17104"/>
                  </a:cubicBezTo>
                  <a:cubicBezTo>
                    <a:pt x="117331" y="16640"/>
                    <a:pt x="117478" y="16493"/>
                    <a:pt x="117942" y="16493"/>
                  </a:cubicBezTo>
                  <a:cubicBezTo>
                    <a:pt x="119544" y="16514"/>
                    <a:pt x="121146" y="16514"/>
                    <a:pt x="122747" y="16514"/>
                  </a:cubicBezTo>
                  <a:lnTo>
                    <a:pt x="122747" y="15039"/>
                  </a:lnTo>
                  <a:cubicBezTo>
                    <a:pt x="121146" y="15039"/>
                    <a:pt x="119544" y="15039"/>
                    <a:pt x="117942" y="15060"/>
                  </a:cubicBezTo>
                  <a:cubicBezTo>
                    <a:pt x="117542" y="15060"/>
                    <a:pt x="117352" y="14975"/>
                    <a:pt x="117352" y="14512"/>
                  </a:cubicBezTo>
                  <a:cubicBezTo>
                    <a:pt x="117373" y="12362"/>
                    <a:pt x="117373" y="10212"/>
                    <a:pt x="117352" y="8063"/>
                  </a:cubicBezTo>
                  <a:cubicBezTo>
                    <a:pt x="117352" y="7620"/>
                    <a:pt x="117542" y="7536"/>
                    <a:pt x="117942" y="7536"/>
                  </a:cubicBezTo>
                  <a:cubicBezTo>
                    <a:pt x="119544" y="7557"/>
                    <a:pt x="121146" y="7557"/>
                    <a:pt x="122747" y="7557"/>
                  </a:cubicBezTo>
                  <a:lnTo>
                    <a:pt x="122747" y="6102"/>
                  </a:lnTo>
                  <a:cubicBezTo>
                    <a:pt x="121947" y="6102"/>
                    <a:pt x="121146" y="6097"/>
                    <a:pt x="120345" y="6097"/>
                  </a:cubicBezTo>
                  <a:cubicBezTo>
                    <a:pt x="119544" y="6097"/>
                    <a:pt x="118743" y="6102"/>
                    <a:pt x="117942" y="6124"/>
                  </a:cubicBezTo>
                  <a:cubicBezTo>
                    <a:pt x="117478" y="6124"/>
                    <a:pt x="117352" y="5955"/>
                    <a:pt x="117352" y="5512"/>
                  </a:cubicBezTo>
                  <a:lnTo>
                    <a:pt x="117352" y="180"/>
                  </a:lnTo>
                  <a:cubicBezTo>
                    <a:pt x="117141" y="75"/>
                    <a:pt x="116915" y="22"/>
                    <a:pt x="116688" y="22"/>
                  </a:cubicBezTo>
                  <a:cubicBezTo>
                    <a:pt x="116461" y="22"/>
                    <a:pt x="116235" y="75"/>
                    <a:pt x="116024" y="180"/>
                  </a:cubicBezTo>
                  <a:cubicBezTo>
                    <a:pt x="116045" y="1929"/>
                    <a:pt x="116024" y="3679"/>
                    <a:pt x="116045" y="5428"/>
                  </a:cubicBezTo>
                  <a:cubicBezTo>
                    <a:pt x="116045" y="5934"/>
                    <a:pt x="115940" y="6124"/>
                    <a:pt x="115392" y="6124"/>
                  </a:cubicBezTo>
                  <a:cubicBezTo>
                    <a:pt x="113758" y="6113"/>
                    <a:pt x="112125" y="6108"/>
                    <a:pt x="110494" y="6108"/>
                  </a:cubicBezTo>
                  <a:cubicBezTo>
                    <a:pt x="108864" y="6108"/>
                    <a:pt x="107235" y="6113"/>
                    <a:pt x="105613" y="6124"/>
                  </a:cubicBezTo>
                  <a:cubicBezTo>
                    <a:pt x="105065" y="6124"/>
                    <a:pt x="104959" y="5934"/>
                    <a:pt x="104959" y="5428"/>
                  </a:cubicBezTo>
                  <a:cubicBezTo>
                    <a:pt x="104959" y="3679"/>
                    <a:pt x="104959" y="1929"/>
                    <a:pt x="104959" y="180"/>
                  </a:cubicBezTo>
                  <a:cubicBezTo>
                    <a:pt x="104759" y="75"/>
                    <a:pt x="104532" y="22"/>
                    <a:pt x="104306" y="22"/>
                  </a:cubicBezTo>
                  <a:cubicBezTo>
                    <a:pt x="104079" y="22"/>
                    <a:pt x="103853" y="75"/>
                    <a:pt x="103652" y="180"/>
                  </a:cubicBezTo>
                  <a:cubicBezTo>
                    <a:pt x="103652" y="1929"/>
                    <a:pt x="103631" y="3679"/>
                    <a:pt x="103652" y="5428"/>
                  </a:cubicBezTo>
                  <a:cubicBezTo>
                    <a:pt x="103652" y="5934"/>
                    <a:pt x="103547" y="6124"/>
                    <a:pt x="102999" y="6124"/>
                  </a:cubicBezTo>
                  <a:cubicBezTo>
                    <a:pt x="101018" y="6113"/>
                    <a:pt x="99037" y="6108"/>
                    <a:pt x="97056" y="6108"/>
                  </a:cubicBezTo>
                  <a:cubicBezTo>
                    <a:pt x="95074" y="6108"/>
                    <a:pt x="93093" y="6113"/>
                    <a:pt x="91112" y="6124"/>
                  </a:cubicBezTo>
                  <a:cubicBezTo>
                    <a:pt x="90564" y="6124"/>
                    <a:pt x="90459" y="5934"/>
                    <a:pt x="90459" y="5428"/>
                  </a:cubicBezTo>
                  <a:cubicBezTo>
                    <a:pt x="90459" y="3679"/>
                    <a:pt x="90459" y="1929"/>
                    <a:pt x="90459" y="180"/>
                  </a:cubicBezTo>
                  <a:cubicBezTo>
                    <a:pt x="90259" y="75"/>
                    <a:pt x="90037" y="22"/>
                    <a:pt x="89813" y="22"/>
                  </a:cubicBezTo>
                  <a:cubicBezTo>
                    <a:pt x="89589" y="22"/>
                    <a:pt x="89363" y="75"/>
                    <a:pt x="89152" y="180"/>
                  </a:cubicBezTo>
                  <a:cubicBezTo>
                    <a:pt x="89152" y="1929"/>
                    <a:pt x="89131" y="3679"/>
                    <a:pt x="89236" y="5428"/>
                  </a:cubicBezTo>
                  <a:cubicBezTo>
                    <a:pt x="89236" y="5913"/>
                    <a:pt x="89131" y="6102"/>
                    <a:pt x="88583" y="6102"/>
                  </a:cubicBezTo>
                  <a:cubicBezTo>
                    <a:pt x="86971" y="6092"/>
                    <a:pt x="85358" y="6087"/>
                    <a:pt x="83749" y="6087"/>
                  </a:cubicBezTo>
                  <a:cubicBezTo>
                    <a:pt x="82139" y="6087"/>
                    <a:pt x="80532" y="6092"/>
                    <a:pt x="78930" y="6102"/>
                  </a:cubicBezTo>
                  <a:cubicBezTo>
                    <a:pt x="78382" y="6102"/>
                    <a:pt x="78277" y="5913"/>
                    <a:pt x="78277" y="5428"/>
                  </a:cubicBezTo>
                  <a:lnTo>
                    <a:pt x="78277" y="159"/>
                  </a:lnTo>
                  <a:cubicBezTo>
                    <a:pt x="78066" y="54"/>
                    <a:pt x="77839" y="1"/>
                    <a:pt x="77613" y="1"/>
                  </a:cubicBezTo>
                  <a:cubicBezTo>
                    <a:pt x="77386" y="1"/>
                    <a:pt x="77160" y="54"/>
                    <a:pt x="76949" y="159"/>
                  </a:cubicBezTo>
                  <a:cubicBezTo>
                    <a:pt x="76949" y="1908"/>
                    <a:pt x="76928" y="3679"/>
                    <a:pt x="76949" y="5428"/>
                  </a:cubicBezTo>
                  <a:cubicBezTo>
                    <a:pt x="76970" y="5913"/>
                    <a:pt x="76844" y="6102"/>
                    <a:pt x="76296" y="6102"/>
                  </a:cubicBezTo>
                  <a:cubicBezTo>
                    <a:pt x="74315" y="6092"/>
                    <a:pt x="72333" y="6087"/>
                    <a:pt x="70352" y="6087"/>
                  </a:cubicBezTo>
                  <a:cubicBezTo>
                    <a:pt x="68371" y="6087"/>
                    <a:pt x="66390" y="6092"/>
                    <a:pt x="64409" y="6102"/>
                  </a:cubicBezTo>
                  <a:cubicBezTo>
                    <a:pt x="63861" y="6102"/>
                    <a:pt x="63755" y="5913"/>
                    <a:pt x="63755" y="5428"/>
                  </a:cubicBezTo>
                  <a:cubicBezTo>
                    <a:pt x="63776" y="3679"/>
                    <a:pt x="63776" y="1908"/>
                    <a:pt x="63776" y="159"/>
                  </a:cubicBezTo>
                  <a:cubicBezTo>
                    <a:pt x="63566" y="54"/>
                    <a:pt x="63339" y="1"/>
                    <a:pt x="63113" y="1"/>
                  </a:cubicBezTo>
                  <a:cubicBezTo>
                    <a:pt x="62886" y="1"/>
                    <a:pt x="62659" y="54"/>
                    <a:pt x="62449" y="159"/>
                  </a:cubicBezTo>
                  <a:cubicBezTo>
                    <a:pt x="62449" y="1908"/>
                    <a:pt x="62428" y="3658"/>
                    <a:pt x="62449" y="5428"/>
                  </a:cubicBezTo>
                  <a:cubicBezTo>
                    <a:pt x="62470" y="5913"/>
                    <a:pt x="62364" y="6102"/>
                    <a:pt x="61816" y="6102"/>
                  </a:cubicBezTo>
                  <a:cubicBezTo>
                    <a:pt x="60120" y="6092"/>
                    <a:pt x="58423" y="6087"/>
                    <a:pt x="56726" y="6087"/>
                  </a:cubicBezTo>
                  <a:cubicBezTo>
                    <a:pt x="55030" y="6087"/>
                    <a:pt x="53333" y="6092"/>
                    <a:pt x="51637" y="6102"/>
                  </a:cubicBezTo>
                  <a:cubicBezTo>
                    <a:pt x="51089" y="6102"/>
                    <a:pt x="50983" y="5913"/>
                    <a:pt x="50983" y="5428"/>
                  </a:cubicBezTo>
                  <a:cubicBezTo>
                    <a:pt x="50983" y="3679"/>
                    <a:pt x="50983" y="1908"/>
                    <a:pt x="50983" y="159"/>
                  </a:cubicBezTo>
                  <a:cubicBezTo>
                    <a:pt x="50783" y="54"/>
                    <a:pt x="50556" y="1"/>
                    <a:pt x="50330" y="1"/>
                  </a:cubicBezTo>
                  <a:cubicBezTo>
                    <a:pt x="50103" y="1"/>
                    <a:pt x="49877" y="54"/>
                    <a:pt x="49677" y="159"/>
                  </a:cubicBezTo>
                  <a:cubicBezTo>
                    <a:pt x="49677" y="1908"/>
                    <a:pt x="49655" y="3679"/>
                    <a:pt x="49677" y="5428"/>
                  </a:cubicBezTo>
                  <a:cubicBezTo>
                    <a:pt x="49677" y="5913"/>
                    <a:pt x="49571" y="6102"/>
                    <a:pt x="49023" y="6102"/>
                  </a:cubicBezTo>
                  <a:cubicBezTo>
                    <a:pt x="47021" y="6092"/>
                    <a:pt x="45019" y="6087"/>
                    <a:pt x="43014" y="6087"/>
                  </a:cubicBezTo>
                  <a:cubicBezTo>
                    <a:pt x="41009" y="6087"/>
                    <a:pt x="39001" y="6092"/>
                    <a:pt x="36989" y="6102"/>
                  </a:cubicBezTo>
                  <a:cubicBezTo>
                    <a:pt x="36441" y="6102"/>
                    <a:pt x="36356" y="5913"/>
                    <a:pt x="36356" y="5428"/>
                  </a:cubicBezTo>
                  <a:lnTo>
                    <a:pt x="36356" y="159"/>
                  </a:lnTo>
                  <a:cubicBezTo>
                    <a:pt x="36146" y="54"/>
                    <a:pt x="35919" y="1"/>
                    <a:pt x="35693" y="1"/>
                  </a:cubicBezTo>
                  <a:cubicBezTo>
                    <a:pt x="35466" y="1"/>
                    <a:pt x="35239" y="54"/>
                    <a:pt x="35029" y="159"/>
                  </a:cubicBezTo>
                  <a:cubicBezTo>
                    <a:pt x="35029" y="1908"/>
                    <a:pt x="35008" y="3679"/>
                    <a:pt x="35029" y="5428"/>
                  </a:cubicBezTo>
                  <a:cubicBezTo>
                    <a:pt x="35029" y="5913"/>
                    <a:pt x="34923" y="6102"/>
                    <a:pt x="34375" y="6102"/>
                  </a:cubicBezTo>
                  <a:cubicBezTo>
                    <a:pt x="32795" y="6092"/>
                    <a:pt x="31209" y="6087"/>
                    <a:pt x="29620" y="6087"/>
                  </a:cubicBezTo>
                  <a:cubicBezTo>
                    <a:pt x="28031" y="6087"/>
                    <a:pt x="26440" y="6092"/>
                    <a:pt x="24849" y="6102"/>
                  </a:cubicBezTo>
                  <a:cubicBezTo>
                    <a:pt x="24301" y="6102"/>
                    <a:pt x="24196" y="5913"/>
                    <a:pt x="24196" y="5428"/>
                  </a:cubicBezTo>
                  <a:lnTo>
                    <a:pt x="24196" y="159"/>
                  </a:lnTo>
                  <a:cubicBezTo>
                    <a:pt x="23995" y="54"/>
                    <a:pt x="23774" y="1"/>
                    <a:pt x="23550" y="1"/>
                  </a:cubicBezTo>
                  <a:cubicBezTo>
                    <a:pt x="23326" y="1"/>
                    <a:pt x="23100" y="54"/>
                    <a:pt x="22889" y="159"/>
                  </a:cubicBezTo>
                  <a:cubicBezTo>
                    <a:pt x="22889" y="1950"/>
                    <a:pt x="22868" y="3721"/>
                    <a:pt x="22889" y="5491"/>
                  </a:cubicBezTo>
                  <a:cubicBezTo>
                    <a:pt x="22889" y="5955"/>
                    <a:pt x="22741" y="6102"/>
                    <a:pt x="22278" y="6102"/>
                  </a:cubicBezTo>
                  <a:cubicBezTo>
                    <a:pt x="20265" y="6092"/>
                    <a:pt x="18247" y="6087"/>
                    <a:pt x="16226" y="6087"/>
                  </a:cubicBezTo>
                  <a:cubicBezTo>
                    <a:pt x="14205" y="6087"/>
                    <a:pt x="12182" y="6092"/>
                    <a:pt x="10159" y="6102"/>
                  </a:cubicBezTo>
                  <a:cubicBezTo>
                    <a:pt x="9695" y="6102"/>
                    <a:pt x="9569" y="5955"/>
                    <a:pt x="9569" y="5491"/>
                  </a:cubicBezTo>
                  <a:cubicBezTo>
                    <a:pt x="9569" y="3721"/>
                    <a:pt x="9569" y="1950"/>
                    <a:pt x="9569" y="159"/>
                  </a:cubicBezTo>
                  <a:cubicBezTo>
                    <a:pt x="9379" y="54"/>
                    <a:pt x="9173" y="1"/>
                    <a:pt x="896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9" name="Google Shape;2679;p59"/>
          <p:cNvGrpSpPr/>
          <p:nvPr/>
        </p:nvGrpSpPr>
        <p:grpSpPr>
          <a:xfrm>
            <a:off x="1137400" y="3877771"/>
            <a:ext cx="958123" cy="982154"/>
            <a:chOff x="6822150" y="3335625"/>
            <a:chExt cx="1512405" cy="1545881"/>
          </a:xfrm>
        </p:grpSpPr>
        <p:sp>
          <p:nvSpPr>
            <p:cNvPr id="2680" name="Google Shape;2680;p59"/>
            <p:cNvSpPr/>
            <p:nvPr/>
          </p:nvSpPr>
          <p:spPr>
            <a:xfrm>
              <a:off x="6822150" y="3335625"/>
              <a:ext cx="1512405" cy="1545881"/>
            </a:xfrm>
            <a:custGeom>
              <a:avLst/>
              <a:gdLst/>
              <a:ahLst/>
              <a:cxnLst/>
              <a:rect l="l" t="t" r="r" b="b"/>
              <a:pathLst>
                <a:path w="28598" h="29231" fill="none" extrusionOk="0">
                  <a:moveTo>
                    <a:pt x="28069" y="5810"/>
                  </a:moveTo>
                  <a:lnTo>
                    <a:pt x="24874" y="1585"/>
                  </a:lnTo>
                  <a:cubicBezTo>
                    <a:pt x="24425" y="951"/>
                    <a:pt x="23712" y="582"/>
                    <a:pt x="22920" y="555"/>
                  </a:cubicBezTo>
                  <a:lnTo>
                    <a:pt x="18933" y="449"/>
                  </a:lnTo>
                  <a:lnTo>
                    <a:pt x="18933" y="449"/>
                  </a:lnTo>
                  <a:lnTo>
                    <a:pt x="7922" y="159"/>
                  </a:lnTo>
                  <a:lnTo>
                    <a:pt x="5097" y="80"/>
                  </a:lnTo>
                  <a:lnTo>
                    <a:pt x="3143" y="27"/>
                  </a:lnTo>
                  <a:cubicBezTo>
                    <a:pt x="1743" y="1"/>
                    <a:pt x="581" y="1110"/>
                    <a:pt x="555" y="2509"/>
                  </a:cubicBezTo>
                  <a:lnTo>
                    <a:pt x="53" y="25719"/>
                  </a:lnTo>
                  <a:cubicBezTo>
                    <a:pt x="1" y="27092"/>
                    <a:pt x="1083" y="28228"/>
                    <a:pt x="2456" y="28280"/>
                  </a:cubicBezTo>
                  <a:lnTo>
                    <a:pt x="4146" y="28360"/>
                  </a:lnTo>
                  <a:lnTo>
                    <a:pt x="4146" y="28360"/>
                  </a:lnTo>
                  <a:lnTo>
                    <a:pt x="13018" y="28703"/>
                  </a:lnTo>
                  <a:lnTo>
                    <a:pt x="24531" y="29178"/>
                  </a:lnTo>
                  <a:cubicBezTo>
                    <a:pt x="25877" y="29231"/>
                    <a:pt x="27039" y="28201"/>
                    <a:pt x="27145" y="26828"/>
                  </a:cubicBezTo>
                  <a:lnTo>
                    <a:pt x="28571" y="7526"/>
                  </a:lnTo>
                  <a:cubicBezTo>
                    <a:pt x="28597" y="6892"/>
                    <a:pt x="28439" y="6311"/>
                    <a:pt x="28069" y="5810"/>
                  </a:cubicBezTo>
                  <a:close/>
                </a:path>
              </a:pathLst>
            </a:custGeom>
            <a:solidFill>
              <a:schemeClr val="accent4"/>
            </a:solidFill>
            <a:ln w="228600" cap="flat" cmpd="sng">
              <a:solidFill>
                <a:srgbClr val="FFFFFF"/>
              </a:solidFill>
              <a:prstDash val="solid"/>
              <a:miter lim="26404"/>
              <a:headEnd type="none" w="sm" len="sm"/>
              <a:tailEnd type="none" w="sm" len="sm"/>
            </a:ln>
            <a:effectLst>
              <a:outerShdw dist="66675" dir="288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59"/>
            <p:cNvSpPr/>
            <p:nvPr/>
          </p:nvSpPr>
          <p:spPr>
            <a:xfrm>
              <a:off x="6822150" y="3336947"/>
              <a:ext cx="1512405" cy="1541915"/>
            </a:xfrm>
            <a:custGeom>
              <a:avLst/>
              <a:gdLst/>
              <a:ahLst/>
              <a:cxnLst/>
              <a:rect l="l" t="t" r="r" b="b"/>
              <a:pathLst>
                <a:path w="28598" h="29156" extrusionOk="0">
                  <a:moveTo>
                    <a:pt x="3047" y="0"/>
                  </a:moveTo>
                  <a:cubicBezTo>
                    <a:pt x="1691" y="0"/>
                    <a:pt x="581" y="1090"/>
                    <a:pt x="555" y="2458"/>
                  </a:cubicBezTo>
                  <a:lnTo>
                    <a:pt x="53" y="25694"/>
                  </a:lnTo>
                  <a:cubicBezTo>
                    <a:pt x="1" y="27067"/>
                    <a:pt x="1083" y="28203"/>
                    <a:pt x="2456" y="28255"/>
                  </a:cubicBezTo>
                  <a:lnTo>
                    <a:pt x="24531" y="29153"/>
                  </a:lnTo>
                  <a:cubicBezTo>
                    <a:pt x="24564" y="29154"/>
                    <a:pt x="24597" y="29155"/>
                    <a:pt x="24630" y="29155"/>
                  </a:cubicBezTo>
                  <a:cubicBezTo>
                    <a:pt x="25934" y="29155"/>
                    <a:pt x="27042" y="28142"/>
                    <a:pt x="27145" y="26803"/>
                  </a:cubicBezTo>
                  <a:lnTo>
                    <a:pt x="28571" y="7501"/>
                  </a:lnTo>
                  <a:cubicBezTo>
                    <a:pt x="28597" y="6894"/>
                    <a:pt x="28439" y="6286"/>
                    <a:pt x="28069" y="5785"/>
                  </a:cubicBezTo>
                  <a:lnTo>
                    <a:pt x="24874" y="1560"/>
                  </a:lnTo>
                  <a:cubicBezTo>
                    <a:pt x="24425" y="926"/>
                    <a:pt x="23712" y="557"/>
                    <a:pt x="22920" y="530"/>
                  </a:cubicBezTo>
                  <a:lnTo>
                    <a:pt x="3143" y="2"/>
                  </a:lnTo>
                  <a:cubicBezTo>
                    <a:pt x="3111" y="1"/>
                    <a:pt x="3079" y="0"/>
                    <a:pt x="30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59"/>
            <p:cNvSpPr/>
            <p:nvPr/>
          </p:nvSpPr>
          <p:spPr>
            <a:xfrm>
              <a:off x="7225716" y="3344034"/>
              <a:ext cx="597706" cy="627005"/>
            </a:xfrm>
            <a:custGeom>
              <a:avLst/>
              <a:gdLst/>
              <a:ahLst/>
              <a:cxnLst/>
              <a:rect l="l" t="t" r="r" b="b"/>
              <a:pathLst>
                <a:path w="11302" h="11856" extrusionOk="0">
                  <a:moveTo>
                    <a:pt x="317" y="0"/>
                  </a:moveTo>
                  <a:lnTo>
                    <a:pt x="1" y="11856"/>
                  </a:lnTo>
                  <a:lnTo>
                    <a:pt x="8873" y="11777"/>
                  </a:lnTo>
                  <a:cubicBezTo>
                    <a:pt x="10087" y="11777"/>
                    <a:pt x="11091" y="10800"/>
                    <a:pt x="11117" y="9559"/>
                  </a:cubicBezTo>
                  <a:lnTo>
                    <a:pt x="11302" y="29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59"/>
            <p:cNvSpPr/>
            <p:nvPr/>
          </p:nvSpPr>
          <p:spPr>
            <a:xfrm>
              <a:off x="7594379" y="3441712"/>
              <a:ext cx="155059" cy="430219"/>
            </a:xfrm>
            <a:custGeom>
              <a:avLst/>
              <a:gdLst/>
              <a:ahLst/>
              <a:cxnLst/>
              <a:rect l="l" t="t" r="r" b="b"/>
              <a:pathLst>
                <a:path w="2932" h="8135" extrusionOk="0">
                  <a:moveTo>
                    <a:pt x="1589" y="0"/>
                  </a:moveTo>
                  <a:cubicBezTo>
                    <a:pt x="897" y="0"/>
                    <a:pt x="317" y="546"/>
                    <a:pt x="291" y="1242"/>
                  </a:cubicBezTo>
                  <a:lnTo>
                    <a:pt x="27" y="6761"/>
                  </a:lnTo>
                  <a:cubicBezTo>
                    <a:pt x="0" y="7500"/>
                    <a:pt x="581" y="8108"/>
                    <a:pt x="1321" y="8134"/>
                  </a:cubicBezTo>
                  <a:lnTo>
                    <a:pt x="1374" y="8134"/>
                  </a:lnTo>
                  <a:cubicBezTo>
                    <a:pt x="1390" y="8135"/>
                    <a:pt x="1406" y="8135"/>
                    <a:pt x="1422" y="8135"/>
                  </a:cubicBezTo>
                  <a:cubicBezTo>
                    <a:pt x="2138" y="8135"/>
                    <a:pt x="2694" y="7564"/>
                    <a:pt x="2720" y="6867"/>
                  </a:cubicBezTo>
                  <a:lnTo>
                    <a:pt x="2905" y="1348"/>
                  </a:lnTo>
                  <a:cubicBezTo>
                    <a:pt x="2931" y="635"/>
                    <a:pt x="2377" y="28"/>
                    <a:pt x="1638" y="1"/>
                  </a:cubicBezTo>
                  <a:cubicBezTo>
                    <a:pt x="1621" y="1"/>
                    <a:pt x="1605" y="0"/>
                    <a:pt x="1589" y="0"/>
                  </a:cubicBezTo>
                  <a:close/>
                </a:path>
              </a:pathLst>
            </a:custGeom>
            <a:solidFill>
              <a:srgbClr val="6B9B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59"/>
            <p:cNvSpPr/>
            <p:nvPr/>
          </p:nvSpPr>
          <p:spPr>
            <a:xfrm>
              <a:off x="7041412" y="4109228"/>
              <a:ext cx="865833" cy="759746"/>
            </a:xfrm>
            <a:custGeom>
              <a:avLst/>
              <a:gdLst/>
              <a:ahLst/>
              <a:cxnLst/>
              <a:rect l="l" t="t" r="r" b="b"/>
              <a:pathLst>
                <a:path w="16372" h="14366" extrusionOk="0">
                  <a:moveTo>
                    <a:pt x="1749" y="0"/>
                  </a:moveTo>
                  <a:cubicBezTo>
                    <a:pt x="924" y="0"/>
                    <a:pt x="237" y="677"/>
                    <a:pt x="211" y="1532"/>
                  </a:cubicBezTo>
                  <a:lnTo>
                    <a:pt x="0" y="13732"/>
                  </a:lnTo>
                  <a:lnTo>
                    <a:pt x="15949" y="14365"/>
                  </a:lnTo>
                  <a:lnTo>
                    <a:pt x="16345" y="1876"/>
                  </a:lnTo>
                  <a:cubicBezTo>
                    <a:pt x="16371" y="1031"/>
                    <a:pt x="15685" y="318"/>
                    <a:pt x="14813" y="291"/>
                  </a:cubicBezTo>
                  <a:lnTo>
                    <a:pt x="1796" y="1"/>
                  </a:lnTo>
                  <a:cubicBezTo>
                    <a:pt x="1780" y="0"/>
                    <a:pt x="1764" y="0"/>
                    <a:pt x="1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59"/>
            <p:cNvSpPr/>
            <p:nvPr/>
          </p:nvSpPr>
          <p:spPr>
            <a:xfrm>
              <a:off x="7206149" y="4261484"/>
              <a:ext cx="564230" cy="26548"/>
            </a:xfrm>
            <a:custGeom>
              <a:avLst/>
              <a:gdLst/>
              <a:ahLst/>
              <a:cxnLst/>
              <a:rect l="l" t="t" r="r" b="b"/>
              <a:pathLst>
                <a:path w="10669" h="502" fill="none" extrusionOk="0">
                  <a:moveTo>
                    <a:pt x="1" y="0"/>
                  </a:moveTo>
                  <a:lnTo>
                    <a:pt x="10669" y="502"/>
                  </a:lnTo>
                </a:path>
              </a:pathLst>
            </a:custGeom>
            <a:noFill/>
            <a:ln w="11225" cap="flat" cmpd="sng">
              <a:solidFill>
                <a:schemeClr val="dk1"/>
              </a:solidFill>
              <a:prstDash val="solid"/>
              <a:miter lim="2640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59"/>
            <p:cNvSpPr/>
            <p:nvPr/>
          </p:nvSpPr>
          <p:spPr>
            <a:xfrm>
              <a:off x="7203399" y="4412260"/>
              <a:ext cx="564177" cy="26601"/>
            </a:xfrm>
            <a:custGeom>
              <a:avLst/>
              <a:gdLst/>
              <a:ahLst/>
              <a:cxnLst/>
              <a:rect l="l" t="t" r="r" b="b"/>
              <a:pathLst>
                <a:path w="10668" h="503" fill="none" extrusionOk="0">
                  <a:moveTo>
                    <a:pt x="0" y="1"/>
                  </a:moveTo>
                  <a:lnTo>
                    <a:pt x="10668" y="503"/>
                  </a:lnTo>
                </a:path>
              </a:pathLst>
            </a:custGeom>
            <a:noFill/>
            <a:ln w="11225" cap="flat" cmpd="sng">
              <a:solidFill>
                <a:schemeClr val="dk1"/>
              </a:solidFill>
              <a:prstDash val="solid"/>
              <a:miter lim="2640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59"/>
            <p:cNvSpPr/>
            <p:nvPr/>
          </p:nvSpPr>
          <p:spPr>
            <a:xfrm>
              <a:off x="7207577" y="4556107"/>
              <a:ext cx="564177" cy="26601"/>
            </a:xfrm>
            <a:custGeom>
              <a:avLst/>
              <a:gdLst/>
              <a:ahLst/>
              <a:cxnLst/>
              <a:rect l="l" t="t" r="r" b="b"/>
              <a:pathLst>
                <a:path w="10668" h="503" fill="none" extrusionOk="0">
                  <a:moveTo>
                    <a:pt x="0" y="1"/>
                  </a:moveTo>
                  <a:lnTo>
                    <a:pt x="10668" y="502"/>
                  </a:lnTo>
                </a:path>
              </a:pathLst>
            </a:custGeom>
            <a:noFill/>
            <a:ln w="11225" cap="flat" cmpd="sng">
              <a:solidFill>
                <a:schemeClr val="dk1"/>
              </a:solidFill>
              <a:prstDash val="solid"/>
              <a:miter lim="2640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59"/>
            <p:cNvSpPr/>
            <p:nvPr/>
          </p:nvSpPr>
          <p:spPr>
            <a:xfrm>
              <a:off x="7207577" y="4704133"/>
              <a:ext cx="565605" cy="26601"/>
            </a:xfrm>
            <a:custGeom>
              <a:avLst/>
              <a:gdLst/>
              <a:ahLst/>
              <a:cxnLst/>
              <a:rect l="l" t="t" r="r" b="b"/>
              <a:pathLst>
                <a:path w="10695" h="503" fill="none" extrusionOk="0">
                  <a:moveTo>
                    <a:pt x="0" y="1"/>
                  </a:moveTo>
                  <a:lnTo>
                    <a:pt x="10694" y="502"/>
                  </a:lnTo>
                </a:path>
              </a:pathLst>
            </a:custGeom>
            <a:noFill/>
            <a:ln w="11225" cap="flat" cmpd="sng">
              <a:solidFill>
                <a:schemeClr val="dk1"/>
              </a:solidFill>
              <a:prstDash val="solid"/>
              <a:miter lim="26404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59"/>
            <p:cNvSpPr/>
            <p:nvPr/>
          </p:nvSpPr>
          <p:spPr>
            <a:xfrm>
              <a:off x="6869694" y="4669123"/>
              <a:ext cx="131261" cy="78376"/>
            </a:xfrm>
            <a:custGeom>
              <a:avLst/>
              <a:gdLst/>
              <a:ahLst/>
              <a:cxnLst/>
              <a:rect l="l" t="t" r="r" b="b"/>
              <a:pathLst>
                <a:path w="2482" h="1482" extrusionOk="0">
                  <a:moveTo>
                    <a:pt x="669" y="1"/>
                  </a:moveTo>
                  <a:cubicBezTo>
                    <a:pt x="316" y="1"/>
                    <a:pt x="0" y="308"/>
                    <a:pt x="26" y="689"/>
                  </a:cubicBezTo>
                  <a:lnTo>
                    <a:pt x="26" y="821"/>
                  </a:lnTo>
                  <a:cubicBezTo>
                    <a:pt x="26" y="1191"/>
                    <a:pt x="343" y="1481"/>
                    <a:pt x="739" y="1481"/>
                  </a:cubicBezTo>
                  <a:lnTo>
                    <a:pt x="1821" y="1455"/>
                  </a:lnTo>
                  <a:cubicBezTo>
                    <a:pt x="2165" y="1428"/>
                    <a:pt x="2455" y="1138"/>
                    <a:pt x="2481" y="795"/>
                  </a:cubicBezTo>
                  <a:lnTo>
                    <a:pt x="2481" y="715"/>
                  </a:lnTo>
                  <a:cubicBezTo>
                    <a:pt x="2481" y="319"/>
                    <a:pt x="2191" y="29"/>
                    <a:pt x="1821" y="29"/>
                  </a:cubicBezTo>
                  <a:lnTo>
                    <a:pt x="712" y="2"/>
                  </a:lnTo>
                  <a:cubicBezTo>
                    <a:pt x="698" y="1"/>
                    <a:pt x="683" y="1"/>
                    <a:pt x="6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59"/>
            <p:cNvSpPr/>
            <p:nvPr/>
          </p:nvSpPr>
          <p:spPr>
            <a:xfrm>
              <a:off x="7997945" y="4699849"/>
              <a:ext cx="139669" cy="88106"/>
            </a:xfrm>
            <a:custGeom>
              <a:avLst/>
              <a:gdLst/>
              <a:ahLst/>
              <a:cxnLst/>
              <a:rect l="l" t="t" r="r" b="b"/>
              <a:pathLst>
                <a:path w="2641" h="1666" extrusionOk="0">
                  <a:moveTo>
                    <a:pt x="747" y="1"/>
                  </a:moveTo>
                  <a:cubicBezTo>
                    <a:pt x="370" y="1"/>
                    <a:pt x="52" y="308"/>
                    <a:pt x="27" y="689"/>
                  </a:cubicBezTo>
                  <a:lnTo>
                    <a:pt x="27" y="821"/>
                  </a:lnTo>
                  <a:cubicBezTo>
                    <a:pt x="1" y="1243"/>
                    <a:pt x="317" y="1587"/>
                    <a:pt x="713" y="1587"/>
                  </a:cubicBezTo>
                  <a:lnTo>
                    <a:pt x="1875" y="1666"/>
                  </a:lnTo>
                  <a:cubicBezTo>
                    <a:pt x="2271" y="1666"/>
                    <a:pt x="2641" y="1349"/>
                    <a:pt x="2641" y="953"/>
                  </a:cubicBezTo>
                  <a:lnTo>
                    <a:pt x="2641" y="821"/>
                  </a:lnTo>
                  <a:cubicBezTo>
                    <a:pt x="2641" y="425"/>
                    <a:pt x="2351" y="108"/>
                    <a:pt x="1954" y="82"/>
                  </a:cubicBezTo>
                  <a:lnTo>
                    <a:pt x="793" y="2"/>
                  </a:lnTo>
                  <a:cubicBezTo>
                    <a:pt x="777" y="1"/>
                    <a:pt x="762" y="1"/>
                    <a:pt x="7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59"/>
            <p:cNvSpPr/>
            <p:nvPr/>
          </p:nvSpPr>
          <p:spPr>
            <a:xfrm>
              <a:off x="7021897" y="3338428"/>
              <a:ext cx="220636" cy="632663"/>
            </a:xfrm>
            <a:custGeom>
              <a:avLst/>
              <a:gdLst/>
              <a:ahLst/>
              <a:cxnLst/>
              <a:rect l="l" t="t" r="r" b="b"/>
              <a:pathLst>
                <a:path w="4172" h="11963" extrusionOk="0">
                  <a:moveTo>
                    <a:pt x="633" y="0"/>
                  </a:moveTo>
                  <a:lnTo>
                    <a:pt x="79" y="9585"/>
                  </a:lnTo>
                  <a:cubicBezTo>
                    <a:pt x="0" y="10864"/>
                    <a:pt x="1031" y="11962"/>
                    <a:pt x="2304" y="11962"/>
                  </a:cubicBezTo>
                  <a:cubicBezTo>
                    <a:pt x="2319" y="11962"/>
                    <a:pt x="2334" y="11962"/>
                    <a:pt x="2350" y="11962"/>
                  </a:cubicBezTo>
                  <a:lnTo>
                    <a:pt x="3855" y="11962"/>
                  </a:lnTo>
                  <a:lnTo>
                    <a:pt x="4171" y="106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2" name="Google Shape;2692;p59"/>
          <p:cNvGrpSpPr/>
          <p:nvPr/>
        </p:nvGrpSpPr>
        <p:grpSpPr>
          <a:xfrm>
            <a:off x="3845109" y="587586"/>
            <a:ext cx="879292" cy="647976"/>
            <a:chOff x="9306403" y="944486"/>
            <a:chExt cx="2293654" cy="1715438"/>
          </a:xfrm>
        </p:grpSpPr>
        <p:sp>
          <p:nvSpPr>
            <p:cNvPr id="2693" name="Google Shape;2693;p59"/>
            <p:cNvSpPr/>
            <p:nvPr/>
          </p:nvSpPr>
          <p:spPr>
            <a:xfrm>
              <a:off x="9306403" y="944486"/>
              <a:ext cx="2293654" cy="1715438"/>
            </a:xfrm>
            <a:custGeom>
              <a:avLst/>
              <a:gdLst/>
              <a:ahLst/>
              <a:cxnLst/>
              <a:rect l="l" t="t" r="r" b="b"/>
              <a:pathLst>
                <a:path w="32770" h="26141" fill="none" extrusionOk="0">
                  <a:moveTo>
                    <a:pt x="32769" y="24134"/>
                  </a:moveTo>
                  <a:lnTo>
                    <a:pt x="32083" y="8714"/>
                  </a:lnTo>
                  <a:cubicBezTo>
                    <a:pt x="31977" y="7446"/>
                    <a:pt x="30894" y="6469"/>
                    <a:pt x="29627" y="6548"/>
                  </a:cubicBezTo>
                  <a:lnTo>
                    <a:pt x="29046" y="6575"/>
                  </a:lnTo>
                  <a:lnTo>
                    <a:pt x="27356" y="1558"/>
                  </a:lnTo>
                  <a:cubicBezTo>
                    <a:pt x="27013" y="607"/>
                    <a:pt x="26115" y="0"/>
                    <a:pt x="25112" y="79"/>
                  </a:cubicBezTo>
                  <a:lnTo>
                    <a:pt x="5202" y="1399"/>
                  </a:lnTo>
                  <a:cubicBezTo>
                    <a:pt x="4146" y="1452"/>
                    <a:pt x="3275" y="2244"/>
                    <a:pt x="3143" y="3301"/>
                  </a:cubicBezTo>
                  <a:lnTo>
                    <a:pt x="2483" y="8291"/>
                  </a:lnTo>
                  <a:lnTo>
                    <a:pt x="2192" y="8318"/>
                  </a:lnTo>
                  <a:cubicBezTo>
                    <a:pt x="951" y="8397"/>
                    <a:pt x="1" y="9479"/>
                    <a:pt x="53" y="10720"/>
                  </a:cubicBezTo>
                  <a:lnTo>
                    <a:pt x="872" y="26141"/>
                  </a:lnTo>
                  <a:close/>
                </a:path>
              </a:pathLst>
            </a:custGeom>
            <a:solidFill>
              <a:schemeClr val="accent4"/>
            </a:solidFill>
            <a:ln w="148525" cap="flat" cmpd="sng">
              <a:solidFill>
                <a:srgbClr val="FFFFFF"/>
              </a:solidFill>
              <a:prstDash val="solid"/>
              <a:miter lim="26404"/>
              <a:headEnd type="none" w="sm" len="sm"/>
              <a:tailEnd type="none" w="sm" len="sm"/>
            </a:ln>
            <a:effectLst>
              <a:outerShdw dist="66675" dir="3060000" algn="bl" rotWithShape="0">
                <a:schemeClr val="dk1">
                  <a:alpha val="8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59"/>
            <p:cNvSpPr/>
            <p:nvPr/>
          </p:nvSpPr>
          <p:spPr>
            <a:xfrm>
              <a:off x="9357025" y="1425474"/>
              <a:ext cx="2195956" cy="1170677"/>
            </a:xfrm>
            <a:custGeom>
              <a:avLst/>
              <a:gdLst/>
              <a:ahLst/>
              <a:cxnLst/>
              <a:rect l="l" t="t" r="r" b="b"/>
              <a:pathLst>
                <a:path w="32849" h="17512" extrusionOk="0">
                  <a:moveTo>
                    <a:pt x="29771" y="1"/>
                  </a:moveTo>
                  <a:cubicBezTo>
                    <a:pt x="29723" y="1"/>
                    <a:pt x="29675" y="2"/>
                    <a:pt x="29627" y="5"/>
                  </a:cubicBezTo>
                  <a:lnTo>
                    <a:pt x="2192" y="1801"/>
                  </a:lnTo>
                  <a:cubicBezTo>
                    <a:pt x="951" y="1880"/>
                    <a:pt x="1" y="2963"/>
                    <a:pt x="53" y="4204"/>
                  </a:cubicBezTo>
                  <a:lnTo>
                    <a:pt x="740" y="17512"/>
                  </a:lnTo>
                  <a:lnTo>
                    <a:pt x="32848" y="15875"/>
                  </a:lnTo>
                  <a:lnTo>
                    <a:pt x="32083" y="2171"/>
                  </a:lnTo>
                  <a:cubicBezTo>
                    <a:pt x="31981" y="951"/>
                    <a:pt x="30975" y="1"/>
                    <a:pt x="297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59"/>
            <p:cNvSpPr/>
            <p:nvPr/>
          </p:nvSpPr>
          <p:spPr>
            <a:xfrm>
              <a:off x="9522946" y="992888"/>
              <a:ext cx="1775870" cy="551245"/>
            </a:xfrm>
            <a:custGeom>
              <a:avLst/>
              <a:gdLst/>
              <a:ahLst/>
              <a:cxnLst/>
              <a:rect l="l" t="t" r="r" b="b"/>
              <a:pathLst>
                <a:path w="26565" h="8246" extrusionOk="0">
                  <a:moveTo>
                    <a:pt x="22799" y="1"/>
                  </a:moveTo>
                  <a:cubicBezTo>
                    <a:pt x="22743" y="1"/>
                    <a:pt x="22686" y="3"/>
                    <a:pt x="22630" y="7"/>
                  </a:cubicBezTo>
                  <a:lnTo>
                    <a:pt x="2720" y="1327"/>
                  </a:lnTo>
                  <a:cubicBezTo>
                    <a:pt x="1664" y="1380"/>
                    <a:pt x="793" y="2199"/>
                    <a:pt x="661" y="3229"/>
                  </a:cubicBezTo>
                  <a:lnTo>
                    <a:pt x="1" y="8246"/>
                  </a:lnTo>
                  <a:lnTo>
                    <a:pt x="26564" y="6529"/>
                  </a:lnTo>
                  <a:lnTo>
                    <a:pt x="24874" y="1512"/>
                  </a:lnTo>
                  <a:cubicBezTo>
                    <a:pt x="24550" y="615"/>
                    <a:pt x="23733" y="1"/>
                    <a:pt x="227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59"/>
            <p:cNvSpPr/>
            <p:nvPr/>
          </p:nvSpPr>
          <p:spPr>
            <a:xfrm>
              <a:off x="9913082" y="1097107"/>
              <a:ext cx="995597" cy="307911"/>
            </a:xfrm>
            <a:custGeom>
              <a:avLst/>
              <a:gdLst/>
              <a:ahLst/>
              <a:cxnLst/>
              <a:rect l="l" t="t" r="r" b="b"/>
              <a:pathLst>
                <a:path w="14893" h="4606" extrusionOk="0">
                  <a:moveTo>
                    <a:pt x="12953" y="1"/>
                  </a:moveTo>
                  <a:cubicBezTo>
                    <a:pt x="12904" y="1"/>
                    <a:pt x="12856" y="2"/>
                    <a:pt x="12807" y="6"/>
                  </a:cubicBezTo>
                  <a:lnTo>
                    <a:pt x="1769" y="693"/>
                  </a:lnTo>
                  <a:cubicBezTo>
                    <a:pt x="766" y="745"/>
                    <a:pt x="0" y="1564"/>
                    <a:pt x="0" y="2567"/>
                  </a:cubicBezTo>
                  <a:lnTo>
                    <a:pt x="0" y="2726"/>
                  </a:lnTo>
                  <a:cubicBezTo>
                    <a:pt x="0" y="3787"/>
                    <a:pt x="846" y="4606"/>
                    <a:pt x="1867" y="4606"/>
                  </a:cubicBezTo>
                  <a:cubicBezTo>
                    <a:pt x="1913" y="4606"/>
                    <a:pt x="1960" y="4604"/>
                    <a:pt x="2007" y="4601"/>
                  </a:cubicBezTo>
                  <a:lnTo>
                    <a:pt x="13071" y="3729"/>
                  </a:lnTo>
                  <a:cubicBezTo>
                    <a:pt x="14100" y="3650"/>
                    <a:pt x="14893" y="2752"/>
                    <a:pt x="14787" y="1696"/>
                  </a:cubicBezTo>
                  <a:cubicBezTo>
                    <a:pt x="14712" y="741"/>
                    <a:pt x="13918" y="1"/>
                    <a:pt x="12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59"/>
            <p:cNvSpPr/>
            <p:nvPr/>
          </p:nvSpPr>
          <p:spPr>
            <a:xfrm>
              <a:off x="9838945" y="1524011"/>
              <a:ext cx="1143870" cy="1007496"/>
            </a:xfrm>
            <a:custGeom>
              <a:avLst/>
              <a:gdLst/>
              <a:ahLst/>
              <a:cxnLst/>
              <a:rect l="l" t="t" r="r" b="b"/>
              <a:pathLst>
                <a:path w="17111" h="15071" extrusionOk="0">
                  <a:moveTo>
                    <a:pt x="8555" y="0"/>
                  </a:moveTo>
                  <a:cubicBezTo>
                    <a:pt x="7578" y="0"/>
                    <a:pt x="6584" y="190"/>
                    <a:pt x="5624" y="591"/>
                  </a:cubicBezTo>
                  <a:cubicBezTo>
                    <a:pt x="1796" y="2202"/>
                    <a:pt x="0" y="6638"/>
                    <a:pt x="1611" y="10467"/>
                  </a:cubicBezTo>
                  <a:cubicBezTo>
                    <a:pt x="2821" y="13342"/>
                    <a:pt x="5624" y="15071"/>
                    <a:pt x="8567" y="15071"/>
                  </a:cubicBezTo>
                  <a:cubicBezTo>
                    <a:pt x="9543" y="15071"/>
                    <a:pt x="10533" y="14881"/>
                    <a:pt x="11486" y="14480"/>
                  </a:cubicBezTo>
                  <a:cubicBezTo>
                    <a:pt x="15315" y="12869"/>
                    <a:pt x="17111" y="8460"/>
                    <a:pt x="15500" y="4605"/>
                  </a:cubicBezTo>
                  <a:cubicBezTo>
                    <a:pt x="14290" y="1729"/>
                    <a:pt x="11501" y="0"/>
                    <a:pt x="85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59"/>
            <p:cNvSpPr/>
            <p:nvPr/>
          </p:nvSpPr>
          <p:spPr>
            <a:xfrm>
              <a:off x="9913082" y="1587652"/>
              <a:ext cx="995597" cy="878409"/>
            </a:xfrm>
            <a:custGeom>
              <a:avLst/>
              <a:gdLst/>
              <a:ahLst/>
              <a:cxnLst/>
              <a:rect l="l" t="t" r="r" b="b"/>
              <a:pathLst>
                <a:path w="14893" h="13140" extrusionOk="0">
                  <a:moveTo>
                    <a:pt x="7431" y="1"/>
                  </a:moveTo>
                  <a:cubicBezTo>
                    <a:pt x="6589" y="1"/>
                    <a:pt x="5734" y="164"/>
                    <a:pt x="4912" y="510"/>
                  </a:cubicBezTo>
                  <a:cubicBezTo>
                    <a:pt x="1558" y="1936"/>
                    <a:pt x="0" y="5765"/>
                    <a:pt x="1400" y="9118"/>
                  </a:cubicBezTo>
                  <a:cubicBezTo>
                    <a:pt x="2453" y="11623"/>
                    <a:pt x="4898" y="13140"/>
                    <a:pt x="7462" y="13140"/>
                  </a:cubicBezTo>
                  <a:cubicBezTo>
                    <a:pt x="8304" y="13140"/>
                    <a:pt x="9159" y="12976"/>
                    <a:pt x="9981" y="12630"/>
                  </a:cubicBezTo>
                  <a:cubicBezTo>
                    <a:pt x="13335" y="11231"/>
                    <a:pt x="14893" y="7376"/>
                    <a:pt x="13493" y="4022"/>
                  </a:cubicBezTo>
                  <a:cubicBezTo>
                    <a:pt x="12440" y="1518"/>
                    <a:pt x="9995" y="1"/>
                    <a:pt x="74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59"/>
            <p:cNvSpPr/>
            <p:nvPr/>
          </p:nvSpPr>
          <p:spPr>
            <a:xfrm>
              <a:off x="10184893" y="1800035"/>
              <a:ext cx="453711" cy="453711"/>
            </a:xfrm>
            <a:custGeom>
              <a:avLst/>
              <a:gdLst/>
              <a:ahLst/>
              <a:cxnLst/>
              <a:rect l="l" t="t" r="r" b="b"/>
              <a:pathLst>
                <a:path w="6787" h="6787" extrusionOk="0">
                  <a:moveTo>
                    <a:pt x="3380" y="0"/>
                  </a:moveTo>
                  <a:cubicBezTo>
                    <a:pt x="1506" y="0"/>
                    <a:pt x="1" y="1532"/>
                    <a:pt x="1" y="3407"/>
                  </a:cubicBezTo>
                  <a:cubicBezTo>
                    <a:pt x="1" y="5281"/>
                    <a:pt x="1506" y="6786"/>
                    <a:pt x="3380" y="6786"/>
                  </a:cubicBezTo>
                  <a:cubicBezTo>
                    <a:pt x="5255" y="6786"/>
                    <a:pt x="6787" y="5281"/>
                    <a:pt x="6787" y="3407"/>
                  </a:cubicBezTo>
                  <a:cubicBezTo>
                    <a:pt x="6787" y="1532"/>
                    <a:pt x="5255" y="0"/>
                    <a:pt x="3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59"/>
            <p:cNvSpPr/>
            <p:nvPr/>
          </p:nvSpPr>
          <p:spPr>
            <a:xfrm>
              <a:off x="11012762" y="1561715"/>
              <a:ext cx="398961" cy="293338"/>
            </a:xfrm>
            <a:custGeom>
              <a:avLst/>
              <a:gdLst/>
              <a:ahLst/>
              <a:cxnLst/>
              <a:rect l="l" t="t" r="r" b="b"/>
              <a:pathLst>
                <a:path w="5968" h="4388" extrusionOk="0">
                  <a:moveTo>
                    <a:pt x="1189" y="1"/>
                  </a:moveTo>
                  <a:cubicBezTo>
                    <a:pt x="529" y="1"/>
                    <a:pt x="0" y="529"/>
                    <a:pt x="27" y="1189"/>
                  </a:cubicBezTo>
                  <a:lnTo>
                    <a:pt x="133" y="3301"/>
                  </a:lnTo>
                  <a:cubicBezTo>
                    <a:pt x="158" y="3904"/>
                    <a:pt x="661" y="4388"/>
                    <a:pt x="1256" y="4388"/>
                  </a:cubicBezTo>
                  <a:cubicBezTo>
                    <a:pt x="1286" y="4388"/>
                    <a:pt x="1316" y="4386"/>
                    <a:pt x="1347" y="4384"/>
                  </a:cubicBezTo>
                  <a:lnTo>
                    <a:pt x="4885" y="4120"/>
                  </a:lnTo>
                  <a:cubicBezTo>
                    <a:pt x="5493" y="4067"/>
                    <a:pt x="5968" y="3539"/>
                    <a:pt x="5942" y="2905"/>
                  </a:cubicBezTo>
                  <a:lnTo>
                    <a:pt x="5836" y="1057"/>
                  </a:lnTo>
                  <a:cubicBezTo>
                    <a:pt x="5810" y="476"/>
                    <a:pt x="5308" y="1"/>
                    <a:pt x="47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59"/>
            <p:cNvSpPr/>
            <p:nvPr/>
          </p:nvSpPr>
          <p:spPr>
            <a:xfrm>
              <a:off x="9482368" y="2200733"/>
              <a:ext cx="278965" cy="239390"/>
            </a:xfrm>
            <a:custGeom>
              <a:avLst/>
              <a:gdLst/>
              <a:ahLst/>
              <a:cxnLst/>
              <a:rect l="l" t="t" r="r" b="b"/>
              <a:pathLst>
                <a:path w="4173" h="3581" extrusionOk="0">
                  <a:moveTo>
                    <a:pt x="2403" y="0"/>
                  </a:moveTo>
                  <a:cubicBezTo>
                    <a:pt x="819" y="0"/>
                    <a:pt x="0" y="1928"/>
                    <a:pt x="1136" y="3063"/>
                  </a:cubicBezTo>
                  <a:cubicBezTo>
                    <a:pt x="1493" y="3420"/>
                    <a:pt x="1935" y="3580"/>
                    <a:pt x="2370" y="3580"/>
                  </a:cubicBezTo>
                  <a:cubicBezTo>
                    <a:pt x="3286" y="3580"/>
                    <a:pt x="4172" y="2870"/>
                    <a:pt x="4172" y="1796"/>
                  </a:cubicBezTo>
                  <a:cubicBezTo>
                    <a:pt x="4172" y="819"/>
                    <a:pt x="3380" y="0"/>
                    <a:pt x="24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2189;p53">
            <a:extLst>
              <a:ext uri="{FF2B5EF4-FFF2-40B4-BE49-F238E27FC236}">
                <a16:creationId xmlns:a16="http://schemas.microsoft.com/office/drawing/2014/main" id="{F81FF5FA-E18F-42BC-504F-9C2A6867F5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8925" y="2803596"/>
            <a:ext cx="5701095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600" b="1" dirty="0">
                <a:solidFill>
                  <a:schemeClr val="tx1"/>
                </a:solidFill>
                <a:latin typeface="Montserrat" panose="00000500000000000000" pitchFamily="2" charset="0"/>
              </a:rPr>
              <a:t>GRAMMAR</a:t>
            </a:r>
            <a:br>
              <a:rPr lang="en" sz="6600" b="1" dirty="0">
                <a:solidFill>
                  <a:schemeClr val="tx1"/>
                </a:solidFill>
                <a:latin typeface="Montserrat" panose="00000500000000000000" pitchFamily="2" charset="0"/>
              </a:rPr>
            </a:br>
            <a:r>
              <a:rPr lang="en" sz="6600" b="1" dirty="0">
                <a:solidFill>
                  <a:schemeClr val="tx1"/>
                </a:solidFill>
                <a:latin typeface="Montserrat" panose="00000500000000000000" pitchFamily="2" charset="0"/>
              </a:rPr>
              <a:t>REVIEW</a:t>
            </a:r>
            <a:endParaRPr sz="66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etty Aesthetic Notes for School by Slidesgo">
  <a:themeElements>
    <a:clrScheme name="Simple Light">
      <a:dk1>
        <a:srgbClr val="000000"/>
      </a:dk1>
      <a:lt1>
        <a:srgbClr val="ECECEC"/>
      </a:lt1>
      <a:dk2>
        <a:srgbClr val="FFDBDE"/>
      </a:dk2>
      <a:lt2>
        <a:srgbClr val="AEC6CF"/>
      </a:lt2>
      <a:accent1>
        <a:srgbClr val="FECBA7"/>
      </a:accent1>
      <a:accent2>
        <a:srgbClr val="FEB7C0"/>
      </a:accent2>
      <a:accent3>
        <a:srgbClr val="6B9BAD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887</Words>
  <Application>Microsoft Office PowerPoint</Application>
  <PresentationFormat>On-screen Show (16:9)</PresentationFormat>
  <Paragraphs>87</Paragraphs>
  <Slides>14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Dancing Script</vt:lpstr>
      <vt:lpstr>Arial Rounded MT Bold</vt:lpstr>
      <vt:lpstr>Courier New</vt:lpstr>
      <vt:lpstr>Delius Swash Caps</vt:lpstr>
      <vt:lpstr>Times New Roman</vt:lpstr>
      <vt:lpstr>Arial</vt:lpstr>
      <vt:lpstr>Montserrat</vt:lpstr>
      <vt:lpstr>Nunito</vt:lpstr>
      <vt:lpstr>Calibri</vt:lpstr>
      <vt:lpstr>Anaheim</vt:lpstr>
      <vt:lpstr>Pretty Aesthetic Notes for School by Slidesgo</vt:lpstr>
      <vt:lpstr>Unit 1:       Hobbies</vt:lpstr>
      <vt:lpstr>OBJECTIVES</vt:lpstr>
      <vt:lpstr>PowerPoint Presentation</vt:lpstr>
      <vt:lpstr>PowerPoint Presentation</vt:lpstr>
      <vt:lpstr>PowerPoint Presentation</vt:lpstr>
      <vt:lpstr>VOCABULARY REVIEW</vt:lpstr>
      <vt:lpstr>PowerPoint Presentation</vt:lpstr>
      <vt:lpstr>PowerPoint Presentation</vt:lpstr>
      <vt:lpstr>02</vt:lpstr>
      <vt:lpstr> Ex3:Use the present simple form of each verb to complete the passage.(p.16)</vt:lpstr>
      <vt:lpstr> Ex3:Use the present simple form of each verb to complete the passage.(p.16)</vt:lpstr>
      <vt:lpstr>PowerPoint Presentation</vt:lpstr>
      <vt:lpstr>PowerPoint Presentation</vt:lpstr>
      <vt:lpstr>Thank you! See you next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1:       Hobbies</dc:title>
  <dc:creator>nhi tran</dc:creator>
  <cp:lastModifiedBy>nhi</cp:lastModifiedBy>
  <cp:revision>14</cp:revision>
  <dcterms:modified xsi:type="dcterms:W3CDTF">2022-08-26T01:52:44Z</dcterms:modified>
</cp:coreProperties>
</file>