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1" r:id="rId2"/>
    <p:sldId id="256" r:id="rId3"/>
    <p:sldId id="275" r:id="rId4"/>
    <p:sldId id="302" r:id="rId5"/>
    <p:sldId id="352" r:id="rId6"/>
    <p:sldId id="359" r:id="rId7"/>
    <p:sldId id="353" r:id="rId8"/>
    <p:sldId id="281" r:id="rId9"/>
    <p:sldId id="331" r:id="rId10"/>
    <p:sldId id="354" r:id="rId11"/>
    <p:sldId id="276" r:id="rId12"/>
    <p:sldId id="339" r:id="rId13"/>
    <p:sldId id="355" r:id="rId14"/>
    <p:sldId id="340" r:id="rId15"/>
    <p:sldId id="356" r:id="rId16"/>
    <p:sldId id="357" r:id="rId17"/>
    <p:sldId id="33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801"/>
    <a:srgbClr val="0FB7BD"/>
    <a:srgbClr val="F7941E"/>
    <a:srgbClr val="048DA4"/>
    <a:srgbClr val="00B2A5"/>
    <a:srgbClr val="00A9A5"/>
    <a:srgbClr val="FFDAAB"/>
    <a:srgbClr val="CBEAF0"/>
    <a:srgbClr val="48C0B6"/>
    <a:srgbClr val="FBB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33F945-2053-4120-BB15-0D79068B6574}" v="220" dt="2022-03-02T02:38:49.1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832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AB3453-E635-455B-AFA7-F68631D0FCE5}" type="doc">
      <dgm:prSet loTypeId="urn:microsoft.com/office/officeart/2008/layout/VerticalAccent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0361850-F820-4483-BE64-DB2A8B913F44}">
      <dgm:prSet phldrT="[Text]" custT="1"/>
      <dgm:spPr/>
      <dgm:t>
        <a:bodyPr/>
        <a:lstStyle/>
        <a:p>
          <a:r>
            <a:rPr lang="en-US" sz="2400" b="0" smtClean="0"/>
            <a:t>SOURCES OF ENERGY</a:t>
          </a:r>
          <a:endParaRPr lang="en-US" sz="2400" b="0" dirty="0"/>
        </a:p>
      </dgm:t>
    </dgm:pt>
    <dgm:pt modelId="{906469E9-08A3-46B2-940A-7E6DC7D21DCF}" type="parTrans" cxnId="{97D123D3-2673-43CF-85B2-4EC5AAF28854}">
      <dgm:prSet/>
      <dgm:spPr/>
      <dgm:t>
        <a:bodyPr/>
        <a:lstStyle/>
        <a:p>
          <a:endParaRPr lang="en-US"/>
        </a:p>
      </dgm:t>
    </dgm:pt>
    <dgm:pt modelId="{0E3CEBBD-F15F-476E-AB13-CA45AE3D8495}" type="sibTrans" cxnId="{97D123D3-2673-43CF-85B2-4EC5AAF28854}">
      <dgm:prSet/>
      <dgm:spPr/>
      <dgm:t>
        <a:bodyPr/>
        <a:lstStyle/>
        <a:p>
          <a:endParaRPr lang="en-US"/>
        </a:p>
      </dgm:t>
    </dgm:pt>
    <dgm:pt modelId="{4B3AF590-F5B3-4E50-983F-332FF45B0BF3}">
      <dgm:prSet phldrT="[Text]" custT="1"/>
      <dgm:spPr/>
      <dgm:t>
        <a:bodyPr/>
        <a:lstStyle/>
        <a:p>
          <a:r>
            <a:rPr lang="en-US" sz="2400" b="1" smtClean="0"/>
            <a:t>GRAMMAR REVIEW</a:t>
          </a:r>
          <a:endParaRPr lang="en-US" sz="2400" b="1" dirty="0"/>
        </a:p>
      </dgm:t>
    </dgm:pt>
    <dgm:pt modelId="{734375FB-53D8-49C1-BF31-488F18A9002A}" type="parTrans" cxnId="{176891C9-9B76-48B8-A044-63ACCA4600A7}">
      <dgm:prSet/>
      <dgm:spPr/>
      <dgm:t>
        <a:bodyPr/>
        <a:lstStyle/>
        <a:p>
          <a:endParaRPr lang="en-US"/>
        </a:p>
      </dgm:t>
    </dgm:pt>
    <dgm:pt modelId="{FF3BBA6F-1948-4C99-B9A9-019A428A0C65}" type="sibTrans" cxnId="{176891C9-9B76-48B8-A044-63ACCA4600A7}">
      <dgm:prSet/>
      <dgm:spPr/>
      <dgm:t>
        <a:bodyPr/>
        <a:lstStyle/>
        <a:p>
          <a:endParaRPr lang="en-US"/>
        </a:p>
      </dgm:t>
    </dgm:pt>
    <dgm:pt modelId="{BDC1493D-FBBD-4B1B-8D02-EF9346592A01}">
      <dgm:prSet phldrT="[Text]" custT="1"/>
      <dgm:spPr/>
      <dgm:t>
        <a:bodyPr/>
        <a:lstStyle/>
        <a:p>
          <a:r>
            <a:rPr lang="en-US" sz="2400" smtClean="0"/>
            <a:t>THE PRESENT CONTINUOUS</a:t>
          </a:r>
          <a:endParaRPr lang="en-US" sz="2400" dirty="0"/>
        </a:p>
      </dgm:t>
    </dgm:pt>
    <dgm:pt modelId="{B4B757FA-F4C8-4E23-A5EC-32FC19CB8965}" type="parTrans" cxnId="{E34EF060-9EAA-4A69-8511-2DCE3D1E8C01}">
      <dgm:prSet/>
      <dgm:spPr/>
      <dgm:t>
        <a:bodyPr/>
        <a:lstStyle/>
        <a:p>
          <a:endParaRPr lang="en-US"/>
        </a:p>
      </dgm:t>
    </dgm:pt>
    <dgm:pt modelId="{5177F4E0-5B27-47BD-8993-1996491CC167}" type="sibTrans" cxnId="{E34EF060-9EAA-4A69-8511-2DCE3D1E8C01}">
      <dgm:prSet/>
      <dgm:spPr/>
      <dgm:t>
        <a:bodyPr/>
        <a:lstStyle/>
        <a:p>
          <a:endParaRPr lang="en-US"/>
        </a:p>
      </dgm:t>
    </dgm:pt>
    <dgm:pt modelId="{7E720DC9-A326-4280-AD54-230CB08BDB67}">
      <dgm:prSet phldrT="[Text]" custT="1"/>
      <dgm:spPr/>
      <dgm:t>
        <a:bodyPr/>
        <a:lstStyle/>
        <a:p>
          <a:r>
            <a:rPr lang="en-US" sz="2400" b="1" smtClean="0"/>
            <a:t>PROJECT</a:t>
          </a:r>
          <a:endParaRPr lang="en-US" sz="2400" dirty="0"/>
        </a:p>
      </dgm:t>
    </dgm:pt>
    <dgm:pt modelId="{3D2DFA3B-2AC8-4EDA-9C37-4C16D01DB08E}" type="parTrans" cxnId="{D6A39376-9538-4FDF-957F-1C11F9A97B84}">
      <dgm:prSet/>
      <dgm:spPr/>
      <dgm:t>
        <a:bodyPr/>
        <a:lstStyle/>
        <a:p>
          <a:endParaRPr lang="en-US"/>
        </a:p>
      </dgm:t>
    </dgm:pt>
    <dgm:pt modelId="{D50EAE30-AC98-4F5D-A8A6-8E8BCFFF7F66}" type="sibTrans" cxnId="{D6A39376-9538-4FDF-957F-1C11F9A97B84}">
      <dgm:prSet/>
      <dgm:spPr/>
      <dgm:t>
        <a:bodyPr/>
        <a:lstStyle/>
        <a:p>
          <a:endParaRPr lang="en-US"/>
        </a:p>
      </dgm:t>
    </dgm:pt>
    <dgm:pt modelId="{7C374F37-6E76-4D85-98D1-1E3389BE0E74}">
      <dgm:prSet phldrT="[Text]" custT="1"/>
      <dgm:spPr/>
      <dgm:t>
        <a:bodyPr/>
        <a:lstStyle/>
        <a:p>
          <a:r>
            <a:rPr lang="en-US" sz="2400" b="0" smtClean="0"/>
            <a:t>SAVING </a:t>
          </a:r>
          <a:r>
            <a:rPr lang="en-US" sz="2400" b="0" dirty="0"/>
            <a:t>ENERGY AT SCHOOL</a:t>
          </a:r>
        </a:p>
      </dgm:t>
    </dgm:pt>
    <dgm:pt modelId="{5BD47664-595E-469B-BFB8-945C9CDED290}" type="parTrans" cxnId="{8415FB2A-EA69-49A3-ABD7-C1C04D146A31}">
      <dgm:prSet/>
      <dgm:spPr/>
      <dgm:t>
        <a:bodyPr/>
        <a:lstStyle/>
        <a:p>
          <a:endParaRPr lang="en-US"/>
        </a:p>
      </dgm:t>
    </dgm:pt>
    <dgm:pt modelId="{DAA2EA72-7470-4933-8E10-55DF1F10E8DE}" type="sibTrans" cxnId="{8415FB2A-EA69-49A3-ABD7-C1C04D146A31}">
      <dgm:prSet/>
      <dgm:spPr/>
      <dgm:t>
        <a:bodyPr/>
        <a:lstStyle/>
        <a:p>
          <a:endParaRPr lang="en-US"/>
        </a:p>
      </dgm:t>
    </dgm:pt>
    <dgm:pt modelId="{F359A7F1-BCE8-4CF0-887C-4286C958CB8E}">
      <dgm:prSet phldrT="[Text]" custT="1"/>
      <dgm:spPr/>
      <dgm:t>
        <a:bodyPr/>
        <a:lstStyle/>
        <a:p>
          <a:r>
            <a:rPr lang="en-US" sz="2400" b="1" smtClean="0"/>
            <a:t>VOCABULARY REVIEW</a:t>
          </a:r>
          <a:endParaRPr lang="en-US" sz="2400" b="1" dirty="0"/>
        </a:p>
      </dgm:t>
    </dgm:pt>
    <dgm:pt modelId="{AB10B885-9BCC-4E17-AA5C-A01C6DB405C0}" type="sibTrans" cxnId="{D1001FFD-5578-4120-A6A8-125E87E0D832}">
      <dgm:prSet/>
      <dgm:spPr/>
      <dgm:t>
        <a:bodyPr/>
        <a:lstStyle/>
        <a:p>
          <a:endParaRPr lang="en-US"/>
        </a:p>
      </dgm:t>
    </dgm:pt>
    <dgm:pt modelId="{20078EAF-0594-4546-A74F-0EAFE045DE79}" type="parTrans" cxnId="{D1001FFD-5578-4120-A6A8-125E87E0D832}">
      <dgm:prSet/>
      <dgm:spPr/>
      <dgm:t>
        <a:bodyPr/>
        <a:lstStyle/>
        <a:p>
          <a:endParaRPr lang="en-US"/>
        </a:p>
      </dgm:t>
    </dgm:pt>
    <dgm:pt modelId="{E846787F-960D-4743-AFC6-C0DAC4E32B1A}" type="pres">
      <dgm:prSet presAssocID="{ACAB3453-E635-455B-AFA7-F68631D0FCE5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US"/>
        </a:p>
      </dgm:t>
    </dgm:pt>
    <dgm:pt modelId="{FBECC6BC-35C8-4D73-8C82-F6242B5D12A7}" type="pres">
      <dgm:prSet presAssocID="{F359A7F1-BCE8-4CF0-887C-4286C958CB8E}" presName="parenttextcomposite" presStyleCnt="0"/>
      <dgm:spPr/>
    </dgm:pt>
    <dgm:pt modelId="{F55AF14A-86B0-4B67-A18B-AB596E826A68}" type="pres">
      <dgm:prSet presAssocID="{F359A7F1-BCE8-4CF0-887C-4286C958CB8E}" presName="parenttext" presStyleLbl="revTx" presStyleIdx="0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E1015F-0882-4FA8-8FDE-1AFB66FCD4DA}" type="pres">
      <dgm:prSet presAssocID="{F359A7F1-BCE8-4CF0-887C-4286C958CB8E}" presName="composite" presStyleCnt="0"/>
      <dgm:spPr/>
    </dgm:pt>
    <dgm:pt modelId="{F097B7CF-60C7-4E50-9224-C78313D55970}" type="pres">
      <dgm:prSet presAssocID="{F359A7F1-BCE8-4CF0-887C-4286C958CB8E}" presName="chevron1" presStyleLbl="alignNode1" presStyleIdx="0" presStyleCnt="21"/>
      <dgm:spPr/>
    </dgm:pt>
    <dgm:pt modelId="{F3E8A5E3-98CD-438E-9484-0DEB08FEF9D4}" type="pres">
      <dgm:prSet presAssocID="{F359A7F1-BCE8-4CF0-887C-4286C958CB8E}" presName="chevron2" presStyleLbl="alignNode1" presStyleIdx="1" presStyleCnt="21"/>
      <dgm:spPr/>
    </dgm:pt>
    <dgm:pt modelId="{D4A5C8F4-EFE4-4167-A6FA-01CFC1C55E0D}" type="pres">
      <dgm:prSet presAssocID="{F359A7F1-BCE8-4CF0-887C-4286C958CB8E}" presName="chevron3" presStyleLbl="alignNode1" presStyleIdx="2" presStyleCnt="21"/>
      <dgm:spPr/>
    </dgm:pt>
    <dgm:pt modelId="{6D302C33-5C2D-445A-B2A7-A423E9E4C411}" type="pres">
      <dgm:prSet presAssocID="{F359A7F1-BCE8-4CF0-887C-4286C958CB8E}" presName="chevron4" presStyleLbl="alignNode1" presStyleIdx="3" presStyleCnt="21"/>
      <dgm:spPr/>
    </dgm:pt>
    <dgm:pt modelId="{6B499179-454E-4A73-92FB-AF8A159DAAA9}" type="pres">
      <dgm:prSet presAssocID="{F359A7F1-BCE8-4CF0-887C-4286C958CB8E}" presName="chevron5" presStyleLbl="alignNode1" presStyleIdx="4" presStyleCnt="21"/>
      <dgm:spPr/>
    </dgm:pt>
    <dgm:pt modelId="{DDEB82FA-73D1-46AB-AB81-361DFACA0A4C}" type="pres">
      <dgm:prSet presAssocID="{F359A7F1-BCE8-4CF0-887C-4286C958CB8E}" presName="chevron6" presStyleLbl="alignNode1" presStyleIdx="5" presStyleCnt="21"/>
      <dgm:spPr/>
    </dgm:pt>
    <dgm:pt modelId="{87CB067E-A715-4E4C-AE3F-03C2D0F2E46A}" type="pres">
      <dgm:prSet presAssocID="{F359A7F1-BCE8-4CF0-887C-4286C958CB8E}" presName="chevron7" presStyleLbl="alignNode1" presStyleIdx="6" presStyleCnt="21"/>
      <dgm:spPr/>
    </dgm:pt>
    <dgm:pt modelId="{87C1876D-D292-4260-AE19-EFE00827F60D}" type="pres">
      <dgm:prSet presAssocID="{F359A7F1-BCE8-4CF0-887C-4286C958CB8E}" presName="childtext" presStyleLbl="solidFgAcc1" presStyleIdx="0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6BA95E-35A4-4EDD-AB7D-CBD3ACBF5FAC}" type="pres">
      <dgm:prSet presAssocID="{AB10B885-9BCC-4E17-AA5C-A01C6DB405C0}" presName="sibTrans" presStyleCnt="0"/>
      <dgm:spPr/>
    </dgm:pt>
    <dgm:pt modelId="{253B6541-FA96-4E99-A6F4-E99E92EF007A}" type="pres">
      <dgm:prSet presAssocID="{4B3AF590-F5B3-4E50-983F-332FF45B0BF3}" presName="parenttextcomposite" presStyleCnt="0"/>
      <dgm:spPr/>
    </dgm:pt>
    <dgm:pt modelId="{CE9643F3-B266-43EE-939B-D2CA20AAA601}" type="pres">
      <dgm:prSet presAssocID="{4B3AF590-F5B3-4E50-983F-332FF45B0BF3}" presName="parenttext" presStyleLbl="revTx" presStyleIdx="1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9BE83-BF86-4346-B4AA-D14E2D1EE8D3}" type="pres">
      <dgm:prSet presAssocID="{4B3AF590-F5B3-4E50-983F-332FF45B0BF3}" presName="composite" presStyleCnt="0"/>
      <dgm:spPr/>
    </dgm:pt>
    <dgm:pt modelId="{6932007E-BFF1-474A-AAEB-7AC2F683094E}" type="pres">
      <dgm:prSet presAssocID="{4B3AF590-F5B3-4E50-983F-332FF45B0BF3}" presName="chevron1" presStyleLbl="alignNode1" presStyleIdx="7" presStyleCnt="21"/>
      <dgm:spPr/>
    </dgm:pt>
    <dgm:pt modelId="{B44D1DF5-76B2-4FA5-A1B7-6513455CDC7C}" type="pres">
      <dgm:prSet presAssocID="{4B3AF590-F5B3-4E50-983F-332FF45B0BF3}" presName="chevron2" presStyleLbl="alignNode1" presStyleIdx="8" presStyleCnt="21"/>
      <dgm:spPr/>
    </dgm:pt>
    <dgm:pt modelId="{1890C6C4-FE54-458F-841C-1E6F98E93A81}" type="pres">
      <dgm:prSet presAssocID="{4B3AF590-F5B3-4E50-983F-332FF45B0BF3}" presName="chevron3" presStyleLbl="alignNode1" presStyleIdx="9" presStyleCnt="21"/>
      <dgm:spPr/>
    </dgm:pt>
    <dgm:pt modelId="{DBF430FF-772F-4E76-A32B-4FDF2C3F4739}" type="pres">
      <dgm:prSet presAssocID="{4B3AF590-F5B3-4E50-983F-332FF45B0BF3}" presName="chevron4" presStyleLbl="alignNode1" presStyleIdx="10" presStyleCnt="21"/>
      <dgm:spPr/>
    </dgm:pt>
    <dgm:pt modelId="{5D3FB7F4-6951-4FA8-B484-78C45CCC6F69}" type="pres">
      <dgm:prSet presAssocID="{4B3AF590-F5B3-4E50-983F-332FF45B0BF3}" presName="chevron5" presStyleLbl="alignNode1" presStyleIdx="11" presStyleCnt="21"/>
      <dgm:spPr/>
    </dgm:pt>
    <dgm:pt modelId="{D3726249-2DC6-40D9-8E4D-818EFFC8A2D0}" type="pres">
      <dgm:prSet presAssocID="{4B3AF590-F5B3-4E50-983F-332FF45B0BF3}" presName="chevron6" presStyleLbl="alignNode1" presStyleIdx="12" presStyleCnt="21"/>
      <dgm:spPr/>
    </dgm:pt>
    <dgm:pt modelId="{9609BAC6-C356-41DB-B1E7-93332BB75278}" type="pres">
      <dgm:prSet presAssocID="{4B3AF590-F5B3-4E50-983F-332FF45B0BF3}" presName="chevron7" presStyleLbl="alignNode1" presStyleIdx="13" presStyleCnt="21"/>
      <dgm:spPr/>
    </dgm:pt>
    <dgm:pt modelId="{7EE42D12-6FC0-432E-B13D-348FAA3019E8}" type="pres">
      <dgm:prSet presAssocID="{4B3AF590-F5B3-4E50-983F-332FF45B0BF3}" presName="childtext" presStyleLbl="solidFgAcc1" presStyleIdx="1" presStyleCnt="3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9B0E33-941C-49DE-ACE8-C0B809929C89}" type="pres">
      <dgm:prSet presAssocID="{FF3BBA6F-1948-4C99-B9A9-019A428A0C65}" presName="sibTrans" presStyleCnt="0"/>
      <dgm:spPr/>
    </dgm:pt>
    <dgm:pt modelId="{D9A248E0-174F-4A54-AB78-40BD213867F8}" type="pres">
      <dgm:prSet presAssocID="{7E720DC9-A326-4280-AD54-230CB08BDB67}" presName="parenttextcomposite" presStyleCnt="0"/>
      <dgm:spPr/>
    </dgm:pt>
    <dgm:pt modelId="{68AF96BA-2B11-4470-B9C3-000D46886C52}" type="pres">
      <dgm:prSet presAssocID="{7E720DC9-A326-4280-AD54-230CB08BDB67}" presName="parenttext" presStyleLbl="revTx" presStyleIdx="2" presStyleCnt="3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4A5E32-3BD1-4A8E-9A3F-8E3DA3A90AC0}" type="pres">
      <dgm:prSet presAssocID="{7E720DC9-A326-4280-AD54-230CB08BDB67}" presName="composite" presStyleCnt="0"/>
      <dgm:spPr/>
    </dgm:pt>
    <dgm:pt modelId="{B8FB2B6F-DBFF-4A1D-9DEB-91D3C5AA6CAF}" type="pres">
      <dgm:prSet presAssocID="{7E720DC9-A326-4280-AD54-230CB08BDB67}" presName="chevron1" presStyleLbl="alignNode1" presStyleIdx="14" presStyleCnt="21"/>
      <dgm:spPr/>
    </dgm:pt>
    <dgm:pt modelId="{388A6533-04E5-4573-8CC4-8D5782C69BE7}" type="pres">
      <dgm:prSet presAssocID="{7E720DC9-A326-4280-AD54-230CB08BDB67}" presName="chevron2" presStyleLbl="alignNode1" presStyleIdx="15" presStyleCnt="21"/>
      <dgm:spPr/>
    </dgm:pt>
    <dgm:pt modelId="{E8FE21CC-2A3F-4F7C-B09D-E8FEAD3765CF}" type="pres">
      <dgm:prSet presAssocID="{7E720DC9-A326-4280-AD54-230CB08BDB67}" presName="chevron3" presStyleLbl="alignNode1" presStyleIdx="16" presStyleCnt="21"/>
      <dgm:spPr/>
    </dgm:pt>
    <dgm:pt modelId="{22C713CD-67F8-4A7C-AB78-5D636FD64CE1}" type="pres">
      <dgm:prSet presAssocID="{7E720DC9-A326-4280-AD54-230CB08BDB67}" presName="chevron4" presStyleLbl="alignNode1" presStyleIdx="17" presStyleCnt="21"/>
      <dgm:spPr/>
    </dgm:pt>
    <dgm:pt modelId="{84623B81-9945-4B56-BC32-56587510BD00}" type="pres">
      <dgm:prSet presAssocID="{7E720DC9-A326-4280-AD54-230CB08BDB67}" presName="chevron5" presStyleLbl="alignNode1" presStyleIdx="18" presStyleCnt="21"/>
      <dgm:spPr/>
    </dgm:pt>
    <dgm:pt modelId="{2A910F6E-7F08-4C6E-9656-D0C6E3C12348}" type="pres">
      <dgm:prSet presAssocID="{7E720DC9-A326-4280-AD54-230CB08BDB67}" presName="chevron6" presStyleLbl="alignNode1" presStyleIdx="19" presStyleCnt="21"/>
      <dgm:spPr/>
    </dgm:pt>
    <dgm:pt modelId="{9F583B51-3E4D-4E06-BC9A-6512E6BAF584}" type="pres">
      <dgm:prSet presAssocID="{7E720DC9-A326-4280-AD54-230CB08BDB67}" presName="chevron7" presStyleLbl="alignNode1" presStyleIdx="20" presStyleCnt="21" custScaleX="242861"/>
      <dgm:spPr/>
    </dgm:pt>
    <dgm:pt modelId="{58013576-29AF-479D-8A1F-0D285327867C}" type="pres">
      <dgm:prSet presAssocID="{7E720DC9-A326-4280-AD54-230CB08BDB67}" presName="childtext" presStyleLbl="solidFgAcc1" presStyleIdx="2" presStyleCnt="3" custScaleX="117019">
        <dgm:presLayoutVars>
          <dgm:chMax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8DD1A2B-2A99-4A9C-86DA-7080FFAECBDF}" type="presOf" srcId="{7E720DC9-A326-4280-AD54-230CB08BDB67}" destId="{68AF96BA-2B11-4470-B9C3-000D46886C52}" srcOrd="0" destOrd="0" presId="urn:microsoft.com/office/officeart/2008/layout/VerticalAccentList"/>
    <dgm:cxn modelId="{D1001FFD-5578-4120-A6A8-125E87E0D832}" srcId="{ACAB3453-E635-455B-AFA7-F68631D0FCE5}" destId="{F359A7F1-BCE8-4CF0-887C-4286C958CB8E}" srcOrd="0" destOrd="0" parTransId="{20078EAF-0594-4546-A74F-0EAFE045DE79}" sibTransId="{AB10B885-9BCC-4E17-AA5C-A01C6DB405C0}"/>
    <dgm:cxn modelId="{1B3E0685-7369-4AFB-99AF-97276EC8F144}" type="presOf" srcId="{F359A7F1-BCE8-4CF0-887C-4286C958CB8E}" destId="{F55AF14A-86B0-4B67-A18B-AB596E826A68}" srcOrd="0" destOrd="0" presId="urn:microsoft.com/office/officeart/2008/layout/VerticalAccentList"/>
    <dgm:cxn modelId="{DD0C59A2-3F8F-48FB-B149-63BA3906D34F}" type="presOf" srcId="{D0361850-F820-4483-BE64-DB2A8B913F44}" destId="{87C1876D-D292-4260-AE19-EFE00827F60D}" srcOrd="0" destOrd="0" presId="urn:microsoft.com/office/officeart/2008/layout/VerticalAccentList"/>
    <dgm:cxn modelId="{8017B814-79AE-49BD-95BA-605396ADEEA2}" type="presOf" srcId="{BDC1493D-FBBD-4B1B-8D02-EF9346592A01}" destId="{7EE42D12-6FC0-432E-B13D-348FAA3019E8}" srcOrd="0" destOrd="0" presId="urn:microsoft.com/office/officeart/2008/layout/VerticalAccentList"/>
    <dgm:cxn modelId="{8415FB2A-EA69-49A3-ABD7-C1C04D146A31}" srcId="{7E720DC9-A326-4280-AD54-230CB08BDB67}" destId="{7C374F37-6E76-4D85-98D1-1E3389BE0E74}" srcOrd="0" destOrd="0" parTransId="{5BD47664-595E-469B-BFB8-945C9CDED290}" sibTransId="{DAA2EA72-7470-4933-8E10-55DF1F10E8DE}"/>
    <dgm:cxn modelId="{39038F92-A168-4A4A-812A-5360F420851C}" type="presOf" srcId="{7C374F37-6E76-4D85-98D1-1E3389BE0E74}" destId="{58013576-29AF-479D-8A1F-0D285327867C}" srcOrd="0" destOrd="0" presId="urn:microsoft.com/office/officeart/2008/layout/VerticalAccentList"/>
    <dgm:cxn modelId="{97D123D3-2673-43CF-85B2-4EC5AAF28854}" srcId="{F359A7F1-BCE8-4CF0-887C-4286C958CB8E}" destId="{D0361850-F820-4483-BE64-DB2A8B913F44}" srcOrd="0" destOrd="0" parTransId="{906469E9-08A3-46B2-940A-7E6DC7D21DCF}" sibTransId="{0E3CEBBD-F15F-476E-AB13-CA45AE3D8495}"/>
    <dgm:cxn modelId="{D6A39376-9538-4FDF-957F-1C11F9A97B84}" srcId="{ACAB3453-E635-455B-AFA7-F68631D0FCE5}" destId="{7E720DC9-A326-4280-AD54-230CB08BDB67}" srcOrd="2" destOrd="0" parTransId="{3D2DFA3B-2AC8-4EDA-9C37-4C16D01DB08E}" sibTransId="{D50EAE30-AC98-4F5D-A8A6-8E8BCFFF7F66}"/>
    <dgm:cxn modelId="{E34EF060-9EAA-4A69-8511-2DCE3D1E8C01}" srcId="{4B3AF590-F5B3-4E50-983F-332FF45B0BF3}" destId="{BDC1493D-FBBD-4B1B-8D02-EF9346592A01}" srcOrd="0" destOrd="0" parTransId="{B4B757FA-F4C8-4E23-A5EC-32FC19CB8965}" sibTransId="{5177F4E0-5B27-47BD-8993-1996491CC167}"/>
    <dgm:cxn modelId="{3A1905DC-A5FB-4DAE-8FE3-FB4C66807687}" type="presOf" srcId="{4B3AF590-F5B3-4E50-983F-332FF45B0BF3}" destId="{CE9643F3-B266-43EE-939B-D2CA20AAA601}" srcOrd="0" destOrd="0" presId="urn:microsoft.com/office/officeart/2008/layout/VerticalAccentList"/>
    <dgm:cxn modelId="{176891C9-9B76-48B8-A044-63ACCA4600A7}" srcId="{ACAB3453-E635-455B-AFA7-F68631D0FCE5}" destId="{4B3AF590-F5B3-4E50-983F-332FF45B0BF3}" srcOrd="1" destOrd="0" parTransId="{734375FB-53D8-49C1-BF31-488F18A9002A}" sibTransId="{FF3BBA6F-1948-4C99-B9A9-019A428A0C65}"/>
    <dgm:cxn modelId="{51E5F0C3-0AFD-442E-ACDA-28C1A76771E3}" type="presOf" srcId="{ACAB3453-E635-455B-AFA7-F68631D0FCE5}" destId="{E846787F-960D-4743-AFC6-C0DAC4E32B1A}" srcOrd="0" destOrd="0" presId="urn:microsoft.com/office/officeart/2008/layout/VerticalAccentList"/>
    <dgm:cxn modelId="{7BFE86A5-56FD-43FE-84F9-BC238B4CDACC}" type="presParOf" srcId="{E846787F-960D-4743-AFC6-C0DAC4E32B1A}" destId="{FBECC6BC-35C8-4D73-8C82-F6242B5D12A7}" srcOrd="0" destOrd="0" presId="urn:microsoft.com/office/officeart/2008/layout/VerticalAccentList"/>
    <dgm:cxn modelId="{4291F7C7-3572-479A-843F-632D5A72123A}" type="presParOf" srcId="{FBECC6BC-35C8-4D73-8C82-F6242B5D12A7}" destId="{F55AF14A-86B0-4B67-A18B-AB596E826A68}" srcOrd="0" destOrd="0" presId="urn:microsoft.com/office/officeart/2008/layout/VerticalAccentList"/>
    <dgm:cxn modelId="{E03F0B08-D24E-4649-A95C-E4652495539E}" type="presParOf" srcId="{E846787F-960D-4743-AFC6-C0DAC4E32B1A}" destId="{68E1015F-0882-4FA8-8FDE-1AFB66FCD4DA}" srcOrd="1" destOrd="0" presId="urn:microsoft.com/office/officeart/2008/layout/VerticalAccentList"/>
    <dgm:cxn modelId="{1980B2B3-2CEB-40E9-B0B7-FB023E61E844}" type="presParOf" srcId="{68E1015F-0882-4FA8-8FDE-1AFB66FCD4DA}" destId="{F097B7CF-60C7-4E50-9224-C78313D55970}" srcOrd="0" destOrd="0" presId="urn:microsoft.com/office/officeart/2008/layout/VerticalAccentList"/>
    <dgm:cxn modelId="{8CE1A0C7-C987-43E5-81DB-83A3D184005E}" type="presParOf" srcId="{68E1015F-0882-4FA8-8FDE-1AFB66FCD4DA}" destId="{F3E8A5E3-98CD-438E-9484-0DEB08FEF9D4}" srcOrd="1" destOrd="0" presId="urn:microsoft.com/office/officeart/2008/layout/VerticalAccentList"/>
    <dgm:cxn modelId="{C9144AAA-8E19-440F-B39A-A8E07120D0AF}" type="presParOf" srcId="{68E1015F-0882-4FA8-8FDE-1AFB66FCD4DA}" destId="{D4A5C8F4-EFE4-4167-A6FA-01CFC1C55E0D}" srcOrd="2" destOrd="0" presId="urn:microsoft.com/office/officeart/2008/layout/VerticalAccentList"/>
    <dgm:cxn modelId="{CDBFBD83-5197-4D41-B821-9C49F4B20255}" type="presParOf" srcId="{68E1015F-0882-4FA8-8FDE-1AFB66FCD4DA}" destId="{6D302C33-5C2D-445A-B2A7-A423E9E4C411}" srcOrd="3" destOrd="0" presId="urn:microsoft.com/office/officeart/2008/layout/VerticalAccentList"/>
    <dgm:cxn modelId="{756215DD-B2BE-441E-B960-B36C1E9D342A}" type="presParOf" srcId="{68E1015F-0882-4FA8-8FDE-1AFB66FCD4DA}" destId="{6B499179-454E-4A73-92FB-AF8A159DAAA9}" srcOrd="4" destOrd="0" presId="urn:microsoft.com/office/officeart/2008/layout/VerticalAccentList"/>
    <dgm:cxn modelId="{FA551A00-5503-470D-9323-5E5D3007ADB3}" type="presParOf" srcId="{68E1015F-0882-4FA8-8FDE-1AFB66FCD4DA}" destId="{DDEB82FA-73D1-46AB-AB81-361DFACA0A4C}" srcOrd="5" destOrd="0" presId="urn:microsoft.com/office/officeart/2008/layout/VerticalAccentList"/>
    <dgm:cxn modelId="{787F098C-E620-49CA-BE71-DDA8612B6514}" type="presParOf" srcId="{68E1015F-0882-4FA8-8FDE-1AFB66FCD4DA}" destId="{87CB067E-A715-4E4C-AE3F-03C2D0F2E46A}" srcOrd="6" destOrd="0" presId="urn:microsoft.com/office/officeart/2008/layout/VerticalAccentList"/>
    <dgm:cxn modelId="{53D4511B-6F3E-498E-9975-575A73C4A80B}" type="presParOf" srcId="{68E1015F-0882-4FA8-8FDE-1AFB66FCD4DA}" destId="{87C1876D-D292-4260-AE19-EFE00827F60D}" srcOrd="7" destOrd="0" presId="urn:microsoft.com/office/officeart/2008/layout/VerticalAccentList"/>
    <dgm:cxn modelId="{5C76B023-A735-4387-A872-DAA8626B7BB3}" type="presParOf" srcId="{E846787F-960D-4743-AFC6-C0DAC4E32B1A}" destId="{426BA95E-35A4-4EDD-AB7D-CBD3ACBF5FAC}" srcOrd="2" destOrd="0" presId="urn:microsoft.com/office/officeart/2008/layout/VerticalAccentList"/>
    <dgm:cxn modelId="{21A5E5C4-7253-43EA-86E3-4771E99FDE77}" type="presParOf" srcId="{E846787F-960D-4743-AFC6-C0DAC4E32B1A}" destId="{253B6541-FA96-4E99-A6F4-E99E92EF007A}" srcOrd="3" destOrd="0" presId="urn:microsoft.com/office/officeart/2008/layout/VerticalAccentList"/>
    <dgm:cxn modelId="{99B32E21-6D3D-4F74-8D63-AC8978605A9D}" type="presParOf" srcId="{253B6541-FA96-4E99-A6F4-E99E92EF007A}" destId="{CE9643F3-B266-43EE-939B-D2CA20AAA601}" srcOrd="0" destOrd="0" presId="urn:microsoft.com/office/officeart/2008/layout/VerticalAccentList"/>
    <dgm:cxn modelId="{E1E0EA6C-988E-4A0C-BF37-E33AC8AA3A6F}" type="presParOf" srcId="{E846787F-960D-4743-AFC6-C0DAC4E32B1A}" destId="{6B49BE83-BF86-4346-B4AA-D14E2D1EE8D3}" srcOrd="4" destOrd="0" presId="urn:microsoft.com/office/officeart/2008/layout/VerticalAccentList"/>
    <dgm:cxn modelId="{5699DA3B-2A7A-4AB8-B76F-BC427A0968E5}" type="presParOf" srcId="{6B49BE83-BF86-4346-B4AA-D14E2D1EE8D3}" destId="{6932007E-BFF1-474A-AAEB-7AC2F683094E}" srcOrd="0" destOrd="0" presId="urn:microsoft.com/office/officeart/2008/layout/VerticalAccentList"/>
    <dgm:cxn modelId="{52968989-CBD8-4AEE-BEB6-C3AD7B68AD3D}" type="presParOf" srcId="{6B49BE83-BF86-4346-B4AA-D14E2D1EE8D3}" destId="{B44D1DF5-76B2-4FA5-A1B7-6513455CDC7C}" srcOrd="1" destOrd="0" presId="urn:microsoft.com/office/officeart/2008/layout/VerticalAccentList"/>
    <dgm:cxn modelId="{A928F29B-A6B3-4E0F-916F-5B84668BB229}" type="presParOf" srcId="{6B49BE83-BF86-4346-B4AA-D14E2D1EE8D3}" destId="{1890C6C4-FE54-458F-841C-1E6F98E93A81}" srcOrd="2" destOrd="0" presId="urn:microsoft.com/office/officeart/2008/layout/VerticalAccentList"/>
    <dgm:cxn modelId="{A63FAED7-2FE7-40EB-ADF6-093D7D398489}" type="presParOf" srcId="{6B49BE83-BF86-4346-B4AA-D14E2D1EE8D3}" destId="{DBF430FF-772F-4E76-A32B-4FDF2C3F4739}" srcOrd="3" destOrd="0" presId="urn:microsoft.com/office/officeart/2008/layout/VerticalAccentList"/>
    <dgm:cxn modelId="{D57827CB-4805-47AE-905D-76A678982C07}" type="presParOf" srcId="{6B49BE83-BF86-4346-B4AA-D14E2D1EE8D3}" destId="{5D3FB7F4-6951-4FA8-B484-78C45CCC6F69}" srcOrd="4" destOrd="0" presId="urn:microsoft.com/office/officeart/2008/layout/VerticalAccentList"/>
    <dgm:cxn modelId="{6330D6E2-E308-4D75-925C-A9BA9D027D96}" type="presParOf" srcId="{6B49BE83-BF86-4346-B4AA-D14E2D1EE8D3}" destId="{D3726249-2DC6-40D9-8E4D-818EFFC8A2D0}" srcOrd="5" destOrd="0" presId="urn:microsoft.com/office/officeart/2008/layout/VerticalAccentList"/>
    <dgm:cxn modelId="{2DA93655-1008-41AA-9189-D489279DA5B5}" type="presParOf" srcId="{6B49BE83-BF86-4346-B4AA-D14E2D1EE8D3}" destId="{9609BAC6-C356-41DB-B1E7-93332BB75278}" srcOrd="6" destOrd="0" presId="urn:microsoft.com/office/officeart/2008/layout/VerticalAccentList"/>
    <dgm:cxn modelId="{A59D1601-8725-4163-B1FB-18560FCAE57A}" type="presParOf" srcId="{6B49BE83-BF86-4346-B4AA-D14E2D1EE8D3}" destId="{7EE42D12-6FC0-432E-B13D-348FAA3019E8}" srcOrd="7" destOrd="0" presId="urn:microsoft.com/office/officeart/2008/layout/VerticalAccentList"/>
    <dgm:cxn modelId="{DC90856E-7507-43EF-A055-55BB462A1916}" type="presParOf" srcId="{E846787F-960D-4743-AFC6-C0DAC4E32B1A}" destId="{BE9B0E33-941C-49DE-ACE8-C0B809929C89}" srcOrd="5" destOrd="0" presId="urn:microsoft.com/office/officeart/2008/layout/VerticalAccentList"/>
    <dgm:cxn modelId="{8C3ED0DE-7C0A-468C-9E66-DE53834264BB}" type="presParOf" srcId="{E846787F-960D-4743-AFC6-C0DAC4E32B1A}" destId="{D9A248E0-174F-4A54-AB78-40BD213867F8}" srcOrd="6" destOrd="0" presId="urn:microsoft.com/office/officeart/2008/layout/VerticalAccentList"/>
    <dgm:cxn modelId="{CC68F113-3C02-433C-BF7E-7AD3B11DBDF5}" type="presParOf" srcId="{D9A248E0-174F-4A54-AB78-40BD213867F8}" destId="{68AF96BA-2B11-4470-B9C3-000D46886C52}" srcOrd="0" destOrd="0" presId="urn:microsoft.com/office/officeart/2008/layout/VerticalAccentList"/>
    <dgm:cxn modelId="{835AA747-0583-4250-902A-AB608AB9D4C3}" type="presParOf" srcId="{E846787F-960D-4743-AFC6-C0DAC4E32B1A}" destId="{414A5E32-3BD1-4A8E-9A3F-8E3DA3A90AC0}" srcOrd="7" destOrd="0" presId="urn:microsoft.com/office/officeart/2008/layout/VerticalAccentList"/>
    <dgm:cxn modelId="{F439A964-7511-4552-89B8-C64C775FA57B}" type="presParOf" srcId="{414A5E32-3BD1-4A8E-9A3F-8E3DA3A90AC0}" destId="{B8FB2B6F-DBFF-4A1D-9DEB-91D3C5AA6CAF}" srcOrd="0" destOrd="0" presId="urn:microsoft.com/office/officeart/2008/layout/VerticalAccentList"/>
    <dgm:cxn modelId="{2B68B6D6-0DA3-4A84-8A97-99432ADFEA94}" type="presParOf" srcId="{414A5E32-3BD1-4A8E-9A3F-8E3DA3A90AC0}" destId="{388A6533-04E5-4573-8CC4-8D5782C69BE7}" srcOrd="1" destOrd="0" presId="urn:microsoft.com/office/officeart/2008/layout/VerticalAccentList"/>
    <dgm:cxn modelId="{874A87E3-C9D4-416E-96A2-DD4E4FB90606}" type="presParOf" srcId="{414A5E32-3BD1-4A8E-9A3F-8E3DA3A90AC0}" destId="{E8FE21CC-2A3F-4F7C-B09D-E8FEAD3765CF}" srcOrd="2" destOrd="0" presId="urn:microsoft.com/office/officeart/2008/layout/VerticalAccentList"/>
    <dgm:cxn modelId="{564FE2F6-9A80-46BD-B127-ED6C1A52C67B}" type="presParOf" srcId="{414A5E32-3BD1-4A8E-9A3F-8E3DA3A90AC0}" destId="{22C713CD-67F8-4A7C-AB78-5D636FD64CE1}" srcOrd="3" destOrd="0" presId="urn:microsoft.com/office/officeart/2008/layout/VerticalAccentList"/>
    <dgm:cxn modelId="{1E0F71C2-8CFE-4D00-9EB8-757A8FA97DE4}" type="presParOf" srcId="{414A5E32-3BD1-4A8E-9A3F-8E3DA3A90AC0}" destId="{84623B81-9945-4B56-BC32-56587510BD00}" srcOrd="4" destOrd="0" presId="urn:microsoft.com/office/officeart/2008/layout/VerticalAccentList"/>
    <dgm:cxn modelId="{2AA5555E-A370-4535-B343-C4F3E3038332}" type="presParOf" srcId="{414A5E32-3BD1-4A8E-9A3F-8E3DA3A90AC0}" destId="{2A910F6E-7F08-4C6E-9656-D0C6E3C12348}" srcOrd="5" destOrd="0" presId="urn:microsoft.com/office/officeart/2008/layout/VerticalAccentList"/>
    <dgm:cxn modelId="{70CD6D2D-5C36-4367-A603-C32CFF82EFBD}" type="presParOf" srcId="{414A5E32-3BD1-4A8E-9A3F-8E3DA3A90AC0}" destId="{9F583B51-3E4D-4E06-BC9A-6512E6BAF584}" srcOrd="6" destOrd="0" presId="urn:microsoft.com/office/officeart/2008/layout/VerticalAccentList"/>
    <dgm:cxn modelId="{287F87A0-C788-4A5F-AC8E-8D84CA732713}" type="presParOf" srcId="{414A5E32-3BD1-4A8E-9A3F-8E3DA3A90AC0}" destId="{58013576-29AF-479D-8A1F-0D285327867C}" srcOrd="7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545E03C-1EC4-4D48-903E-55B3230DB324}" type="doc">
      <dgm:prSet loTypeId="urn:microsoft.com/office/officeart/2005/8/layout/hierarchy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80AE8D-D0D3-451A-AA84-F029B0869738}">
      <dgm:prSet phldrT="[Text]"/>
      <dgm:spPr/>
      <dgm:t>
        <a:bodyPr/>
        <a:lstStyle/>
        <a:p>
          <a:r>
            <a:rPr lang="en-US" dirty="0" smtClean="0"/>
            <a:t>Vocabulary</a:t>
          </a:r>
          <a:endParaRPr lang="en-US" dirty="0"/>
        </a:p>
      </dgm:t>
    </dgm:pt>
    <dgm:pt modelId="{DBF56ED4-C678-41D3-85A5-A7DCCCDD3B2F}" type="parTrans" cxnId="{3AF7B8B0-54F5-40A4-8829-45F134D7B431}">
      <dgm:prSet/>
      <dgm:spPr/>
      <dgm:t>
        <a:bodyPr/>
        <a:lstStyle/>
        <a:p>
          <a:endParaRPr lang="en-US"/>
        </a:p>
      </dgm:t>
    </dgm:pt>
    <dgm:pt modelId="{2D3C1B61-3BDB-4BC7-94AB-B3D24D7F3232}" type="sibTrans" cxnId="{3AF7B8B0-54F5-40A4-8829-45F134D7B431}">
      <dgm:prSet/>
      <dgm:spPr/>
      <dgm:t>
        <a:bodyPr/>
        <a:lstStyle/>
        <a:p>
          <a:endParaRPr lang="en-US"/>
        </a:p>
      </dgm:t>
    </dgm:pt>
    <dgm:pt modelId="{156F5BFD-879C-466C-B0A9-C6F516667118}">
      <dgm:prSet phldrT="[Text]"/>
      <dgm:spPr/>
      <dgm:t>
        <a:bodyPr/>
        <a:lstStyle/>
        <a:p>
          <a:pPr algn="l" rtl="0"/>
          <a:r>
            <a:rPr lang="en-US" b="0" i="0" u="none" smtClean="0"/>
            <a:t>Types of energy sources</a:t>
          </a:r>
          <a:endParaRPr lang="en-US" dirty="0"/>
        </a:p>
      </dgm:t>
    </dgm:pt>
    <dgm:pt modelId="{BA7D4D5B-36EE-494D-B45F-FE106AD61F42}" type="parTrans" cxnId="{284E59F5-E9A4-4888-A32B-50CC76EFB1C0}">
      <dgm:prSet/>
      <dgm:spPr/>
      <dgm:t>
        <a:bodyPr/>
        <a:lstStyle/>
        <a:p>
          <a:endParaRPr lang="en-US"/>
        </a:p>
      </dgm:t>
    </dgm:pt>
    <dgm:pt modelId="{67E218A7-12E3-47D2-9707-8FCEC7F7E7CD}" type="sibTrans" cxnId="{284E59F5-E9A4-4888-A32B-50CC76EFB1C0}">
      <dgm:prSet/>
      <dgm:spPr/>
      <dgm:t>
        <a:bodyPr/>
        <a:lstStyle/>
        <a:p>
          <a:endParaRPr lang="en-US"/>
        </a:p>
      </dgm:t>
    </dgm:pt>
    <dgm:pt modelId="{AE5956B4-268A-4807-B137-5496D54170BE}">
      <dgm:prSet phldrT="[Text]"/>
      <dgm:spPr/>
      <dgm:t>
        <a:bodyPr/>
        <a:lstStyle/>
        <a:p>
          <a:r>
            <a:rPr lang="en-US" dirty="0" smtClean="0"/>
            <a:t>Grammar</a:t>
          </a:r>
          <a:endParaRPr lang="en-US" dirty="0"/>
        </a:p>
      </dgm:t>
    </dgm:pt>
    <dgm:pt modelId="{A88D02A9-4B9B-42B4-A0FF-5B416BEFEC8C}" type="parTrans" cxnId="{6B251473-820D-4A97-A113-C35D8AACD1E5}">
      <dgm:prSet/>
      <dgm:spPr/>
      <dgm:t>
        <a:bodyPr/>
        <a:lstStyle/>
        <a:p>
          <a:endParaRPr lang="en-US"/>
        </a:p>
      </dgm:t>
    </dgm:pt>
    <dgm:pt modelId="{5EA09FD3-541E-4789-9AD3-E3B4B9F9675B}" type="sibTrans" cxnId="{6B251473-820D-4A97-A113-C35D8AACD1E5}">
      <dgm:prSet/>
      <dgm:spPr/>
      <dgm:t>
        <a:bodyPr/>
        <a:lstStyle/>
        <a:p>
          <a:endParaRPr lang="en-US"/>
        </a:p>
      </dgm:t>
    </dgm:pt>
    <dgm:pt modelId="{0CCA4223-5478-46FF-8796-3C7A43CFFA9D}">
      <dgm:prSet phldrT="[Text]"/>
      <dgm:spPr/>
      <dgm:t>
        <a:bodyPr/>
        <a:lstStyle/>
        <a:p>
          <a:pPr algn="l"/>
          <a:r>
            <a:rPr lang="en-US" i="0" smtClean="0"/>
            <a:t>The present continuous</a:t>
          </a:r>
          <a:endParaRPr lang="en-US" i="0" dirty="0"/>
        </a:p>
      </dgm:t>
    </dgm:pt>
    <dgm:pt modelId="{AC401FEF-789A-4B44-AAB0-19BA67535699}" type="parTrans" cxnId="{F8DABF85-4F55-4991-81D4-975348EABEA3}">
      <dgm:prSet/>
      <dgm:spPr/>
      <dgm:t>
        <a:bodyPr/>
        <a:lstStyle/>
        <a:p>
          <a:endParaRPr lang="en-US"/>
        </a:p>
      </dgm:t>
    </dgm:pt>
    <dgm:pt modelId="{DB4E24FE-593D-4AFF-A49A-3BCDDFB5DAF3}" type="sibTrans" cxnId="{F8DABF85-4F55-4991-81D4-975348EABEA3}">
      <dgm:prSet/>
      <dgm:spPr/>
      <dgm:t>
        <a:bodyPr/>
        <a:lstStyle/>
        <a:p>
          <a:endParaRPr lang="en-US"/>
        </a:p>
      </dgm:t>
    </dgm:pt>
    <dgm:pt modelId="{FD362274-79BB-47C0-BD3F-8214439FEC59}">
      <dgm:prSet phldrT="[Text]"/>
      <dgm:spPr/>
      <dgm:t>
        <a:bodyPr/>
        <a:lstStyle/>
        <a:p>
          <a:r>
            <a:rPr lang="en-US" dirty="0" smtClean="0"/>
            <a:t>Project</a:t>
          </a:r>
          <a:endParaRPr lang="en-US" dirty="0"/>
        </a:p>
      </dgm:t>
    </dgm:pt>
    <dgm:pt modelId="{D7BC9248-6E0C-458D-B6E0-437B9B2358A3}" type="parTrans" cxnId="{4BDCC370-0594-4C3D-9A55-F780E7697FF4}">
      <dgm:prSet/>
      <dgm:spPr/>
      <dgm:t>
        <a:bodyPr/>
        <a:lstStyle/>
        <a:p>
          <a:endParaRPr lang="en-US"/>
        </a:p>
      </dgm:t>
    </dgm:pt>
    <dgm:pt modelId="{67C53D2E-89D4-4F43-92FC-853549040626}" type="sibTrans" cxnId="{4BDCC370-0594-4C3D-9A55-F780E7697FF4}">
      <dgm:prSet/>
      <dgm:spPr/>
      <dgm:t>
        <a:bodyPr/>
        <a:lstStyle/>
        <a:p>
          <a:endParaRPr lang="en-US"/>
        </a:p>
      </dgm:t>
    </dgm:pt>
    <dgm:pt modelId="{FE5FFFA9-1949-4300-BDB2-D8D5E2DB4DC6}">
      <dgm:prSet phldrT="[Text]"/>
      <dgm:spPr/>
      <dgm:t>
        <a:bodyPr/>
        <a:lstStyle/>
        <a:p>
          <a:pPr algn="l"/>
          <a:r>
            <a:rPr lang="en-US" smtClean="0"/>
            <a:t>Saving energy at school</a:t>
          </a:r>
          <a:endParaRPr lang="en-US" dirty="0"/>
        </a:p>
      </dgm:t>
    </dgm:pt>
    <dgm:pt modelId="{FB68FB65-727B-495C-946F-2B0DFCE89120}" type="parTrans" cxnId="{596DD54E-64AB-4BFE-AE39-45A88625F6C2}">
      <dgm:prSet/>
      <dgm:spPr/>
      <dgm:t>
        <a:bodyPr/>
        <a:lstStyle/>
        <a:p>
          <a:endParaRPr lang="en-US"/>
        </a:p>
      </dgm:t>
    </dgm:pt>
    <dgm:pt modelId="{980B3A39-E9EA-4C05-8127-CCEC8BC6A936}" type="sibTrans" cxnId="{596DD54E-64AB-4BFE-AE39-45A88625F6C2}">
      <dgm:prSet/>
      <dgm:spPr/>
      <dgm:t>
        <a:bodyPr/>
        <a:lstStyle/>
        <a:p>
          <a:endParaRPr lang="en-US"/>
        </a:p>
      </dgm:t>
    </dgm:pt>
    <dgm:pt modelId="{C460840F-C903-4789-8ADA-A59151DB8F85}" type="pres">
      <dgm:prSet presAssocID="{0545E03C-1EC4-4D48-903E-55B3230DB32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BF59136-A6D5-406E-A05A-9C39AB1C32F9}" type="pres">
      <dgm:prSet presAssocID="{E880AE8D-D0D3-451A-AA84-F029B0869738}" presName="root" presStyleCnt="0"/>
      <dgm:spPr/>
    </dgm:pt>
    <dgm:pt modelId="{44BC55A4-40D6-46BF-A55F-79829FD707A0}" type="pres">
      <dgm:prSet presAssocID="{E880AE8D-D0D3-451A-AA84-F029B0869738}" presName="rootComposite" presStyleCnt="0"/>
      <dgm:spPr/>
    </dgm:pt>
    <dgm:pt modelId="{0CAAB955-80BD-4E75-B87B-552797183AFE}" type="pres">
      <dgm:prSet presAssocID="{E880AE8D-D0D3-451A-AA84-F029B0869738}" presName="rootText" presStyleLbl="node1" presStyleIdx="0" presStyleCnt="3"/>
      <dgm:spPr/>
      <dgm:t>
        <a:bodyPr/>
        <a:lstStyle/>
        <a:p>
          <a:endParaRPr lang="en-US"/>
        </a:p>
      </dgm:t>
    </dgm:pt>
    <dgm:pt modelId="{629438AE-1996-4F22-9F77-432FD11A9A8B}" type="pres">
      <dgm:prSet presAssocID="{E880AE8D-D0D3-451A-AA84-F029B0869738}" presName="rootConnector" presStyleLbl="node1" presStyleIdx="0" presStyleCnt="3"/>
      <dgm:spPr/>
      <dgm:t>
        <a:bodyPr/>
        <a:lstStyle/>
        <a:p>
          <a:endParaRPr lang="en-US"/>
        </a:p>
      </dgm:t>
    </dgm:pt>
    <dgm:pt modelId="{F175E34A-0501-4DCE-8A46-5186F7FA8B10}" type="pres">
      <dgm:prSet presAssocID="{E880AE8D-D0D3-451A-AA84-F029B0869738}" presName="childShape" presStyleCnt="0"/>
      <dgm:spPr/>
    </dgm:pt>
    <dgm:pt modelId="{BCE934DB-FCB4-41A4-89AC-612D2B09DBF4}" type="pres">
      <dgm:prSet presAssocID="{BA7D4D5B-36EE-494D-B45F-FE106AD61F42}" presName="Name13" presStyleLbl="parChTrans1D2" presStyleIdx="0" presStyleCnt="3"/>
      <dgm:spPr/>
      <dgm:t>
        <a:bodyPr/>
        <a:lstStyle/>
        <a:p>
          <a:endParaRPr lang="en-US"/>
        </a:p>
      </dgm:t>
    </dgm:pt>
    <dgm:pt modelId="{3E530D60-1172-462A-B370-1F8A87653688}" type="pres">
      <dgm:prSet presAssocID="{156F5BFD-879C-466C-B0A9-C6F516667118}" presName="childText" presStyleLbl="bgAcc1" presStyleIdx="0" presStyleCnt="3" custScaleX="1252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0540A4A-7C30-4438-8BF0-E0BEF984CD33}" type="pres">
      <dgm:prSet presAssocID="{AE5956B4-268A-4807-B137-5496D54170BE}" presName="root" presStyleCnt="0"/>
      <dgm:spPr/>
    </dgm:pt>
    <dgm:pt modelId="{18A4E9D5-B3EB-4816-AC1E-E2C7A0C1698A}" type="pres">
      <dgm:prSet presAssocID="{AE5956B4-268A-4807-B137-5496D54170BE}" presName="rootComposite" presStyleCnt="0"/>
      <dgm:spPr/>
    </dgm:pt>
    <dgm:pt modelId="{130DF0D8-1206-4516-A6ED-8547CB61A15C}" type="pres">
      <dgm:prSet presAssocID="{AE5956B4-268A-4807-B137-5496D54170BE}" presName="rootText" presStyleLbl="node1" presStyleIdx="1" presStyleCnt="3"/>
      <dgm:spPr/>
      <dgm:t>
        <a:bodyPr/>
        <a:lstStyle/>
        <a:p>
          <a:endParaRPr lang="en-US"/>
        </a:p>
      </dgm:t>
    </dgm:pt>
    <dgm:pt modelId="{525C3CB5-0802-4096-86F2-942305128E61}" type="pres">
      <dgm:prSet presAssocID="{AE5956B4-268A-4807-B137-5496D54170BE}" presName="rootConnector" presStyleLbl="node1" presStyleIdx="1" presStyleCnt="3"/>
      <dgm:spPr/>
      <dgm:t>
        <a:bodyPr/>
        <a:lstStyle/>
        <a:p>
          <a:endParaRPr lang="en-US"/>
        </a:p>
      </dgm:t>
    </dgm:pt>
    <dgm:pt modelId="{D878FC63-A807-4D4F-BDF7-35EACB691BE0}" type="pres">
      <dgm:prSet presAssocID="{AE5956B4-268A-4807-B137-5496D54170BE}" presName="childShape" presStyleCnt="0"/>
      <dgm:spPr/>
    </dgm:pt>
    <dgm:pt modelId="{29E43868-B32D-4A00-9A2E-1F9D56342DBC}" type="pres">
      <dgm:prSet presAssocID="{AC401FEF-789A-4B44-AAB0-19BA67535699}" presName="Name13" presStyleLbl="parChTrans1D2" presStyleIdx="1" presStyleCnt="3"/>
      <dgm:spPr/>
      <dgm:t>
        <a:bodyPr/>
        <a:lstStyle/>
        <a:p>
          <a:endParaRPr lang="en-US"/>
        </a:p>
      </dgm:t>
    </dgm:pt>
    <dgm:pt modelId="{F23C5F02-7099-40A9-893F-4D806C527FD9}" type="pres">
      <dgm:prSet presAssocID="{0CCA4223-5478-46FF-8796-3C7A43CFFA9D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D35B94-7C81-436F-AF45-E421330CA080}" type="pres">
      <dgm:prSet presAssocID="{FD362274-79BB-47C0-BD3F-8214439FEC59}" presName="root" presStyleCnt="0"/>
      <dgm:spPr/>
    </dgm:pt>
    <dgm:pt modelId="{F85214F6-82BC-46C4-9D01-76D34DB4593F}" type="pres">
      <dgm:prSet presAssocID="{FD362274-79BB-47C0-BD3F-8214439FEC59}" presName="rootComposite" presStyleCnt="0"/>
      <dgm:spPr/>
    </dgm:pt>
    <dgm:pt modelId="{37E4F28B-5267-4952-9D4E-6B44B205EC38}" type="pres">
      <dgm:prSet presAssocID="{FD362274-79BB-47C0-BD3F-8214439FEC59}" presName="rootText" presStyleLbl="node1" presStyleIdx="2" presStyleCnt="3"/>
      <dgm:spPr/>
      <dgm:t>
        <a:bodyPr/>
        <a:lstStyle/>
        <a:p>
          <a:endParaRPr lang="en-US"/>
        </a:p>
      </dgm:t>
    </dgm:pt>
    <dgm:pt modelId="{16587C89-4EE3-473E-860C-DA97CB4DEBED}" type="pres">
      <dgm:prSet presAssocID="{FD362274-79BB-47C0-BD3F-8214439FEC59}" presName="rootConnector" presStyleLbl="node1" presStyleIdx="2" presStyleCnt="3"/>
      <dgm:spPr/>
      <dgm:t>
        <a:bodyPr/>
        <a:lstStyle/>
        <a:p>
          <a:endParaRPr lang="en-US"/>
        </a:p>
      </dgm:t>
    </dgm:pt>
    <dgm:pt modelId="{4CC64BFB-DBA8-46BC-9F7F-39535746E979}" type="pres">
      <dgm:prSet presAssocID="{FD362274-79BB-47C0-BD3F-8214439FEC59}" presName="childShape" presStyleCnt="0"/>
      <dgm:spPr/>
    </dgm:pt>
    <dgm:pt modelId="{3608D6C6-50F2-4BEB-AFF4-7734F20CF315}" type="pres">
      <dgm:prSet presAssocID="{FB68FB65-727B-495C-946F-2B0DFCE89120}" presName="Name13" presStyleLbl="parChTrans1D2" presStyleIdx="2" presStyleCnt="3"/>
      <dgm:spPr/>
      <dgm:t>
        <a:bodyPr/>
        <a:lstStyle/>
        <a:p>
          <a:endParaRPr lang="en-US"/>
        </a:p>
      </dgm:t>
    </dgm:pt>
    <dgm:pt modelId="{94B1D11D-2C33-49AE-A711-3E8D8882532A}" type="pres">
      <dgm:prSet presAssocID="{FE5FFFA9-1949-4300-BDB2-D8D5E2DB4DC6}" presName="childText" presStyleLbl="bgAcc1" presStyleIdx="2" presStyleCnt="3" custScaleX="1153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BDCC370-0594-4C3D-9A55-F780E7697FF4}" srcId="{0545E03C-1EC4-4D48-903E-55B3230DB324}" destId="{FD362274-79BB-47C0-BD3F-8214439FEC59}" srcOrd="2" destOrd="0" parTransId="{D7BC9248-6E0C-458D-B6E0-437B9B2358A3}" sibTransId="{67C53D2E-89D4-4F43-92FC-853549040626}"/>
    <dgm:cxn modelId="{15711696-1E9E-485A-BF0A-0CFC58E10D7A}" type="presOf" srcId="{0545E03C-1EC4-4D48-903E-55B3230DB324}" destId="{C460840F-C903-4789-8ADA-A59151DB8F85}" srcOrd="0" destOrd="0" presId="urn:microsoft.com/office/officeart/2005/8/layout/hierarchy3"/>
    <dgm:cxn modelId="{74D123FC-5C9C-456B-8E50-DFDFFA34A8F1}" type="presOf" srcId="{E880AE8D-D0D3-451A-AA84-F029B0869738}" destId="{0CAAB955-80BD-4E75-B87B-552797183AFE}" srcOrd="0" destOrd="0" presId="urn:microsoft.com/office/officeart/2005/8/layout/hierarchy3"/>
    <dgm:cxn modelId="{5DD89811-DFF2-4E8B-BBB0-5F7735123CCE}" type="presOf" srcId="{AE5956B4-268A-4807-B137-5496D54170BE}" destId="{525C3CB5-0802-4096-86F2-942305128E61}" srcOrd="1" destOrd="0" presId="urn:microsoft.com/office/officeart/2005/8/layout/hierarchy3"/>
    <dgm:cxn modelId="{97138AAC-AEBD-4C5B-B741-C10C9A7358B4}" type="presOf" srcId="{FB68FB65-727B-495C-946F-2B0DFCE89120}" destId="{3608D6C6-50F2-4BEB-AFF4-7734F20CF315}" srcOrd="0" destOrd="0" presId="urn:microsoft.com/office/officeart/2005/8/layout/hierarchy3"/>
    <dgm:cxn modelId="{6B251473-820D-4A97-A113-C35D8AACD1E5}" srcId="{0545E03C-1EC4-4D48-903E-55B3230DB324}" destId="{AE5956B4-268A-4807-B137-5496D54170BE}" srcOrd="1" destOrd="0" parTransId="{A88D02A9-4B9B-42B4-A0FF-5B416BEFEC8C}" sibTransId="{5EA09FD3-541E-4789-9AD3-E3B4B9F9675B}"/>
    <dgm:cxn modelId="{647E12D9-6262-41A2-85C0-0D9D662BA801}" type="presOf" srcId="{E880AE8D-D0D3-451A-AA84-F029B0869738}" destId="{629438AE-1996-4F22-9F77-432FD11A9A8B}" srcOrd="1" destOrd="0" presId="urn:microsoft.com/office/officeart/2005/8/layout/hierarchy3"/>
    <dgm:cxn modelId="{F8DABF85-4F55-4991-81D4-975348EABEA3}" srcId="{AE5956B4-268A-4807-B137-5496D54170BE}" destId="{0CCA4223-5478-46FF-8796-3C7A43CFFA9D}" srcOrd="0" destOrd="0" parTransId="{AC401FEF-789A-4B44-AAB0-19BA67535699}" sibTransId="{DB4E24FE-593D-4AFF-A49A-3BCDDFB5DAF3}"/>
    <dgm:cxn modelId="{284E59F5-E9A4-4888-A32B-50CC76EFB1C0}" srcId="{E880AE8D-D0D3-451A-AA84-F029B0869738}" destId="{156F5BFD-879C-466C-B0A9-C6F516667118}" srcOrd="0" destOrd="0" parTransId="{BA7D4D5B-36EE-494D-B45F-FE106AD61F42}" sibTransId="{67E218A7-12E3-47D2-9707-8FCEC7F7E7CD}"/>
    <dgm:cxn modelId="{ACCAD164-0F2E-41C7-8CFD-AEF9C71DADAC}" type="presOf" srcId="{FE5FFFA9-1949-4300-BDB2-D8D5E2DB4DC6}" destId="{94B1D11D-2C33-49AE-A711-3E8D8882532A}" srcOrd="0" destOrd="0" presId="urn:microsoft.com/office/officeart/2005/8/layout/hierarchy3"/>
    <dgm:cxn modelId="{B2E8E7F4-B587-4408-922A-00964019293E}" type="presOf" srcId="{FD362274-79BB-47C0-BD3F-8214439FEC59}" destId="{16587C89-4EE3-473E-860C-DA97CB4DEBED}" srcOrd="1" destOrd="0" presId="urn:microsoft.com/office/officeart/2005/8/layout/hierarchy3"/>
    <dgm:cxn modelId="{596DD54E-64AB-4BFE-AE39-45A88625F6C2}" srcId="{FD362274-79BB-47C0-BD3F-8214439FEC59}" destId="{FE5FFFA9-1949-4300-BDB2-D8D5E2DB4DC6}" srcOrd="0" destOrd="0" parTransId="{FB68FB65-727B-495C-946F-2B0DFCE89120}" sibTransId="{980B3A39-E9EA-4C05-8127-CCEC8BC6A936}"/>
    <dgm:cxn modelId="{3AF7B8B0-54F5-40A4-8829-45F134D7B431}" srcId="{0545E03C-1EC4-4D48-903E-55B3230DB324}" destId="{E880AE8D-D0D3-451A-AA84-F029B0869738}" srcOrd="0" destOrd="0" parTransId="{DBF56ED4-C678-41D3-85A5-A7DCCCDD3B2F}" sibTransId="{2D3C1B61-3BDB-4BC7-94AB-B3D24D7F3232}"/>
    <dgm:cxn modelId="{C1FFB18A-06AC-42C1-BE46-759C4A6C92C1}" type="presOf" srcId="{BA7D4D5B-36EE-494D-B45F-FE106AD61F42}" destId="{BCE934DB-FCB4-41A4-89AC-612D2B09DBF4}" srcOrd="0" destOrd="0" presId="urn:microsoft.com/office/officeart/2005/8/layout/hierarchy3"/>
    <dgm:cxn modelId="{D84896E5-22CB-4EDA-917C-4F0415743F71}" type="presOf" srcId="{AE5956B4-268A-4807-B137-5496D54170BE}" destId="{130DF0D8-1206-4516-A6ED-8547CB61A15C}" srcOrd="0" destOrd="0" presId="urn:microsoft.com/office/officeart/2005/8/layout/hierarchy3"/>
    <dgm:cxn modelId="{56D08A28-DB35-4A13-A932-A4EE0A34E8DD}" type="presOf" srcId="{FD362274-79BB-47C0-BD3F-8214439FEC59}" destId="{37E4F28B-5267-4952-9D4E-6B44B205EC38}" srcOrd="0" destOrd="0" presId="urn:microsoft.com/office/officeart/2005/8/layout/hierarchy3"/>
    <dgm:cxn modelId="{67DA6A4B-DAFE-4750-B325-921D60AC950F}" type="presOf" srcId="{156F5BFD-879C-466C-B0A9-C6F516667118}" destId="{3E530D60-1172-462A-B370-1F8A87653688}" srcOrd="0" destOrd="0" presId="urn:microsoft.com/office/officeart/2005/8/layout/hierarchy3"/>
    <dgm:cxn modelId="{D207413B-7163-44D3-831A-4BD5A077EBC9}" type="presOf" srcId="{AC401FEF-789A-4B44-AAB0-19BA67535699}" destId="{29E43868-B32D-4A00-9A2E-1F9D56342DBC}" srcOrd="0" destOrd="0" presId="urn:microsoft.com/office/officeart/2005/8/layout/hierarchy3"/>
    <dgm:cxn modelId="{BC75B596-2AF6-4A47-8D28-95FCC5B75147}" type="presOf" srcId="{0CCA4223-5478-46FF-8796-3C7A43CFFA9D}" destId="{F23C5F02-7099-40A9-893F-4D806C527FD9}" srcOrd="0" destOrd="0" presId="urn:microsoft.com/office/officeart/2005/8/layout/hierarchy3"/>
    <dgm:cxn modelId="{01C780C2-CFC8-4D35-952D-0958C6F498D6}" type="presParOf" srcId="{C460840F-C903-4789-8ADA-A59151DB8F85}" destId="{6BF59136-A6D5-406E-A05A-9C39AB1C32F9}" srcOrd="0" destOrd="0" presId="urn:microsoft.com/office/officeart/2005/8/layout/hierarchy3"/>
    <dgm:cxn modelId="{9E74DEE9-F7D1-400C-899D-F7B66493E1B0}" type="presParOf" srcId="{6BF59136-A6D5-406E-A05A-9C39AB1C32F9}" destId="{44BC55A4-40D6-46BF-A55F-79829FD707A0}" srcOrd="0" destOrd="0" presId="urn:microsoft.com/office/officeart/2005/8/layout/hierarchy3"/>
    <dgm:cxn modelId="{FA6765D7-5728-4B43-81E1-06DFD8D5223D}" type="presParOf" srcId="{44BC55A4-40D6-46BF-A55F-79829FD707A0}" destId="{0CAAB955-80BD-4E75-B87B-552797183AFE}" srcOrd="0" destOrd="0" presId="urn:microsoft.com/office/officeart/2005/8/layout/hierarchy3"/>
    <dgm:cxn modelId="{A6C53BED-88BF-4798-827E-5AF83E2E9B7C}" type="presParOf" srcId="{44BC55A4-40D6-46BF-A55F-79829FD707A0}" destId="{629438AE-1996-4F22-9F77-432FD11A9A8B}" srcOrd="1" destOrd="0" presId="urn:microsoft.com/office/officeart/2005/8/layout/hierarchy3"/>
    <dgm:cxn modelId="{89C32FCB-08EC-4F14-A0D8-352C99EE2F58}" type="presParOf" srcId="{6BF59136-A6D5-406E-A05A-9C39AB1C32F9}" destId="{F175E34A-0501-4DCE-8A46-5186F7FA8B10}" srcOrd="1" destOrd="0" presId="urn:microsoft.com/office/officeart/2005/8/layout/hierarchy3"/>
    <dgm:cxn modelId="{C652F666-C7A4-43BA-B4A4-AB9FC9B8EAC4}" type="presParOf" srcId="{F175E34A-0501-4DCE-8A46-5186F7FA8B10}" destId="{BCE934DB-FCB4-41A4-89AC-612D2B09DBF4}" srcOrd="0" destOrd="0" presId="urn:microsoft.com/office/officeart/2005/8/layout/hierarchy3"/>
    <dgm:cxn modelId="{0E7B1878-0C88-4EA5-8E16-433A27369AEC}" type="presParOf" srcId="{F175E34A-0501-4DCE-8A46-5186F7FA8B10}" destId="{3E530D60-1172-462A-B370-1F8A87653688}" srcOrd="1" destOrd="0" presId="urn:microsoft.com/office/officeart/2005/8/layout/hierarchy3"/>
    <dgm:cxn modelId="{4598848E-4F14-42B6-B2FF-6D6FF52CC24B}" type="presParOf" srcId="{C460840F-C903-4789-8ADA-A59151DB8F85}" destId="{60540A4A-7C30-4438-8BF0-E0BEF984CD33}" srcOrd="1" destOrd="0" presId="urn:microsoft.com/office/officeart/2005/8/layout/hierarchy3"/>
    <dgm:cxn modelId="{25032642-4C27-42EA-83B4-84D9E10825AE}" type="presParOf" srcId="{60540A4A-7C30-4438-8BF0-E0BEF984CD33}" destId="{18A4E9D5-B3EB-4816-AC1E-E2C7A0C1698A}" srcOrd="0" destOrd="0" presId="urn:microsoft.com/office/officeart/2005/8/layout/hierarchy3"/>
    <dgm:cxn modelId="{5CDC158E-5890-4BE6-9CC6-302A77AA35B5}" type="presParOf" srcId="{18A4E9D5-B3EB-4816-AC1E-E2C7A0C1698A}" destId="{130DF0D8-1206-4516-A6ED-8547CB61A15C}" srcOrd="0" destOrd="0" presId="urn:microsoft.com/office/officeart/2005/8/layout/hierarchy3"/>
    <dgm:cxn modelId="{8224F3C7-9D0A-47CC-ABC9-D650F2F37F8E}" type="presParOf" srcId="{18A4E9D5-B3EB-4816-AC1E-E2C7A0C1698A}" destId="{525C3CB5-0802-4096-86F2-942305128E61}" srcOrd="1" destOrd="0" presId="urn:microsoft.com/office/officeart/2005/8/layout/hierarchy3"/>
    <dgm:cxn modelId="{0E1EA57B-DD81-47E1-9AD7-B142F7B9BDDB}" type="presParOf" srcId="{60540A4A-7C30-4438-8BF0-E0BEF984CD33}" destId="{D878FC63-A807-4D4F-BDF7-35EACB691BE0}" srcOrd="1" destOrd="0" presId="urn:microsoft.com/office/officeart/2005/8/layout/hierarchy3"/>
    <dgm:cxn modelId="{4B8BF5AA-7009-4FC9-803F-776E914B0A19}" type="presParOf" srcId="{D878FC63-A807-4D4F-BDF7-35EACB691BE0}" destId="{29E43868-B32D-4A00-9A2E-1F9D56342DBC}" srcOrd="0" destOrd="0" presId="urn:microsoft.com/office/officeart/2005/8/layout/hierarchy3"/>
    <dgm:cxn modelId="{765A6EE9-3965-4F23-B0AA-7593E11DC5F9}" type="presParOf" srcId="{D878FC63-A807-4D4F-BDF7-35EACB691BE0}" destId="{F23C5F02-7099-40A9-893F-4D806C527FD9}" srcOrd="1" destOrd="0" presId="urn:microsoft.com/office/officeart/2005/8/layout/hierarchy3"/>
    <dgm:cxn modelId="{F0BAC7A3-367F-4CC3-9FC4-633327AE3F8E}" type="presParOf" srcId="{C460840F-C903-4789-8ADA-A59151DB8F85}" destId="{73D35B94-7C81-436F-AF45-E421330CA080}" srcOrd="2" destOrd="0" presId="urn:microsoft.com/office/officeart/2005/8/layout/hierarchy3"/>
    <dgm:cxn modelId="{2C05112B-4AE0-40FE-9EE7-88426805844A}" type="presParOf" srcId="{73D35B94-7C81-436F-AF45-E421330CA080}" destId="{F85214F6-82BC-46C4-9D01-76D34DB4593F}" srcOrd="0" destOrd="0" presId="urn:microsoft.com/office/officeart/2005/8/layout/hierarchy3"/>
    <dgm:cxn modelId="{EE3F6786-6BEE-4055-98AC-499862824621}" type="presParOf" srcId="{F85214F6-82BC-46C4-9D01-76D34DB4593F}" destId="{37E4F28B-5267-4952-9D4E-6B44B205EC38}" srcOrd="0" destOrd="0" presId="urn:microsoft.com/office/officeart/2005/8/layout/hierarchy3"/>
    <dgm:cxn modelId="{945C11B1-F215-4923-95D7-D33AC9C207F5}" type="presParOf" srcId="{F85214F6-82BC-46C4-9D01-76D34DB4593F}" destId="{16587C89-4EE3-473E-860C-DA97CB4DEBED}" srcOrd="1" destOrd="0" presId="urn:microsoft.com/office/officeart/2005/8/layout/hierarchy3"/>
    <dgm:cxn modelId="{24BE17CA-4A40-437F-A0AF-A7DFE9732355}" type="presParOf" srcId="{73D35B94-7C81-436F-AF45-E421330CA080}" destId="{4CC64BFB-DBA8-46BC-9F7F-39535746E979}" srcOrd="1" destOrd="0" presId="urn:microsoft.com/office/officeart/2005/8/layout/hierarchy3"/>
    <dgm:cxn modelId="{A877F53D-D5AC-4EF4-8B41-62B3740964E0}" type="presParOf" srcId="{4CC64BFB-DBA8-46BC-9F7F-39535746E979}" destId="{3608D6C6-50F2-4BEB-AFF4-7734F20CF315}" srcOrd="0" destOrd="0" presId="urn:microsoft.com/office/officeart/2005/8/layout/hierarchy3"/>
    <dgm:cxn modelId="{80071CC0-8E8F-494C-BBBC-5DE240CCE353}" type="presParOf" srcId="{4CC64BFB-DBA8-46BC-9F7F-39535746E979}" destId="{94B1D11D-2C33-49AE-A711-3E8D8882532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280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921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483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7905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963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582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75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3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15838" y="1241784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73900" y="233641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15838" y="3590411"/>
            <a:ext cx="1883767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1062" y="1227578"/>
            <a:ext cx="5848430" cy="65701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Quick revision check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2109515"/>
            <a:ext cx="5848430" cy="109623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Match the adjectives in A with the nouns in B to </a:t>
            </a:r>
            <a:r>
              <a:rPr lang="en-US">
                <a:solidFill>
                  <a:schemeClr val="tx1"/>
                </a:solidFill>
              </a:rPr>
              <a:t>make </a:t>
            </a:r>
            <a:r>
              <a:rPr lang="en-US" smtClean="0">
                <a:solidFill>
                  <a:schemeClr val="tx1"/>
                </a:solidFill>
              </a:rPr>
              <a:t>phrases.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Complete the sentences, using the phrases </a:t>
            </a:r>
            <a:r>
              <a:rPr lang="en-US">
                <a:solidFill>
                  <a:schemeClr val="tx1"/>
                </a:solidFill>
              </a:rPr>
              <a:t>in </a:t>
            </a:r>
            <a:r>
              <a:rPr lang="en-US" smtClean="0">
                <a:solidFill>
                  <a:schemeClr val="tx1"/>
                </a:solidFill>
              </a:rPr>
              <a:t>1.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65279" y="3410088"/>
            <a:ext cx="5854213" cy="107085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3: Complete the sentences by using the correct form of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verbs </a:t>
            </a:r>
            <a:r>
              <a:rPr lang="en-US" dirty="0">
                <a:solidFill>
                  <a:schemeClr val="tx1"/>
                </a:solidFill>
              </a:rPr>
              <a:t>in brackets.</a:t>
            </a:r>
          </a:p>
          <a:p>
            <a:r>
              <a:rPr lang="en-US" dirty="0">
                <a:solidFill>
                  <a:schemeClr val="tx1"/>
                </a:solidFill>
              </a:rPr>
              <a:t>Task 4: Find ONE mistake in each sentence and </a:t>
            </a:r>
            <a:r>
              <a:rPr lang="en-US">
                <a:solidFill>
                  <a:schemeClr val="tx1"/>
                </a:solidFill>
              </a:rPr>
              <a:t>correct </a:t>
            </a:r>
            <a:r>
              <a:rPr lang="en-US" smtClean="0">
                <a:solidFill>
                  <a:schemeClr val="tx1"/>
                </a:solidFill>
              </a:rPr>
              <a:t>it.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99605" y="1569321"/>
            <a:ext cx="1449662" cy="76709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457722" y="2664115"/>
            <a:ext cx="1416178" cy="92629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3514510" y="320026"/>
            <a:ext cx="5875424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721" y="-46281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267280" y="407238"/>
            <a:ext cx="502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</p:spTree>
    <p:extLst>
      <p:ext uri="{BB962C8B-B14F-4D97-AF65-F5344CB8AC3E}">
        <p14:creationId xmlns:p14="http://schemas.microsoft.com/office/powerpoint/2010/main" val="172766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06541" y="1238444"/>
            <a:ext cx="9999713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Complete the sentences by using the correct form of the present continuous or present simple of the verbs in brackets.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0AB36A4-064F-4F93-912B-C3B480AA1E74}"/>
              </a:ext>
            </a:extLst>
          </p:cNvPr>
          <p:cNvSpPr txBox="1"/>
          <p:nvPr/>
        </p:nvSpPr>
        <p:spPr>
          <a:xfrm>
            <a:off x="487067" y="2517769"/>
            <a:ext cx="11559221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1</a:t>
            </a:r>
            <a:r>
              <a:rPr lang="en-US" sz="2600" b="1">
                <a:solidFill>
                  <a:srgbClr val="F7941E"/>
                </a:solidFill>
              </a:rPr>
              <a:t>.</a:t>
            </a:r>
            <a:r>
              <a:rPr lang="en-US" sz="2600"/>
              <a:t> Look! It </a:t>
            </a:r>
            <a:r>
              <a:rPr lang="en-US" sz="2600">
                <a:solidFill>
                  <a:srgbClr val="0FB7BD"/>
                </a:solidFill>
              </a:rPr>
              <a:t>(rain) </a:t>
            </a:r>
            <a:r>
              <a:rPr lang="en-US" sz="2600" smtClean="0"/>
              <a:t>__________ </a:t>
            </a:r>
            <a:r>
              <a:rPr lang="en-US" sz="2600"/>
              <a:t>heavily.</a:t>
            </a:r>
            <a:endParaRPr lang="en-US" sz="2600" dirty="0"/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2</a:t>
            </a:r>
            <a:r>
              <a:rPr lang="en-US" sz="2600" b="1">
                <a:solidFill>
                  <a:srgbClr val="F7941E"/>
                </a:solidFill>
              </a:rPr>
              <a:t>. </a:t>
            </a:r>
            <a:r>
              <a:rPr lang="en-US" sz="2600"/>
              <a:t>Normally they </a:t>
            </a:r>
            <a:r>
              <a:rPr lang="en-US" sz="2600">
                <a:solidFill>
                  <a:srgbClr val="0FB7BD"/>
                </a:solidFill>
              </a:rPr>
              <a:t>(start) </a:t>
            </a:r>
            <a:r>
              <a:rPr lang="en-US" sz="2600"/>
              <a:t>______ </a:t>
            </a:r>
            <a:r>
              <a:rPr lang="en-US" sz="2600" smtClean="0"/>
              <a:t>school at </a:t>
            </a:r>
            <a:r>
              <a:rPr lang="en-US" sz="2600"/>
              <a:t>eight o’clock in the morning.</a:t>
            </a:r>
            <a:endParaRPr lang="en-US" sz="2600" dirty="0"/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3</a:t>
            </a:r>
            <a:r>
              <a:rPr lang="en-US" sz="2600" b="1">
                <a:solidFill>
                  <a:srgbClr val="F7941E"/>
                </a:solidFill>
              </a:rPr>
              <a:t>. </a:t>
            </a:r>
            <a:r>
              <a:rPr lang="en-US" sz="2600"/>
              <a:t>He hasn’t got a bike at the moment, </a:t>
            </a:r>
            <a:r>
              <a:rPr lang="en-US" sz="2600" smtClean="0"/>
              <a:t>so he </a:t>
            </a:r>
            <a:r>
              <a:rPr lang="en-US" sz="2600">
                <a:solidFill>
                  <a:srgbClr val="0FB7BD"/>
                </a:solidFill>
              </a:rPr>
              <a:t>(walk) </a:t>
            </a:r>
            <a:r>
              <a:rPr lang="en-US" sz="2600" smtClean="0"/>
              <a:t>_________ </a:t>
            </a:r>
            <a:r>
              <a:rPr lang="en-US" sz="2600"/>
              <a:t>to school this week.</a:t>
            </a:r>
            <a:endParaRPr lang="en-US" sz="2600" dirty="0"/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4</a:t>
            </a:r>
            <a:r>
              <a:rPr lang="en-US" sz="2600" b="1">
                <a:solidFill>
                  <a:srgbClr val="F7941E"/>
                </a:solidFill>
              </a:rPr>
              <a:t>. </a:t>
            </a:r>
            <a:r>
              <a:rPr lang="en-US" sz="2600"/>
              <a:t>He always </a:t>
            </a:r>
            <a:r>
              <a:rPr lang="en-US" sz="2600">
                <a:solidFill>
                  <a:srgbClr val="0FB7BD"/>
                </a:solidFill>
              </a:rPr>
              <a:t>(do) </a:t>
            </a:r>
            <a:r>
              <a:rPr lang="en-US" sz="2600"/>
              <a:t>______ his </a:t>
            </a:r>
            <a:r>
              <a:rPr lang="en-US" sz="2600" smtClean="0"/>
              <a:t>homework in </a:t>
            </a:r>
            <a:r>
              <a:rPr lang="en-US" sz="2600"/>
              <a:t>the evening. </a:t>
            </a:r>
            <a:endParaRPr lang="en-US" sz="2600" dirty="0"/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5</a:t>
            </a:r>
            <a:r>
              <a:rPr lang="en-US" sz="2600" b="1">
                <a:solidFill>
                  <a:srgbClr val="F7941E"/>
                </a:solidFill>
              </a:rPr>
              <a:t>.</a:t>
            </a:r>
            <a:r>
              <a:rPr lang="en-US" sz="2600"/>
              <a:t> I’m afraid I have no time to help </a:t>
            </a:r>
            <a:r>
              <a:rPr lang="en-US" sz="2600" smtClean="0"/>
              <a:t>just now</a:t>
            </a:r>
            <a:r>
              <a:rPr lang="en-US" sz="2600"/>
              <a:t>. I </a:t>
            </a:r>
            <a:r>
              <a:rPr lang="en-US" sz="2600">
                <a:solidFill>
                  <a:srgbClr val="0FB7BD"/>
                </a:solidFill>
              </a:rPr>
              <a:t>(write) </a:t>
            </a:r>
            <a:r>
              <a:rPr lang="en-US" sz="2600" smtClean="0"/>
              <a:t>__________ </a:t>
            </a:r>
            <a:r>
              <a:rPr lang="en-US" sz="2600"/>
              <a:t>an essay</a:t>
            </a:r>
            <a:r>
              <a:rPr lang="en-US" sz="2600" smtClean="0"/>
              <a:t>.</a:t>
            </a:r>
            <a:endParaRPr lang="en-US" sz="2600" dirty="0"/>
          </a:p>
        </p:txBody>
      </p:sp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 REVIEW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2909845" y="2648960"/>
            <a:ext cx="144253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FF9801"/>
                </a:solidFill>
              </a:rPr>
              <a:t>is raining</a:t>
            </a:r>
            <a:endParaRPr lang="en-US" sz="2600" dirty="0">
              <a:solidFill>
                <a:srgbClr val="FF980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3898742" y="3244043"/>
            <a:ext cx="90728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smtClean="0">
                <a:solidFill>
                  <a:srgbClr val="FF9801"/>
                </a:solidFill>
              </a:rPr>
              <a:t>start</a:t>
            </a:r>
            <a:endParaRPr lang="en-US" sz="2600" dirty="0">
              <a:solidFill>
                <a:srgbClr val="FF980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7479700" y="3825694"/>
            <a:ext cx="158750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>
                <a:solidFill>
                  <a:srgbClr val="FF9801"/>
                </a:solidFill>
              </a:rPr>
              <a:t>is </a:t>
            </a:r>
            <a:r>
              <a:rPr lang="en-US" sz="2600" smtClean="0">
                <a:solidFill>
                  <a:srgbClr val="FF9801"/>
                </a:solidFill>
              </a:rPr>
              <a:t>walking</a:t>
            </a:r>
            <a:endParaRPr lang="en-US" sz="2600" dirty="0">
              <a:solidFill>
                <a:srgbClr val="FF9801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2991461" y="4430024"/>
            <a:ext cx="90728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smtClean="0">
                <a:solidFill>
                  <a:srgbClr val="FF9801"/>
                </a:solidFill>
              </a:rPr>
              <a:t>does</a:t>
            </a:r>
            <a:endParaRPr lang="en-US" sz="2600" dirty="0">
              <a:solidFill>
                <a:srgbClr val="FF980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7658119" y="5007240"/>
            <a:ext cx="167886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smtClean="0">
                <a:solidFill>
                  <a:srgbClr val="FF9801"/>
                </a:solidFill>
              </a:rPr>
              <a:t>am writing</a:t>
            </a:r>
            <a:endParaRPr lang="en-US" sz="2600" dirty="0">
              <a:solidFill>
                <a:srgbClr val="FF980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22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51568" y="1525974"/>
            <a:ext cx="955467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Find ONE mistake in each sentence and </a:t>
            </a:r>
            <a:r>
              <a:rPr lang="en-US" sz="2400" b="1">
                <a:cs typeface="Arial" panose="020B0604020202020204" pitchFamily="34" charset="0"/>
              </a:rPr>
              <a:t>correct </a:t>
            </a:r>
            <a:r>
              <a:rPr lang="en-US" sz="2400" b="1" smtClean="0">
                <a:cs typeface="Arial" panose="020B0604020202020204" pitchFamily="34" charset="0"/>
              </a:rPr>
              <a:t>it.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30609" y="1485033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3394" y="1382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5036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GRAMMAR REVIEW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0AB36A4-064F-4F93-912B-C3B480AA1E74}"/>
              </a:ext>
            </a:extLst>
          </p:cNvPr>
          <p:cNvSpPr txBox="1"/>
          <p:nvPr/>
        </p:nvSpPr>
        <p:spPr>
          <a:xfrm>
            <a:off x="781911" y="2031015"/>
            <a:ext cx="1155922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1</a:t>
            </a:r>
            <a:r>
              <a:rPr lang="en-US" sz="2600" b="1">
                <a:solidFill>
                  <a:srgbClr val="F7941E"/>
                </a:solidFill>
              </a:rPr>
              <a:t>.</a:t>
            </a:r>
            <a:r>
              <a:rPr lang="en-US" sz="2600"/>
              <a:t> The students do the project </a:t>
            </a:r>
            <a:r>
              <a:rPr lang="en-US" sz="2600" smtClean="0"/>
              <a:t>in Unit </a:t>
            </a:r>
            <a:r>
              <a:rPr lang="en-US" sz="2600"/>
              <a:t>10 now.</a:t>
            </a:r>
            <a:endParaRPr lang="en-US" sz="2600" dirty="0"/>
          </a:p>
          <a:p>
            <a:pPr>
              <a:lnSpc>
                <a:spcPct val="20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2</a:t>
            </a:r>
            <a:r>
              <a:rPr lang="en-US" sz="2600" b="1">
                <a:solidFill>
                  <a:srgbClr val="F7941E"/>
                </a:solidFill>
              </a:rPr>
              <a:t>. </a:t>
            </a:r>
            <a:r>
              <a:rPr lang="en-US" sz="2600"/>
              <a:t>At the moment, the teacher is </a:t>
            </a:r>
            <a:r>
              <a:rPr lang="en-US" sz="2600" smtClean="0"/>
              <a:t>explain how </a:t>
            </a:r>
            <a:r>
              <a:rPr lang="en-US" sz="2600"/>
              <a:t>solar energy works.</a:t>
            </a:r>
            <a:endParaRPr lang="en-US" sz="2600" dirty="0"/>
          </a:p>
          <a:p>
            <a:pPr>
              <a:lnSpc>
                <a:spcPct val="20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3</a:t>
            </a:r>
            <a:r>
              <a:rPr lang="en-US" sz="2600" b="1">
                <a:solidFill>
                  <a:srgbClr val="F7941E"/>
                </a:solidFill>
              </a:rPr>
              <a:t>. </a:t>
            </a:r>
            <a:r>
              <a:rPr lang="en-US" sz="2600"/>
              <a:t>Nowadays, people in Africa is </a:t>
            </a:r>
            <a:r>
              <a:rPr lang="en-US" sz="2600" smtClean="0"/>
              <a:t>not using </a:t>
            </a:r>
            <a:r>
              <a:rPr lang="en-US" sz="2600"/>
              <a:t>energy from natural gas.</a:t>
            </a:r>
            <a:endParaRPr lang="en-US" sz="2600" dirty="0"/>
          </a:p>
          <a:p>
            <a:pPr>
              <a:lnSpc>
                <a:spcPct val="20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4</a:t>
            </a:r>
            <a:r>
              <a:rPr lang="en-US" sz="2600" b="1">
                <a:solidFill>
                  <a:srgbClr val="F7941E"/>
                </a:solidFill>
              </a:rPr>
              <a:t>. </a:t>
            </a:r>
            <a:r>
              <a:rPr lang="en-US" sz="2600"/>
              <a:t>They are use wind energy </a:t>
            </a:r>
            <a:r>
              <a:rPr lang="en-US" sz="2600" smtClean="0"/>
              <a:t>instead of </a:t>
            </a:r>
            <a:r>
              <a:rPr lang="en-US" sz="2600"/>
              <a:t>coal. </a:t>
            </a:r>
            <a:endParaRPr lang="en-US" sz="2600" dirty="0"/>
          </a:p>
          <a:p>
            <a:pPr>
              <a:lnSpc>
                <a:spcPct val="20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5</a:t>
            </a:r>
            <a:r>
              <a:rPr lang="en-US" sz="2600" b="1">
                <a:solidFill>
                  <a:srgbClr val="F7941E"/>
                </a:solidFill>
              </a:rPr>
              <a:t>.</a:t>
            </a:r>
            <a:r>
              <a:rPr lang="en-US" sz="2600"/>
              <a:t> We look for a cheap, clean </a:t>
            </a:r>
            <a:r>
              <a:rPr lang="en-US" sz="2600" smtClean="0"/>
              <a:t>and eﬀective </a:t>
            </a:r>
            <a:r>
              <a:rPr lang="en-US" sz="2600"/>
              <a:t>source of energy now.</a:t>
            </a:r>
            <a:endParaRPr lang="en-US" sz="2600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3037879" y="2718479"/>
            <a:ext cx="2921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7217" y="3560084"/>
            <a:ext cx="9525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880654" y="4331609"/>
            <a:ext cx="2921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434020" y="5109484"/>
            <a:ext cx="47625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2910270" y="2753688"/>
            <a:ext cx="1442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C00000"/>
                </a:solidFill>
              </a:rPr>
              <a:t>are doing</a:t>
            </a:r>
            <a:endParaRPr lang="en-US" sz="2400" dirty="0">
              <a:solidFill>
                <a:srgbClr val="C00000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1713904" y="5899754"/>
            <a:ext cx="619125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5229904" y="3579426"/>
            <a:ext cx="17049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C00000"/>
                </a:solidFill>
              </a:rPr>
              <a:t>explaining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4771116" y="4355995"/>
            <a:ext cx="619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C00000"/>
                </a:solidFill>
              </a:rPr>
              <a:t>are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2342554" y="5156663"/>
            <a:ext cx="987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C00000"/>
                </a:solidFill>
              </a:rPr>
              <a:t>using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1630810" y="5933389"/>
            <a:ext cx="1708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smtClean="0">
                <a:solidFill>
                  <a:srgbClr val="C00000"/>
                </a:solidFill>
              </a:rPr>
              <a:t>are looking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256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8" grpId="0"/>
      <p:bldP spid="31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15838" y="1241784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73900" y="233641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15838" y="3590411"/>
            <a:ext cx="1883767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873899" y="4814547"/>
            <a:ext cx="1950733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PROJECT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1062" y="1227578"/>
            <a:ext cx="5848430" cy="65701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Quick revision check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2109515"/>
            <a:ext cx="5848430" cy="109623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Match the adjectives in A with the nouns in B to </a:t>
            </a:r>
            <a:r>
              <a:rPr lang="en-US">
                <a:solidFill>
                  <a:schemeClr val="tx1"/>
                </a:solidFill>
              </a:rPr>
              <a:t>make </a:t>
            </a:r>
            <a:r>
              <a:rPr lang="en-US" smtClean="0">
                <a:solidFill>
                  <a:schemeClr val="tx1"/>
                </a:solidFill>
              </a:rPr>
              <a:t>phrases.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Complete the sentences, using the phrases </a:t>
            </a:r>
            <a:r>
              <a:rPr lang="en-US">
                <a:solidFill>
                  <a:schemeClr val="tx1"/>
                </a:solidFill>
              </a:rPr>
              <a:t>in </a:t>
            </a:r>
            <a:r>
              <a:rPr lang="en-US" smtClean="0">
                <a:solidFill>
                  <a:schemeClr val="tx1"/>
                </a:solidFill>
              </a:rPr>
              <a:t>1.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65279" y="3410088"/>
            <a:ext cx="5854213" cy="107085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3: Complete the sentences by using the correct form of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verbs </a:t>
            </a:r>
            <a:r>
              <a:rPr lang="en-US" dirty="0">
                <a:solidFill>
                  <a:schemeClr val="tx1"/>
                </a:solidFill>
              </a:rPr>
              <a:t>in brackets.</a:t>
            </a:r>
          </a:p>
          <a:p>
            <a:r>
              <a:rPr lang="en-US" dirty="0">
                <a:solidFill>
                  <a:schemeClr val="tx1"/>
                </a:solidFill>
              </a:rPr>
              <a:t>Task 4: Find ONE mistake in each sentence and </a:t>
            </a:r>
            <a:r>
              <a:rPr lang="en-US">
                <a:solidFill>
                  <a:schemeClr val="tx1"/>
                </a:solidFill>
              </a:rPr>
              <a:t>correct </a:t>
            </a:r>
            <a:r>
              <a:rPr lang="en-US" smtClean="0">
                <a:solidFill>
                  <a:schemeClr val="tx1"/>
                </a:solidFill>
              </a:rPr>
              <a:t>it.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99605" y="1569321"/>
            <a:ext cx="1449662" cy="76709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457722" y="2664115"/>
            <a:ext cx="1416178" cy="92629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399605" y="3945514"/>
            <a:ext cx="1449661" cy="86903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5585947" y="4696259"/>
            <a:ext cx="5854213" cy="86006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5: </a:t>
            </a:r>
            <a:r>
              <a:rPr lang="en-US" dirty="0">
                <a:solidFill>
                  <a:schemeClr val="tx1"/>
                </a:solidFill>
              </a:rPr>
              <a:t>Poster presentation: </a:t>
            </a:r>
            <a:r>
              <a:rPr lang="en-US" dirty="0" smtClean="0">
                <a:solidFill>
                  <a:schemeClr val="tx1"/>
                </a:solidFill>
              </a:rPr>
              <a:t>Saving energy at school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514510" y="320026"/>
            <a:ext cx="5875424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721" y="-46281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267280" y="407238"/>
            <a:ext cx="502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</p:spTree>
    <p:extLst>
      <p:ext uri="{BB962C8B-B14F-4D97-AF65-F5344CB8AC3E}">
        <p14:creationId xmlns:p14="http://schemas.microsoft.com/office/powerpoint/2010/main" val="219803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288909" y="1214482"/>
            <a:ext cx="526210" cy="550559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5022" y="113581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smtClean="0">
                <a:solidFill>
                  <a:schemeClr val="bg1"/>
                </a:solidFill>
                <a:latin typeface="Myriad Pro" pitchFamily="34" charset="0"/>
              </a:rPr>
              <a:t>5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xmlns="" id="{75AD5729-C9AF-3730-912B-F3F0D6CFC806}"/>
              </a:ext>
            </a:extLst>
          </p:cNvPr>
          <p:cNvSpPr txBox="1"/>
          <p:nvPr/>
        </p:nvSpPr>
        <p:spPr>
          <a:xfrm>
            <a:off x="835512" y="1241821"/>
            <a:ext cx="27841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Poster </a:t>
            </a:r>
            <a:r>
              <a:rPr lang="en-US" sz="24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presentation</a:t>
            </a:r>
            <a:endParaRPr lang="vi-VN" sz="2400" dirty="0"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xmlns="" id="{ADDA0833-BF34-4587-ECA9-6BAE87A11B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232" y="1948730"/>
            <a:ext cx="4125474" cy="4590316"/>
          </a:xfrm>
          <a:prstGeom prst="rect">
            <a:avLst/>
          </a:prstGeom>
        </p:spPr>
      </p:pic>
      <p:pic>
        <p:nvPicPr>
          <p:cNvPr id="14" name="Hình ảnh 13">
            <a:extLst>
              <a:ext uri="{FF2B5EF4-FFF2-40B4-BE49-F238E27FC236}">
                <a16:creationId xmlns:a16="http://schemas.microsoft.com/office/drawing/2014/main" xmlns="" id="{E44CF296-7D69-645A-61DC-87F594D78DE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44"/>
          <a:stretch/>
        </p:blipFill>
        <p:spPr>
          <a:xfrm>
            <a:off x="4924563" y="4649837"/>
            <a:ext cx="4125474" cy="1889209"/>
          </a:xfrm>
          <a:prstGeom prst="rect">
            <a:avLst/>
          </a:prstGeom>
        </p:spPr>
      </p:pic>
      <p:pic>
        <p:nvPicPr>
          <p:cNvPr id="15" name="Hình ảnh 14">
            <a:extLst>
              <a:ext uri="{FF2B5EF4-FFF2-40B4-BE49-F238E27FC236}">
                <a16:creationId xmlns:a16="http://schemas.microsoft.com/office/drawing/2014/main" xmlns="" id="{8C511EB2-5873-13A1-F808-06D52662D1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844" r="33012"/>
          <a:stretch/>
        </p:blipFill>
        <p:spPr>
          <a:xfrm>
            <a:off x="9050037" y="4649836"/>
            <a:ext cx="2763591" cy="18892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30548" y="1168403"/>
            <a:ext cx="7628210" cy="747741"/>
          </a:xfrm>
          <a:prstGeom prst="rect">
            <a:avLst/>
          </a:prstGeom>
        </p:spPr>
      </p:pic>
      <p:sp>
        <p:nvSpPr>
          <p:cNvPr id="13" name="Hộp Văn bản 11">
            <a:extLst>
              <a:ext uri="{FF2B5EF4-FFF2-40B4-BE49-F238E27FC236}">
                <a16:creationId xmlns:a16="http://schemas.microsoft.com/office/drawing/2014/main" xmlns="" id="{75AD5729-C9AF-3730-912B-F3F0D6CFC806}"/>
              </a:ext>
            </a:extLst>
          </p:cNvPr>
          <p:cNvSpPr txBox="1"/>
          <p:nvPr/>
        </p:nvSpPr>
        <p:spPr>
          <a:xfrm>
            <a:off x="6311350" y="2707195"/>
            <a:ext cx="373799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How to save energy in your school?</a:t>
            </a:r>
            <a:endParaRPr lang="vi-VN" sz="3200" dirty="0"/>
          </a:p>
        </p:txBody>
      </p:sp>
    </p:spTree>
    <p:extLst>
      <p:ext uri="{BB962C8B-B14F-4D97-AF65-F5344CB8AC3E}">
        <p14:creationId xmlns:p14="http://schemas.microsoft.com/office/powerpoint/2010/main" val="237585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15838" y="1241784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73900" y="233641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15838" y="3590411"/>
            <a:ext cx="1883767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873899" y="4814547"/>
            <a:ext cx="1950733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PROJECT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1062" y="1227578"/>
            <a:ext cx="5848430" cy="65701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Quick revision check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2109515"/>
            <a:ext cx="5848430" cy="109623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Match the adjectives in A with the nouns in B to </a:t>
            </a:r>
            <a:r>
              <a:rPr lang="en-US">
                <a:solidFill>
                  <a:schemeClr val="tx1"/>
                </a:solidFill>
              </a:rPr>
              <a:t>make </a:t>
            </a:r>
            <a:r>
              <a:rPr lang="en-US" smtClean="0">
                <a:solidFill>
                  <a:schemeClr val="tx1"/>
                </a:solidFill>
              </a:rPr>
              <a:t>phrases.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Complete the sentences, using the phrases </a:t>
            </a:r>
            <a:r>
              <a:rPr lang="en-US">
                <a:solidFill>
                  <a:schemeClr val="tx1"/>
                </a:solidFill>
              </a:rPr>
              <a:t>in </a:t>
            </a:r>
            <a:r>
              <a:rPr lang="en-US" smtClean="0">
                <a:solidFill>
                  <a:schemeClr val="tx1"/>
                </a:solidFill>
              </a:rPr>
              <a:t>1.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65279" y="3410088"/>
            <a:ext cx="5854213" cy="107085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3: Complete the sentences by using the correct form of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verbs </a:t>
            </a:r>
            <a:r>
              <a:rPr lang="en-US" dirty="0">
                <a:solidFill>
                  <a:schemeClr val="tx1"/>
                </a:solidFill>
              </a:rPr>
              <a:t>in brackets.</a:t>
            </a:r>
          </a:p>
          <a:p>
            <a:r>
              <a:rPr lang="en-US" dirty="0">
                <a:solidFill>
                  <a:schemeClr val="tx1"/>
                </a:solidFill>
              </a:rPr>
              <a:t>Task 4: Find ONE mistake in each sentence and </a:t>
            </a:r>
            <a:r>
              <a:rPr lang="en-US">
                <a:solidFill>
                  <a:schemeClr val="tx1"/>
                </a:solidFill>
              </a:rPr>
              <a:t>correct </a:t>
            </a:r>
            <a:r>
              <a:rPr lang="en-US" smtClean="0">
                <a:solidFill>
                  <a:schemeClr val="tx1"/>
                </a:solidFill>
              </a:rPr>
              <a:t>it.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99605" y="1569321"/>
            <a:ext cx="1449662" cy="76709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457722" y="2664115"/>
            <a:ext cx="1416178" cy="92629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399605" y="3945514"/>
            <a:ext cx="1449661" cy="86903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515839" y="5818948"/>
            <a:ext cx="1883766" cy="677571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457723" y="5126288"/>
            <a:ext cx="1416177" cy="692659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65279" y="5811557"/>
            <a:ext cx="5851321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585947" y="4696259"/>
            <a:ext cx="5854213" cy="86006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5: </a:t>
            </a:r>
            <a:r>
              <a:rPr lang="en-US" dirty="0">
                <a:solidFill>
                  <a:schemeClr val="tx1"/>
                </a:solidFill>
              </a:rPr>
              <a:t>Poster presentation</a:t>
            </a:r>
            <a:r>
              <a:rPr lang="en-US" dirty="0" smtClean="0">
                <a:solidFill>
                  <a:schemeClr val="tx1"/>
                </a:solidFill>
              </a:rPr>
              <a:t>: Saving energy at school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514510" y="320026"/>
            <a:ext cx="5875424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721" y="-46281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267280" y="407238"/>
            <a:ext cx="502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</p:spTree>
    <p:extLst>
      <p:ext uri="{BB962C8B-B14F-4D97-AF65-F5344CB8AC3E}">
        <p14:creationId xmlns:p14="http://schemas.microsoft.com/office/powerpoint/2010/main" val="279394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4860" y="1320896"/>
            <a:ext cx="180799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290961861"/>
              </p:ext>
            </p:extLst>
          </p:nvPr>
        </p:nvGraphicFramePr>
        <p:xfrm>
          <a:off x="1567018" y="2020151"/>
          <a:ext cx="7750978" cy="4032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99546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1889" y="1331913"/>
            <a:ext cx="2551198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26018" y="2144824"/>
            <a:ext cx="85565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Prepare for the next lesson</a:t>
            </a:r>
            <a:r>
              <a:rPr lang="en-US" sz="2800"/>
              <a:t>: </a:t>
            </a:r>
            <a:endParaRPr lang="en-US" sz="2800" smtClean="0"/>
          </a:p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chemeClr val="accent2"/>
                </a:solidFill>
              </a:rPr>
              <a:t>Unit </a:t>
            </a:r>
            <a:r>
              <a:rPr lang="en-US" sz="2800" b="1">
                <a:solidFill>
                  <a:schemeClr val="accent2"/>
                </a:solidFill>
              </a:rPr>
              <a:t>11 </a:t>
            </a:r>
            <a:r>
              <a:rPr lang="en-US" sz="2800" b="1" smtClean="0">
                <a:solidFill>
                  <a:schemeClr val="accent2"/>
                </a:solidFill>
              </a:rPr>
              <a:t>– Lesson 1: </a:t>
            </a:r>
            <a:r>
              <a:rPr lang="en-US" sz="2800" b="1" dirty="0">
                <a:solidFill>
                  <a:schemeClr val="accent2"/>
                </a:solidFill>
              </a:rPr>
              <a:t>Getting started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84C1BA86-4921-4750-A3F3-65C4ABCDC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553" y="3170668"/>
            <a:ext cx="4314350" cy="301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7553"/>
            <a:ext cx="9143999" cy="6839711"/>
          </a:xfrm>
        </p:spPr>
      </p:pic>
      <p:sp>
        <p:nvSpPr>
          <p:cNvPr id="3" name="Rectangle 2"/>
          <p:cNvSpPr/>
          <p:nvPr/>
        </p:nvSpPr>
        <p:spPr>
          <a:xfrm>
            <a:off x="2951748" y="59931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b="1" i="1">
                <a:latin typeface="Calibri" panose="020F0502020204030204" pitchFamily="34" charset="0"/>
              </a:rPr>
              <a:t>/</a:t>
            </a:r>
            <a:endParaRPr lang="en-GB"/>
          </a:p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327150" y="1416167"/>
            <a:ext cx="5875424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361" y="1049860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079920" y="1503379"/>
            <a:ext cx="502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3876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graphicFrame>
        <p:nvGraphicFramePr>
          <p:cNvPr id="19" name="Diagram 18"/>
          <p:cNvGraphicFramePr/>
          <p:nvPr>
            <p:extLst>
              <p:ext uri="{D42A27DB-BD31-4B8C-83A1-F6EECF244321}">
                <p14:modId xmlns:p14="http://schemas.microsoft.com/office/powerpoint/2010/main" val="1203058087"/>
              </p:ext>
            </p:extLst>
          </p:nvPr>
        </p:nvGraphicFramePr>
        <p:xfrm>
          <a:off x="2531629" y="2141415"/>
          <a:ext cx="9306559" cy="42165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1" name="TextBox 16">
            <a:extLst>
              <a:ext uri="{FF2B5EF4-FFF2-40B4-BE49-F238E27FC236}">
                <a16:creationId xmlns:a16="http://schemas.microsoft.com/office/drawing/2014/main" xmlns="" id="{451389A1-1B22-455F-FF88-6C575435CD64}"/>
              </a:ext>
            </a:extLst>
          </p:cNvPr>
          <p:cNvSpPr txBox="1"/>
          <p:nvPr/>
        </p:nvSpPr>
        <p:spPr>
          <a:xfrm>
            <a:off x="3327150" y="243611"/>
            <a:ext cx="75898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ENERGY SOURCES</a:t>
            </a:r>
          </a:p>
        </p:txBody>
      </p:sp>
      <p:sp>
        <p:nvSpPr>
          <p:cNvPr id="22" name="TextBox 17">
            <a:extLst>
              <a:ext uri="{FF2B5EF4-FFF2-40B4-BE49-F238E27FC236}">
                <a16:creationId xmlns:a16="http://schemas.microsoft.com/office/drawing/2014/main" xmlns="" id="{2E6E7A36-C330-BABC-4111-C5140F885817}"/>
              </a:ext>
            </a:extLst>
          </p:cNvPr>
          <p:cNvSpPr txBox="1"/>
          <p:nvPr/>
        </p:nvSpPr>
        <p:spPr>
          <a:xfrm>
            <a:off x="2072341" y="201623"/>
            <a:ext cx="985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655989" y="2171130"/>
            <a:ext cx="977022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By the end of the lesson, students will be able to:</a:t>
            </a:r>
          </a:p>
          <a:p>
            <a:pPr marL="457200" lvl="0" indent="-457200" fontAlgn="base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review the vocabulary and grammar of </a:t>
            </a:r>
            <a:r>
              <a:rPr lang="en-GB" sz="2800" i="1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Unit 10</a:t>
            </a:r>
            <a:endParaRPr lang="en-US" sz="2800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  <a:p>
            <a:pPr marL="457200" lvl="0" indent="-457200" fontAlgn="base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GB" sz="280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</a:rPr>
              <a:t>apply what they have learnt (vocabulary and grammar) into practice through a project</a:t>
            </a:r>
            <a:endParaRPr lang="en-US" sz="2800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15838" y="1241784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73900" y="233641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15838" y="3590411"/>
            <a:ext cx="1883767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GRAMMAR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2873899" y="4814547"/>
            <a:ext cx="1950733" cy="62348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PROJECT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1062" y="1227578"/>
            <a:ext cx="5848430" cy="65701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Quick revision check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2109515"/>
            <a:ext cx="5848430" cy="109623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Match the adjectives in A with the nouns in B to </a:t>
            </a:r>
            <a:r>
              <a:rPr lang="en-US">
                <a:solidFill>
                  <a:schemeClr val="tx1"/>
                </a:solidFill>
              </a:rPr>
              <a:t>make </a:t>
            </a:r>
            <a:r>
              <a:rPr lang="en-US" smtClean="0">
                <a:solidFill>
                  <a:schemeClr val="tx1"/>
                </a:solidFill>
              </a:rPr>
              <a:t>phrases.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Complete the sentences, using the phrases </a:t>
            </a:r>
            <a:r>
              <a:rPr lang="en-US">
                <a:solidFill>
                  <a:schemeClr val="tx1"/>
                </a:solidFill>
              </a:rPr>
              <a:t>in </a:t>
            </a:r>
            <a:r>
              <a:rPr lang="en-US" smtClean="0">
                <a:solidFill>
                  <a:schemeClr val="tx1"/>
                </a:solidFill>
              </a:rPr>
              <a:t>1.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565279" y="3410088"/>
            <a:ext cx="5854213" cy="1070853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3: Complete the sentences by using the correct form of </a:t>
            </a:r>
            <a:r>
              <a:rPr lang="en-US">
                <a:solidFill>
                  <a:schemeClr val="tx1"/>
                </a:solidFill>
              </a:rPr>
              <a:t>the </a:t>
            </a:r>
            <a:r>
              <a:rPr lang="en-US" smtClean="0">
                <a:solidFill>
                  <a:schemeClr val="tx1"/>
                </a:solidFill>
              </a:rPr>
              <a:t>verbs </a:t>
            </a:r>
            <a:r>
              <a:rPr lang="en-US" dirty="0">
                <a:solidFill>
                  <a:schemeClr val="tx1"/>
                </a:solidFill>
              </a:rPr>
              <a:t>in brackets.</a:t>
            </a:r>
          </a:p>
          <a:p>
            <a:r>
              <a:rPr lang="en-US" dirty="0">
                <a:solidFill>
                  <a:schemeClr val="tx1"/>
                </a:solidFill>
              </a:rPr>
              <a:t>Task 4: Find ONE mistake in each sentence and </a:t>
            </a:r>
            <a:r>
              <a:rPr lang="en-US">
                <a:solidFill>
                  <a:schemeClr val="tx1"/>
                </a:solidFill>
              </a:rPr>
              <a:t>correct </a:t>
            </a:r>
            <a:r>
              <a:rPr lang="en-US" smtClean="0">
                <a:solidFill>
                  <a:schemeClr val="tx1"/>
                </a:solidFill>
              </a:rPr>
              <a:t>it.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99605" y="1569321"/>
            <a:ext cx="1449662" cy="76709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457722" y="2664115"/>
            <a:ext cx="1416178" cy="926296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19" idx="0"/>
          </p:cNvCxnSpPr>
          <p:nvPr/>
        </p:nvCxnSpPr>
        <p:spPr>
          <a:xfrm>
            <a:off x="2399605" y="3945514"/>
            <a:ext cx="1449661" cy="869033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515839" y="5818948"/>
            <a:ext cx="1883766" cy="677571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stCxn id="19" idx="1"/>
            <a:endCxn id="27" idx="0"/>
          </p:cNvCxnSpPr>
          <p:nvPr/>
        </p:nvCxnSpPr>
        <p:spPr>
          <a:xfrm rot="10800000" flipV="1">
            <a:off x="1457723" y="5126288"/>
            <a:ext cx="1416177" cy="692659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65279" y="5811557"/>
            <a:ext cx="5851321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585947" y="4696259"/>
            <a:ext cx="5854213" cy="860061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Task 5: </a:t>
            </a:r>
            <a:r>
              <a:rPr lang="en-US" dirty="0">
                <a:solidFill>
                  <a:schemeClr val="tx1"/>
                </a:solidFill>
              </a:rPr>
              <a:t>Poster presentation: </a:t>
            </a:r>
            <a:r>
              <a:rPr lang="en-US" dirty="0" smtClean="0">
                <a:solidFill>
                  <a:schemeClr val="tx1"/>
                </a:solidFill>
              </a:rPr>
              <a:t>Saving energy at school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514510" y="320026"/>
            <a:ext cx="5875424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721" y="-46281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267280" y="407238"/>
            <a:ext cx="502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15838" y="1241784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1062" y="1227578"/>
            <a:ext cx="5848430" cy="65701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Quick revision check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3514510" y="320026"/>
            <a:ext cx="5875424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721" y="-46281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267280" y="407238"/>
            <a:ext cx="502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</p:spTree>
    <p:extLst>
      <p:ext uri="{BB962C8B-B14F-4D97-AF65-F5344CB8AC3E}">
        <p14:creationId xmlns:p14="http://schemas.microsoft.com/office/powerpoint/2010/main" val="378226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3856" y="1482350"/>
            <a:ext cx="3985214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cs typeface="Arial" panose="020B0604020202020204" pitchFamily="34" charset="0"/>
              </a:rPr>
              <a:t>QUICK REVISION CHECK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b="18893"/>
          <a:stretch/>
        </p:blipFill>
        <p:spPr>
          <a:xfrm>
            <a:off x="8098173" y="1375526"/>
            <a:ext cx="3368087" cy="12600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8173" y="3997951"/>
            <a:ext cx="3416190" cy="123929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98173" y="2706917"/>
            <a:ext cx="3368087" cy="121973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78103" y="5324094"/>
            <a:ext cx="3408225" cy="121973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7835" y="2442615"/>
            <a:ext cx="3572900" cy="31106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3856" y="2706917"/>
            <a:ext cx="3680768" cy="10528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3856" y="4100712"/>
            <a:ext cx="3077117" cy="111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2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515838" y="1241784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73900" y="2336413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VOCABULARY REVIEW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1062" y="1227578"/>
            <a:ext cx="5848430" cy="657017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Quick revision check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71062" y="2109515"/>
            <a:ext cx="5848430" cy="1096234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Match the adjectives in A with the nouns in B to </a:t>
            </a:r>
            <a:r>
              <a:rPr lang="en-US">
                <a:solidFill>
                  <a:schemeClr val="tx1"/>
                </a:solidFill>
              </a:rPr>
              <a:t>make </a:t>
            </a:r>
            <a:r>
              <a:rPr lang="en-US" smtClean="0">
                <a:solidFill>
                  <a:schemeClr val="tx1"/>
                </a:solidFill>
              </a:rPr>
              <a:t>phrases.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Task 2: Complete the sentences, using the phrases </a:t>
            </a:r>
            <a:r>
              <a:rPr lang="en-US">
                <a:solidFill>
                  <a:schemeClr val="tx1"/>
                </a:solidFill>
              </a:rPr>
              <a:t>in </a:t>
            </a:r>
            <a:r>
              <a:rPr lang="en-US" smtClean="0">
                <a:solidFill>
                  <a:schemeClr val="tx1"/>
                </a:solidFill>
              </a:rPr>
              <a:t>1.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399605" y="1569321"/>
            <a:ext cx="1449662" cy="767092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1" name="Rounded Rectangle 30"/>
          <p:cNvSpPr/>
          <p:nvPr/>
        </p:nvSpPr>
        <p:spPr>
          <a:xfrm>
            <a:off x="3514510" y="320026"/>
            <a:ext cx="5875424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721" y="-46281"/>
            <a:ext cx="1344559" cy="127769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267280" y="407238"/>
            <a:ext cx="502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7: LOOKING BACK &amp; PROJECT</a:t>
            </a:r>
          </a:p>
        </p:txBody>
      </p:sp>
    </p:spTree>
    <p:extLst>
      <p:ext uri="{BB962C8B-B14F-4D97-AF65-F5344CB8AC3E}">
        <p14:creationId xmlns:p14="http://schemas.microsoft.com/office/powerpoint/2010/main" val="600139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8026" y="1387377"/>
            <a:ext cx="1084038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Match the adjectives in A with the nouns in B to </a:t>
            </a:r>
            <a:r>
              <a:rPr lang="en-US" sz="2400" b="1">
                <a:cs typeface="Arial" panose="020B0604020202020204" pitchFamily="34" charset="0"/>
              </a:rPr>
              <a:t>make </a:t>
            </a:r>
            <a:r>
              <a:rPr lang="en-US" sz="2400" b="1" smtClean="0">
                <a:cs typeface="Arial" panose="020B0604020202020204" pitchFamily="34" charset="0"/>
              </a:rPr>
              <a:t>phrases.</a:t>
            </a:r>
            <a:endParaRPr lang="en-US" sz="2400" b="1" dirty="0"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xmlns="" id="{570FF9AE-6831-04B4-835D-B91951BAF4D9}"/>
              </a:ext>
            </a:extLst>
          </p:cNvPr>
          <p:cNvSpPr/>
          <p:nvPr/>
        </p:nvSpPr>
        <p:spPr>
          <a:xfrm>
            <a:off x="4435646" y="3122878"/>
            <a:ext cx="997535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B7BD"/>
                </a:solidFill>
              </a:rPr>
              <a:t>1. e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B7BD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r="58324"/>
          <a:stretch/>
        </p:blipFill>
        <p:spPr>
          <a:xfrm>
            <a:off x="1383914" y="2276957"/>
            <a:ext cx="2474408" cy="33544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/>
          <a:srcRect l="41351"/>
          <a:stretch/>
        </p:blipFill>
        <p:spPr>
          <a:xfrm>
            <a:off x="6010506" y="2276957"/>
            <a:ext cx="3482171" cy="3354410"/>
          </a:xfrm>
          <a:prstGeom prst="rect">
            <a:avLst/>
          </a:prstGeom>
        </p:spPr>
      </p:pic>
      <p:sp>
        <p:nvSpPr>
          <p:cNvPr id="16" name="Hình chữ nhật 1">
            <a:extLst>
              <a:ext uri="{FF2B5EF4-FFF2-40B4-BE49-F238E27FC236}">
                <a16:creationId xmlns:a16="http://schemas.microsoft.com/office/drawing/2014/main" xmlns="" id="{570FF9AE-6831-04B4-835D-B91951BAF4D9}"/>
              </a:ext>
            </a:extLst>
          </p:cNvPr>
          <p:cNvSpPr/>
          <p:nvPr/>
        </p:nvSpPr>
        <p:spPr>
          <a:xfrm>
            <a:off x="4435646" y="3580078"/>
            <a:ext cx="997535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B7BD"/>
                </a:solidFill>
              </a:rPr>
              <a:t>2. a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B7BD"/>
              </a:solidFill>
            </a:endParaRPr>
          </a:p>
        </p:txBody>
      </p:sp>
      <p:sp>
        <p:nvSpPr>
          <p:cNvPr id="17" name="Hình chữ nhật 1">
            <a:extLst>
              <a:ext uri="{FF2B5EF4-FFF2-40B4-BE49-F238E27FC236}">
                <a16:creationId xmlns:a16="http://schemas.microsoft.com/office/drawing/2014/main" xmlns="" id="{570FF9AE-6831-04B4-835D-B91951BAF4D9}"/>
              </a:ext>
            </a:extLst>
          </p:cNvPr>
          <p:cNvSpPr/>
          <p:nvPr/>
        </p:nvSpPr>
        <p:spPr>
          <a:xfrm>
            <a:off x="4435645" y="4084355"/>
            <a:ext cx="997535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B7BD"/>
                </a:solidFill>
              </a:rPr>
              <a:t>3. d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B7BD"/>
              </a:solidFill>
            </a:endParaRPr>
          </a:p>
        </p:txBody>
      </p:sp>
      <p:sp>
        <p:nvSpPr>
          <p:cNvPr id="18" name="Hình chữ nhật 1">
            <a:extLst>
              <a:ext uri="{FF2B5EF4-FFF2-40B4-BE49-F238E27FC236}">
                <a16:creationId xmlns:a16="http://schemas.microsoft.com/office/drawing/2014/main" xmlns="" id="{570FF9AE-6831-04B4-835D-B91951BAF4D9}"/>
              </a:ext>
            </a:extLst>
          </p:cNvPr>
          <p:cNvSpPr/>
          <p:nvPr/>
        </p:nvSpPr>
        <p:spPr>
          <a:xfrm>
            <a:off x="4435645" y="4588632"/>
            <a:ext cx="997535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B7BD"/>
                </a:solidFill>
              </a:rPr>
              <a:t>4. b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B7BD"/>
              </a:solidFill>
            </a:endParaRPr>
          </a:p>
        </p:txBody>
      </p:sp>
      <p:sp>
        <p:nvSpPr>
          <p:cNvPr id="19" name="Hình chữ nhật 1">
            <a:extLst>
              <a:ext uri="{FF2B5EF4-FFF2-40B4-BE49-F238E27FC236}">
                <a16:creationId xmlns:a16="http://schemas.microsoft.com/office/drawing/2014/main" xmlns="" id="{570FF9AE-6831-04B4-835D-B91951BAF4D9}"/>
              </a:ext>
            </a:extLst>
          </p:cNvPr>
          <p:cNvSpPr/>
          <p:nvPr/>
        </p:nvSpPr>
        <p:spPr>
          <a:xfrm>
            <a:off x="4435644" y="5020363"/>
            <a:ext cx="997535" cy="55399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FB7BD"/>
                </a:solidFill>
              </a:rPr>
              <a:t>5. c</a:t>
            </a:r>
            <a:endParaRPr lang="en-US" sz="30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FB7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79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113238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VOCABULARY REVIEW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95994" y="1386496"/>
            <a:ext cx="799159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cs typeface="Arial" panose="020B0604020202020204" pitchFamily="34" charset="0"/>
              </a:rPr>
              <a:t>Complete the sentences, using the phrases </a:t>
            </a:r>
            <a:r>
              <a:rPr lang="en-US" sz="2400" b="1">
                <a:cs typeface="Arial" panose="020B0604020202020204" pitchFamily="34" charset="0"/>
              </a:rPr>
              <a:t>in </a:t>
            </a:r>
            <a:r>
              <a:rPr lang="en-US" sz="2400" b="1" smtClean="0">
                <a:cs typeface="Arial" panose="020B0604020202020204" pitchFamily="34" charset="0"/>
              </a:rPr>
              <a:t>1.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0AB36A4-064F-4F93-912B-C3B480AA1E74}"/>
              </a:ext>
            </a:extLst>
          </p:cNvPr>
          <p:cNvSpPr txBox="1"/>
          <p:nvPr/>
        </p:nvSpPr>
        <p:spPr>
          <a:xfrm>
            <a:off x="487067" y="2144527"/>
            <a:ext cx="1155922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1</a:t>
            </a:r>
            <a:r>
              <a:rPr lang="en-US" sz="2600" b="1">
                <a:solidFill>
                  <a:srgbClr val="F7941E"/>
                </a:solidFill>
              </a:rPr>
              <a:t>.</a:t>
            </a:r>
            <a:r>
              <a:rPr lang="en-US" sz="2600"/>
              <a:t> We should use </a:t>
            </a:r>
            <a:r>
              <a:rPr lang="en-US" sz="2600" smtClean="0"/>
              <a:t>_________________ </a:t>
            </a:r>
            <a:r>
              <a:rPr lang="en-US" sz="2600"/>
              <a:t>in our </a:t>
            </a:r>
            <a:r>
              <a:rPr lang="en-US" sz="2600" smtClean="0"/>
              <a:t>homes to </a:t>
            </a:r>
            <a:r>
              <a:rPr lang="en-US" sz="2600"/>
              <a:t>save energy.</a:t>
            </a:r>
            <a:endParaRPr lang="en-US" sz="2600" dirty="0"/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2</a:t>
            </a:r>
            <a:r>
              <a:rPr lang="en-US" sz="2600" b="1">
                <a:solidFill>
                  <a:srgbClr val="F7941E"/>
                </a:solidFill>
              </a:rPr>
              <a:t>. </a:t>
            </a:r>
            <a:r>
              <a:rPr lang="en-US" sz="2600"/>
              <a:t>Do they always turn oﬀ the </a:t>
            </a:r>
            <a:r>
              <a:rPr lang="en-US" sz="2600" smtClean="0"/>
              <a:t>________________ before </a:t>
            </a:r>
            <a:r>
              <a:rPr lang="en-US" sz="2600"/>
              <a:t>leaving the room?</a:t>
            </a:r>
            <a:endParaRPr lang="en-US" sz="2600" dirty="0"/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3</a:t>
            </a:r>
            <a:r>
              <a:rPr lang="en-US" sz="2600" b="1">
                <a:solidFill>
                  <a:srgbClr val="F7941E"/>
                </a:solidFill>
              </a:rPr>
              <a:t>. </a:t>
            </a:r>
            <a:r>
              <a:rPr lang="en-US" sz="2600"/>
              <a:t>We can protect the environment </a:t>
            </a:r>
            <a:r>
              <a:rPr lang="en-US" sz="2600" smtClean="0"/>
              <a:t>by using _______________________.</a:t>
            </a:r>
            <a:endParaRPr lang="en-US" sz="2600" dirty="0"/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4</a:t>
            </a:r>
            <a:r>
              <a:rPr lang="en-US" sz="2600" b="1">
                <a:solidFill>
                  <a:srgbClr val="F7941E"/>
                </a:solidFill>
              </a:rPr>
              <a:t>. </a:t>
            </a:r>
            <a:r>
              <a:rPr lang="en-US" sz="2600"/>
              <a:t>When energy comes from the </a:t>
            </a:r>
            <a:r>
              <a:rPr lang="en-US" sz="2600" smtClean="0"/>
              <a:t>sun, we </a:t>
            </a:r>
            <a:r>
              <a:rPr lang="en-US" sz="2600"/>
              <a:t>call it </a:t>
            </a:r>
            <a:r>
              <a:rPr lang="en-US" sz="2600" smtClean="0"/>
              <a:t>__________. </a:t>
            </a:r>
            <a:endParaRPr lang="en-US" sz="2600" dirty="0"/>
          </a:p>
          <a:p>
            <a:pPr>
              <a:lnSpc>
                <a:spcPct val="150000"/>
              </a:lnSpc>
            </a:pPr>
            <a:r>
              <a:rPr lang="en-US" sz="2600" b="1" dirty="0">
                <a:solidFill>
                  <a:srgbClr val="F7941E"/>
                </a:solidFill>
              </a:rPr>
              <a:t>5</a:t>
            </a:r>
            <a:r>
              <a:rPr lang="en-US" sz="2600" b="1">
                <a:solidFill>
                  <a:srgbClr val="F7941E"/>
                </a:solidFill>
              </a:rPr>
              <a:t>.</a:t>
            </a:r>
            <a:r>
              <a:rPr lang="en-US" sz="2600"/>
              <a:t> She has </a:t>
            </a:r>
            <a:r>
              <a:rPr lang="en-US" sz="2600" smtClean="0"/>
              <a:t>_________ </a:t>
            </a:r>
            <a:r>
              <a:rPr lang="en-US" sz="2600"/>
              <a:t>day and </a:t>
            </a:r>
            <a:r>
              <a:rPr lang="en-US" sz="2600" smtClean="0"/>
              <a:t>night because </a:t>
            </a:r>
            <a:r>
              <a:rPr lang="en-US" sz="2600"/>
              <a:t>she has solar panels on </a:t>
            </a:r>
            <a:r>
              <a:rPr lang="en-US" sz="2600" smtClean="0"/>
              <a:t>the roof </a:t>
            </a:r>
            <a:r>
              <a:rPr lang="en-US" sz="2600"/>
              <a:t>of </a:t>
            </a:r>
            <a:r>
              <a:rPr lang="en-US" sz="2600" smtClean="0"/>
              <a:t>her house</a:t>
            </a:r>
            <a:r>
              <a:rPr lang="en-US" sz="2600"/>
              <a:t>.</a:t>
            </a:r>
            <a:endParaRPr lang="en-US" sz="2600" dirty="0"/>
          </a:p>
        </p:txBody>
      </p:sp>
      <p:sp>
        <p:nvSpPr>
          <p:cNvPr id="11" name="TextBox 10"/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2887176" y="2280943"/>
            <a:ext cx="3078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A9A5"/>
                </a:solidFill>
              </a:rPr>
              <a:t>low energy light bulbs</a:t>
            </a:r>
            <a:endParaRPr lang="en-US" sz="2400" b="1" dirty="0">
              <a:solidFill>
                <a:srgbClr val="00A9A5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4554878" y="2879024"/>
            <a:ext cx="28220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A9A5"/>
                </a:solidFill>
              </a:rPr>
              <a:t>electrical appliances</a:t>
            </a:r>
            <a:endParaRPr lang="en-US" sz="2400" b="1" dirty="0">
              <a:solidFill>
                <a:srgbClr val="00A9A5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6487580" y="3454209"/>
            <a:ext cx="3916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A9A5"/>
                </a:solidFill>
              </a:rPr>
              <a:t>renewable sources of energy</a:t>
            </a:r>
            <a:endParaRPr lang="en-US" sz="2400" b="1" dirty="0">
              <a:solidFill>
                <a:srgbClr val="00A9A5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6796275" y="4059691"/>
            <a:ext cx="1790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A9A5"/>
                </a:solidFill>
              </a:rPr>
              <a:t>solar energy</a:t>
            </a:r>
            <a:endParaRPr lang="en-US" sz="2400" b="1" dirty="0">
              <a:solidFill>
                <a:srgbClr val="00A9A5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2EAA441-5153-4818-B747-5089205B799C}"/>
              </a:ext>
            </a:extLst>
          </p:cNvPr>
          <p:cNvSpPr txBox="1"/>
          <p:nvPr/>
        </p:nvSpPr>
        <p:spPr>
          <a:xfrm>
            <a:off x="2025547" y="4654511"/>
            <a:ext cx="1509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00A9A5"/>
                </a:solidFill>
              </a:rPr>
              <a:t>hot water</a:t>
            </a:r>
            <a:endParaRPr lang="en-US" sz="2400" b="1" dirty="0">
              <a:solidFill>
                <a:srgbClr val="00A9A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955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2977</TotalTime>
  <Words>857</Words>
  <Application>Microsoft Office PowerPoint</Application>
  <PresentationFormat>Widescreen</PresentationFormat>
  <Paragraphs>150</Paragraphs>
  <Slides>18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Adobe Gothic Std B</vt:lpstr>
      <vt:lpstr>Arial</vt:lpstr>
      <vt:lpstr>Calibri</vt:lpstr>
      <vt:lpstr>Calibri Light</vt:lpstr>
      <vt:lpstr>Courier New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138</cp:revision>
  <dcterms:created xsi:type="dcterms:W3CDTF">2020-12-09T02:04:09Z</dcterms:created>
  <dcterms:modified xsi:type="dcterms:W3CDTF">2023-04-08T10:31:07Z</dcterms:modified>
</cp:coreProperties>
</file>