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Fira Sans Extra Condensed Medium"/>
      <p:regular r:id="rId32"/>
      <p:bold r:id="rId33"/>
      <p:italic r:id="rId34"/>
      <p:boldItalic r:id="rId35"/>
    </p:embeddedFont>
    <p:embeddedFont>
      <p:font typeface="Fira Sans Extra Condensed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GoogleSlidesCustomDataVersion2">
      <go:slidesCustomData xmlns:go="http://customooxmlschemas.google.com/" r:id="rId40" roundtripDataSignature="AMtx7miFaY3v/KJE39Y0zLAQtG9y+O+8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83CAFC5-F2EF-4618-8EB9-604CCC370B7A}">
  <a:tblStyle styleId="{983CAFC5-F2EF-4618-8EB9-604CCC370B7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F62BE471-21B6-4039-B4C4-B0AEE615F76C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E6E6E6"/>
          </a:solidFill>
        </a:fill>
      </a:tcStyle>
    </a:band1H>
    <a:band2H>
      <a:tcTxStyle/>
    </a:band2H>
    <a:band1V>
      <a:tcTxStyle/>
      <a:tcStyle>
        <a:fill>
          <a:solidFill>
            <a:srgbClr val="E6E6E6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Arial"/>
          <a:ea typeface="Arial"/>
          <a:cs typeface="Arial"/>
        </a:font>
        <a:schemeClr val="dk1"/>
      </a:tcTxStyle>
    </a:seCell>
    <a:swCell>
      <a:tcTxStyle b="on" i="off">
        <a:font>
          <a:latin typeface="Arial"/>
          <a:ea typeface="Arial"/>
          <a:cs typeface="Arial"/>
        </a:font>
        <a:schemeClr val="dk1"/>
      </a:tcTx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oboto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5.xml"/><Relationship Id="rId33" Type="http://schemas.openxmlformats.org/officeDocument/2006/relationships/font" Target="fonts/FiraSansExtraCondensedMedium-bold.fntdata"/><Relationship Id="rId10" Type="http://schemas.openxmlformats.org/officeDocument/2006/relationships/slide" Target="slides/slide4.xml"/><Relationship Id="rId32" Type="http://schemas.openxmlformats.org/officeDocument/2006/relationships/font" Target="fonts/FiraSansExtraCondensedMedium-regular.fntdata"/><Relationship Id="rId13" Type="http://schemas.openxmlformats.org/officeDocument/2006/relationships/slide" Target="slides/slide7.xml"/><Relationship Id="rId35" Type="http://schemas.openxmlformats.org/officeDocument/2006/relationships/font" Target="fonts/FiraSansExtraCondensedMedium-boldItalic.fntdata"/><Relationship Id="rId12" Type="http://schemas.openxmlformats.org/officeDocument/2006/relationships/slide" Target="slides/slide6.xml"/><Relationship Id="rId34" Type="http://schemas.openxmlformats.org/officeDocument/2006/relationships/font" Target="fonts/FiraSansExtraCondensedMedium-italic.fntdata"/><Relationship Id="rId15" Type="http://schemas.openxmlformats.org/officeDocument/2006/relationships/slide" Target="slides/slide9.xml"/><Relationship Id="rId37" Type="http://schemas.openxmlformats.org/officeDocument/2006/relationships/font" Target="fonts/FiraSansExtraCondensed-bold.fntdata"/><Relationship Id="rId14" Type="http://schemas.openxmlformats.org/officeDocument/2006/relationships/slide" Target="slides/slide8.xml"/><Relationship Id="rId36" Type="http://schemas.openxmlformats.org/officeDocument/2006/relationships/font" Target="fonts/FiraSansExtraCondensed-regular.fntdata"/><Relationship Id="rId17" Type="http://schemas.openxmlformats.org/officeDocument/2006/relationships/slide" Target="slides/slide11.xml"/><Relationship Id="rId39" Type="http://schemas.openxmlformats.org/officeDocument/2006/relationships/font" Target="fonts/FiraSansExtraCondensed-boldItalic.fntdata"/><Relationship Id="rId16" Type="http://schemas.openxmlformats.org/officeDocument/2006/relationships/slide" Target="slides/slide10.xml"/><Relationship Id="rId38" Type="http://schemas.openxmlformats.org/officeDocument/2006/relationships/font" Target="fonts/FiraSansExtraCondensed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1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" name="Google Shape;49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" name="Google Shape;10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/>
          <p:nvPr>
            <p:ph type="title"/>
          </p:nvPr>
        </p:nvSpPr>
        <p:spPr>
          <a:xfrm>
            <a:off x="311700" y="3115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/>
          <p:nvPr>
            <p:ph type="ctrTitle"/>
          </p:nvPr>
        </p:nvSpPr>
        <p:spPr>
          <a:xfrm>
            <a:off x="415475" y="1054364"/>
            <a:ext cx="4092000" cy="18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5"/>
          <p:cNvSpPr txBox="1"/>
          <p:nvPr>
            <p:ph idx="1" type="subTitle"/>
          </p:nvPr>
        </p:nvSpPr>
        <p:spPr>
          <a:xfrm>
            <a:off x="415475" y="2911300"/>
            <a:ext cx="27870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" name="Google Shape;27;p2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2" name="Google Shape;32;p3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" name="Google Shape;33;p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  <a:defRPr b="1" i="0" sz="27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2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21.jpg"/><Relationship Id="rId7" Type="http://schemas.openxmlformats.org/officeDocument/2006/relationships/image" Target="../media/image5.jpg"/><Relationship Id="rId8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/>
          <p:nvPr/>
        </p:nvSpPr>
        <p:spPr>
          <a:xfrm>
            <a:off x="1290234" y="524690"/>
            <a:ext cx="6563532" cy="1237738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6600" u="none" cap="none" strike="noStrik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Guessing game </a:t>
            </a:r>
            <a:endParaRPr b="0" i="0" sz="6600" u="none" cap="none" strike="noStrike">
              <a:solidFill>
                <a:srgbClr val="00000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3223650" y="2092527"/>
            <a:ext cx="3642102" cy="542336"/>
          </a:xfrm>
          <a:prstGeom prst="roundRect">
            <a:avLst>
              <a:gd fmla="val 50000" name="adj"/>
            </a:avLst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Look at the pictures. </a:t>
            </a:r>
            <a:endParaRPr b="0" i="0" sz="20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3" name="Google Shape;43;p1"/>
          <p:cNvSpPr/>
          <p:nvPr/>
        </p:nvSpPr>
        <p:spPr>
          <a:xfrm flipH="1">
            <a:off x="2537497" y="2153395"/>
            <a:ext cx="424200" cy="420600"/>
          </a:xfrm>
          <a:prstGeom prst="ellipse">
            <a:avLst/>
          </a:prstGeom>
          <a:solidFill>
            <a:schemeClr val="dk2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b="0" i="0" sz="1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3223650" y="2904094"/>
            <a:ext cx="3642102" cy="542336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Guess the health problems. </a:t>
            </a:r>
            <a:endParaRPr b="0" i="0" sz="20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5" name="Google Shape;45;p1"/>
          <p:cNvSpPr/>
          <p:nvPr/>
        </p:nvSpPr>
        <p:spPr>
          <a:xfrm flipH="1">
            <a:off x="2537497" y="2964962"/>
            <a:ext cx="424200" cy="420600"/>
          </a:xfrm>
          <a:prstGeom prst="ellipse">
            <a:avLst/>
          </a:prstGeom>
          <a:solidFill>
            <a:schemeClr val="accent3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b="0" i="0" sz="1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" name="Google Shape;46;p1"/>
          <p:cNvSpPr/>
          <p:nvPr/>
        </p:nvSpPr>
        <p:spPr>
          <a:xfrm>
            <a:off x="3223650" y="3715661"/>
            <a:ext cx="3642102" cy="542336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Write them down.</a:t>
            </a:r>
            <a:endParaRPr b="0" i="0" sz="20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7" name="Google Shape;47;p1"/>
          <p:cNvSpPr/>
          <p:nvPr/>
        </p:nvSpPr>
        <p:spPr>
          <a:xfrm flipH="1">
            <a:off x="2537497" y="3776529"/>
            <a:ext cx="424200" cy="420600"/>
          </a:xfrm>
          <a:prstGeom prst="ellipse">
            <a:avLst/>
          </a:prstGeom>
          <a:solidFill>
            <a:schemeClr val="accent2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b="0" i="0" sz="1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"/>
          <p:cNvSpPr txBox="1"/>
          <p:nvPr>
            <p:ph type="title"/>
          </p:nvPr>
        </p:nvSpPr>
        <p:spPr>
          <a:xfrm>
            <a:off x="311700" y="481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/>
              <a:t>Let’s check!</a:t>
            </a:r>
            <a:endParaRPr/>
          </a:p>
        </p:txBody>
      </p:sp>
      <p:sp>
        <p:nvSpPr>
          <p:cNvPr id="329" name="Google Shape;329;p10"/>
          <p:cNvSpPr/>
          <p:nvPr/>
        </p:nvSpPr>
        <p:spPr>
          <a:xfrm>
            <a:off x="1234565" y="2367166"/>
            <a:ext cx="3034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rau có màu sắc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0"/>
          <p:cNvSpPr/>
          <p:nvPr/>
        </p:nvSpPr>
        <p:spPr>
          <a:xfrm>
            <a:off x="1118782" y="1668626"/>
            <a:ext cx="34708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/ˈkʌləd ˈvedʒtəbəl/</a:t>
            </a:r>
            <a:endParaRPr/>
          </a:p>
        </p:txBody>
      </p:sp>
      <p:grpSp>
        <p:nvGrpSpPr>
          <p:cNvPr id="331" name="Google Shape;331;p10"/>
          <p:cNvGrpSpPr/>
          <p:nvPr/>
        </p:nvGrpSpPr>
        <p:grpSpPr>
          <a:xfrm>
            <a:off x="131736" y="3727342"/>
            <a:ext cx="1247614" cy="1288659"/>
            <a:chOff x="1267275" y="484400"/>
            <a:chExt cx="5087900" cy="4726625"/>
          </a:xfrm>
        </p:grpSpPr>
        <p:sp>
          <p:nvSpPr>
            <p:cNvPr id="332" name="Google Shape;332;p10"/>
            <p:cNvSpPr/>
            <p:nvPr/>
          </p:nvSpPr>
          <p:spPr>
            <a:xfrm>
              <a:off x="1267275" y="970425"/>
              <a:ext cx="3844275" cy="704625"/>
            </a:xfrm>
            <a:custGeom>
              <a:rect b="b" l="l" r="r" t="t"/>
              <a:pathLst>
                <a:path extrusionOk="0" h="28185" w="153771">
                  <a:moveTo>
                    <a:pt x="6655" y="1"/>
                  </a:moveTo>
                  <a:cubicBezTo>
                    <a:pt x="2969" y="1"/>
                    <a:pt x="0" y="2969"/>
                    <a:pt x="0" y="6655"/>
                  </a:cubicBezTo>
                  <a:lnTo>
                    <a:pt x="0" y="28184"/>
                  </a:lnTo>
                  <a:lnTo>
                    <a:pt x="153770" y="28184"/>
                  </a:lnTo>
                  <a:lnTo>
                    <a:pt x="1537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1267275" y="1675025"/>
              <a:ext cx="3844275" cy="3536000"/>
            </a:xfrm>
            <a:custGeom>
              <a:rect b="b" l="l" r="r" t="t"/>
              <a:pathLst>
                <a:path extrusionOk="0" h="141440" w="153771">
                  <a:moveTo>
                    <a:pt x="0" y="0"/>
                  </a:moveTo>
                  <a:lnTo>
                    <a:pt x="0" y="134785"/>
                  </a:lnTo>
                  <a:cubicBezTo>
                    <a:pt x="0" y="138472"/>
                    <a:pt x="2969" y="141440"/>
                    <a:pt x="6655" y="141440"/>
                  </a:cubicBezTo>
                  <a:lnTo>
                    <a:pt x="147083" y="141440"/>
                  </a:lnTo>
                  <a:cubicBezTo>
                    <a:pt x="150769" y="141440"/>
                    <a:pt x="153770" y="138472"/>
                    <a:pt x="153770" y="134785"/>
                  </a:cubicBezTo>
                  <a:lnTo>
                    <a:pt x="1537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4051375" y="970425"/>
              <a:ext cx="1060175" cy="704625"/>
            </a:xfrm>
            <a:custGeom>
              <a:rect b="b" l="l" r="r" t="t"/>
              <a:pathLst>
                <a:path extrusionOk="0" h="28185" w="42407">
                  <a:moveTo>
                    <a:pt x="0" y="1"/>
                  </a:moveTo>
                  <a:cubicBezTo>
                    <a:pt x="33" y="6362"/>
                    <a:pt x="2284" y="12527"/>
                    <a:pt x="6394" y="17420"/>
                  </a:cubicBezTo>
                  <a:lnTo>
                    <a:pt x="6492" y="17550"/>
                  </a:lnTo>
                  <a:lnTo>
                    <a:pt x="6492" y="28184"/>
                  </a:lnTo>
                  <a:lnTo>
                    <a:pt x="42406" y="28184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3966575" y="1409175"/>
              <a:ext cx="247100" cy="265875"/>
            </a:xfrm>
            <a:custGeom>
              <a:rect b="b" l="l" r="r" t="t"/>
              <a:pathLst>
                <a:path extrusionOk="0" h="10635" w="9884">
                  <a:moveTo>
                    <a:pt x="7698" y="0"/>
                  </a:moveTo>
                  <a:cubicBezTo>
                    <a:pt x="3425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9166"/>
                    <a:pt x="98" y="9917"/>
                    <a:pt x="326" y="10634"/>
                  </a:cubicBezTo>
                  <a:lnTo>
                    <a:pt x="9884" y="1063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4699700" y="1675025"/>
              <a:ext cx="411850" cy="3536000"/>
            </a:xfrm>
            <a:custGeom>
              <a:rect b="b" l="l" r="r" t="t"/>
              <a:pathLst>
                <a:path extrusionOk="0" h="141440" w="16474">
                  <a:moveTo>
                    <a:pt x="6687" y="0"/>
                  </a:moveTo>
                  <a:lnTo>
                    <a:pt x="6687" y="134785"/>
                  </a:lnTo>
                  <a:cubicBezTo>
                    <a:pt x="6687" y="138439"/>
                    <a:pt x="3686" y="141440"/>
                    <a:pt x="0" y="141440"/>
                  </a:cubicBezTo>
                  <a:lnTo>
                    <a:pt x="9786" y="141440"/>
                  </a:lnTo>
                  <a:cubicBezTo>
                    <a:pt x="13472" y="141440"/>
                    <a:pt x="16473" y="138439"/>
                    <a:pt x="16473" y="1347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0"/>
            <p:cNvSpPr/>
            <p:nvPr/>
          </p:nvSpPr>
          <p:spPr>
            <a:xfrm>
              <a:off x="3859725" y="2695200"/>
              <a:ext cx="2495450" cy="584750"/>
            </a:xfrm>
            <a:custGeom>
              <a:rect b="b" l="l" r="r" t="t"/>
              <a:pathLst>
                <a:path extrusionOk="0" h="23390" w="99818">
                  <a:moveTo>
                    <a:pt x="13310" y="1"/>
                  </a:moveTo>
                  <a:cubicBezTo>
                    <a:pt x="7112" y="1"/>
                    <a:pt x="1860" y="4535"/>
                    <a:pt x="979" y="10667"/>
                  </a:cubicBezTo>
                  <a:cubicBezTo>
                    <a:pt x="1" y="17387"/>
                    <a:pt x="5220" y="23389"/>
                    <a:pt x="12005" y="23389"/>
                  </a:cubicBezTo>
                  <a:lnTo>
                    <a:pt x="87813" y="23389"/>
                  </a:lnTo>
                  <a:cubicBezTo>
                    <a:pt x="94598" y="23389"/>
                    <a:pt x="99818" y="17387"/>
                    <a:pt x="98839" y="10667"/>
                  </a:cubicBezTo>
                  <a:cubicBezTo>
                    <a:pt x="97926" y="4535"/>
                    <a:pt x="92674" y="1"/>
                    <a:pt x="86509" y="1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0"/>
            <p:cNvSpPr/>
            <p:nvPr/>
          </p:nvSpPr>
          <p:spPr>
            <a:xfrm>
              <a:off x="5777775" y="2695200"/>
              <a:ext cx="577400" cy="584750"/>
            </a:xfrm>
            <a:custGeom>
              <a:rect b="b" l="l" r="r" t="t"/>
              <a:pathLst>
                <a:path extrusionOk="0" h="23390" w="23096">
                  <a:moveTo>
                    <a:pt x="1" y="1"/>
                  </a:moveTo>
                  <a:cubicBezTo>
                    <a:pt x="6199" y="1"/>
                    <a:pt x="11450" y="4535"/>
                    <a:pt x="12331" y="10667"/>
                  </a:cubicBezTo>
                  <a:cubicBezTo>
                    <a:pt x="13310" y="17387"/>
                    <a:pt x="8090" y="23389"/>
                    <a:pt x="1306" y="23389"/>
                  </a:cubicBezTo>
                  <a:lnTo>
                    <a:pt x="11091" y="23389"/>
                  </a:lnTo>
                  <a:cubicBezTo>
                    <a:pt x="17876" y="23389"/>
                    <a:pt x="23096" y="17387"/>
                    <a:pt x="22117" y="10667"/>
                  </a:cubicBezTo>
                  <a:cubicBezTo>
                    <a:pt x="21204" y="4535"/>
                    <a:pt x="15952" y="1"/>
                    <a:pt x="9787" y="1"/>
                  </a:cubicBezTo>
                  <a:close/>
                </a:path>
              </a:pathLst>
            </a:custGeom>
            <a:solidFill>
              <a:srgbClr val="E8ED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4724975" y="2695200"/>
              <a:ext cx="775550" cy="584750"/>
            </a:xfrm>
            <a:custGeom>
              <a:rect b="b" l="l" r="r" t="t"/>
              <a:pathLst>
                <a:path extrusionOk="0" h="23390" w="31022">
                  <a:moveTo>
                    <a:pt x="0" y="1"/>
                  </a:moveTo>
                  <a:lnTo>
                    <a:pt x="0" y="23389"/>
                  </a:lnTo>
                  <a:lnTo>
                    <a:pt x="31022" y="23389"/>
                  </a:lnTo>
                  <a:lnTo>
                    <a:pt x="31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5255875" y="2695200"/>
              <a:ext cx="244650" cy="584750"/>
            </a:xfrm>
            <a:custGeom>
              <a:rect b="b" l="l" r="r" t="t"/>
              <a:pathLst>
                <a:path extrusionOk="0" h="23390" w="9786">
                  <a:moveTo>
                    <a:pt x="0" y="1"/>
                  </a:moveTo>
                  <a:lnTo>
                    <a:pt x="0" y="23389"/>
                  </a:lnTo>
                  <a:lnTo>
                    <a:pt x="9786" y="23389"/>
                  </a:lnTo>
                  <a:lnTo>
                    <a:pt x="9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4724975" y="2311925"/>
              <a:ext cx="775550" cy="675650"/>
            </a:xfrm>
            <a:custGeom>
              <a:rect b="b" l="l" r="r" t="t"/>
              <a:pathLst>
                <a:path extrusionOk="0" h="27026" w="31022">
                  <a:moveTo>
                    <a:pt x="3947" y="0"/>
                  </a:moveTo>
                  <a:lnTo>
                    <a:pt x="3947" y="11385"/>
                  </a:lnTo>
                  <a:cubicBezTo>
                    <a:pt x="3947" y="13570"/>
                    <a:pt x="2186" y="15332"/>
                    <a:pt x="0" y="15332"/>
                  </a:cubicBezTo>
                  <a:lnTo>
                    <a:pt x="10178" y="24922"/>
                  </a:lnTo>
                  <a:cubicBezTo>
                    <a:pt x="11662" y="26325"/>
                    <a:pt x="13562" y="27026"/>
                    <a:pt x="15466" y="27026"/>
                  </a:cubicBezTo>
                  <a:cubicBezTo>
                    <a:pt x="17371" y="27026"/>
                    <a:pt x="19279" y="26325"/>
                    <a:pt x="20779" y="24922"/>
                  </a:cubicBezTo>
                  <a:lnTo>
                    <a:pt x="31022" y="15332"/>
                  </a:lnTo>
                  <a:cubicBezTo>
                    <a:pt x="28836" y="15332"/>
                    <a:pt x="27042" y="13570"/>
                    <a:pt x="27042" y="11385"/>
                  </a:cubicBezTo>
                  <a:lnTo>
                    <a:pt x="27042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4989200" y="2311925"/>
              <a:ext cx="511325" cy="675675"/>
            </a:xfrm>
            <a:custGeom>
              <a:rect b="b" l="l" r="r" t="t"/>
              <a:pathLst>
                <a:path extrusionOk="0" h="27027" w="20453">
                  <a:moveTo>
                    <a:pt x="6687" y="0"/>
                  </a:moveTo>
                  <a:lnTo>
                    <a:pt x="6687" y="11385"/>
                  </a:lnTo>
                  <a:cubicBezTo>
                    <a:pt x="6687" y="13570"/>
                    <a:pt x="8481" y="15332"/>
                    <a:pt x="10667" y="15332"/>
                  </a:cubicBezTo>
                  <a:lnTo>
                    <a:pt x="424" y="24922"/>
                  </a:lnTo>
                  <a:cubicBezTo>
                    <a:pt x="294" y="25052"/>
                    <a:pt x="163" y="25150"/>
                    <a:pt x="0" y="25281"/>
                  </a:cubicBezTo>
                  <a:cubicBezTo>
                    <a:pt x="1429" y="26446"/>
                    <a:pt x="3161" y="27026"/>
                    <a:pt x="4894" y="27026"/>
                  </a:cubicBezTo>
                  <a:cubicBezTo>
                    <a:pt x="6800" y="27026"/>
                    <a:pt x="8707" y="26323"/>
                    <a:pt x="10210" y="24922"/>
                  </a:cubicBezTo>
                  <a:lnTo>
                    <a:pt x="20453" y="15332"/>
                  </a:lnTo>
                  <a:cubicBezTo>
                    <a:pt x="18267" y="15332"/>
                    <a:pt x="16473" y="13570"/>
                    <a:pt x="16473" y="113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4458300" y="970425"/>
              <a:ext cx="1306450" cy="1458950"/>
            </a:xfrm>
            <a:custGeom>
              <a:rect b="b" l="l" r="r" t="t"/>
              <a:pathLst>
                <a:path extrusionOk="0" h="58358" w="52258">
                  <a:moveTo>
                    <a:pt x="1" y="1"/>
                  </a:moveTo>
                  <a:lnTo>
                    <a:pt x="1" y="40286"/>
                  </a:lnTo>
                  <a:cubicBezTo>
                    <a:pt x="1" y="50268"/>
                    <a:pt x="8058" y="58358"/>
                    <a:pt x="18040" y="58358"/>
                  </a:cubicBezTo>
                  <a:lnTo>
                    <a:pt x="34186" y="58358"/>
                  </a:lnTo>
                  <a:cubicBezTo>
                    <a:pt x="44168" y="58358"/>
                    <a:pt x="52258" y="50268"/>
                    <a:pt x="52258" y="40286"/>
                  </a:cubicBezTo>
                  <a:lnTo>
                    <a:pt x="52258" y="1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5069125" y="970425"/>
              <a:ext cx="695625" cy="1458950"/>
            </a:xfrm>
            <a:custGeom>
              <a:rect b="b" l="l" r="r" t="t"/>
              <a:pathLst>
                <a:path extrusionOk="0" h="58358" w="27825">
                  <a:moveTo>
                    <a:pt x="18039" y="1"/>
                  </a:moveTo>
                  <a:lnTo>
                    <a:pt x="18039" y="40286"/>
                  </a:lnTo>
                  <a:cubicBezTo>
                    <a:pt x="18039" y="50268"/>
                    <a:pt x="9949" y="58358"/>
                    <a:pt x="0" y="58358"/>
                  </a:cubicBezTo>
                  <a:lnTo>
                    <a:pt x="9753" y="58358"/>
                  </a:lnTo>
                  <a:cubicBezTo>
                    <a:pt x="19735" y="58358"/>
                    <a:pt x="27825" y="50268"/>
                    <a:pt x="27825" y="40286"/>
                  </a:cubicBezTo>
                  <a:lnTo>
                    <a:pt x="27825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5764725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1" y="0"/>
                  </a:moveTo>
                  <a:lnTo>
                    <a:pt x="1" y="16114"/>
                  </a:lnTo>
                  <a:lnTo>
                    <a:pt x="2186" y="16114"/>
                  </a:lnTo>
                  <a:cubicBezTo>
                    <a:pt x="6460" y="16114"/>
                    <a:pt x="9885" y="12657"/>
                    <a:pt x="9885" y="8416"/>
                  </a:cubicBezTo>
                  <a:lnTo>
                    <a:pt x="9885" y="7698"/>
                  </a:lnTo>
                  <a:cubicBezTo>
                    <a:pt x="9885" y="3425"/>
                    <a:pt x="6460" y="0"/>
                    <a:pt x="2186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0"/>
            <p:cNvSpPr/>
            <p:nvPr/>
          </p:nvSpPr>
          <p:spPr>
            <a:xfrm>
              <a:off x="4210400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7699" y="0"/>
                  </a:moveTo>
                  <a:cubicBezTo>
                    <a:pt x="3458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12657"/>
                    <a:pt x="3458" y="16114"/>
                    <a:pt x="7699" y="16114"/>
                  </a:cubicBezTo>
                  <a:lnTo>
                    <a:pt x="9884" y="1611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0"/>
            <p:cNvSpPr/>
            <p:nvPr/>
          </p:nvSpPr>
          <p:spPr>
            <a:xfrm>
              <a:off x="4295200" y="484400"/>
              <a:ext cx="1634300" cy="924800"/>
            </a:xfrm>
            <a:custGeom>
              <a:rect b="b" l="l" r="r" t="t"/>
              <a:pathLst>
                <a:path extrusionOk="0" h="36992" w="65372">
                  <a:moveTo>
                    <a:pt x="23944" y="0"/>
                  </a:moveTo>
                  <a:cubicBezTo>
                    <a:pt x="22084" y="0"/>
                    <a:pt x="20323" y="587"/>
                    <a:pt x="18855" y="1696"/>
                  </a:cubicBezTo>
                  <a:lnTo>
                    <a:pt x="15104" y="4534"/>
                  </a:lnTo>
                  <a:cubicBezTo>
                    <a:pt x="13636" y="5643"/>
                    <a:pt x="11842" y="6231"/>
                    <a:pt x="10015" y="6231"/>
                  </a:cubicBezTo>
                  <a:lnTo>
                    <a:pt x="8482" y="6231"/>
                  </a:lnTo>
                  <a:cubicBezTo>
                    <a:pt x="3785" y="6231"/>
                    <a:pt x="1" y="10014"/>
                    <a:pt x="1" y="14679"/>
                  </a:cubicBezTo>
                  <a:lnTo>
                    <a:pt x="1" y="19311"/>
                  </a:lnTo>
                  <a:cubicBezTo>
                    <a:pt x="1" y="25737"/>
                    <a:pt x="2284" y="31935"/>
                    <a:pt x="6394" y="36861"/>
                  </a:cubicBezTo>
                  <a:lnTo>
                    <a:pt x="6492" y="36991"/>
                  </a:lnTo>
                  <a:cubicBezTo>
                    <a:pt x="12168" y="36991"/>
                    <a:pt x="9078" y="22451"/>
                    <a:pt x="12690" y="22451"/>
                  </a:cubicBezTo>
                  <a:cubicBezTo>
                    <a:pt x="13396" y="22451"/>
                    <a:pt x="14358" y="23007"/>
                    <a:pt x="15691" y="24335"/>
                  </a:cubicBezTo>
                  <a:cubicBezTo>
                    <a:pt x="23879" y="32424"/>
                    <a:pt x="34937" y="36991"/>
                    <a:pt x="46452" y="36991"/>
                  </a:cubicBezTo>
                  <a:lnTo>
                    <a:pt x="58782" y="36991"/>
                  </a:lnTo>
                  <a:lnTo>
                    <a:pt x="58847" y="36893"/>
                  </a:lnTo>
                  <a:cubicBezTo>
                    <a:pt x="63055" y="31968"/>
                    <a:pt x="65371" y="25672"/>
                    <a:pt x="65371" y="19213"/>
                  </a:cubicBezTo>
                  <a:lnTo>
                    <a:pt x="65371" y="15690"/>
                  </a:lnTo>
                  <a:cubicBezTo>
                    <a:pt x="65371" y="7013"/>
                    <a:pt x="58358" y="0"/>
                    <a:pt x="49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5292550" y="484400"/>
              <a:ext cx="636950" cy="924800"/>
            </a:xfrm>
            <a:custGeom>
              <a:rect b="b" l="l" r="r" t="t"/>
              <a:pathLst>
                <a:path extrusionOk="0" h="36992" w="25478">
                  <a:moveTo>
                    <a:pt x="1" y="0"/>
                  </a:moveTo>
                  <a:cubicBezTo>
                    <a:pt x="8678" y="0"/>
                    <a:pt x="15691" y="7013"/>
                    <a:pt x="15691" y="15690"/>
                  </a:cubicBezTo>
                  <a:lnTo>
                    <a:pt x="15691" y="19213"/>
                  </a:lnTo>
                  <a:cubicBezTo>
                    <a:pt x="15691" y="25672"/>
                    <a:pt x="13375" y="31968"/>
                    <a:pt x="9200" y="36893"/>
                  </a:cubicBezTo>
                  <a:lnTo>
                    <a:pt x="9102" y="36991"/>
                  </a:lnTo>
                  <a:lnTo>
                    <a:pt x="18888" y="36991"/>
                  </a:lnTo>
                  <a:lnTo>
                    <a:pt x="18953" y="36893"/>
                  </a:lnTo>
                  <a:cubicBezTo>
                    <a:pt x="23161" y="31968"/>
                    <a:pt x="25477" y="25672"/>
                    <a:pt x="25477" y="19213"/>
                  </a:cubicBezTo>
                  <a:lnTo>
                    <a:pt x="25477" y="15690"/>
                  </a:lnTo>
                  <a:cubicBezTo>
                    <a:pt x="25477" y="7013"/>
                    <a:pt x="18464" y="0"/>
                    <a:pt x="9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2681350" y="2062375"/>
              <a:ext cx="1058525" cy="367000"/>
            </a:xfrm>
            <a:custGeom>
              <a:rect b="b" l="l" r="r" t="t"/>
              <a:pathLst>
                <a:path extrusionOk="0" h="14680" w="42341">
                  <a:moveTo>
                    <a:pt x="7013" y="1"/>
                  </a:moveTo>
                  <a:cubicBezTo>
                    <a:pt x="3132" y="1"/>
                    <a:pt x="0" y="3132"/>
                    <a:pt x="0" y="7014"/>
                  </a:cubicBezTo>
                  <a:lnTo>
                    <a:pt x="0" y="7666"/>
                  </a:lnTo>
                  <a:cubicBezTo>
                    <a:pt x="0" y="11548"/>
                    <a:pt x="3132" y="14680"/>
                    <a:pt x="7013" y="14680"/>
                  </a:cubicBezTo>
                  <a:lnTo>
                    <a:pt x="35327" y="14680"/>
                  </a:lnTo>
                  <a:cubicBezTo>
                    <a:pt x="39177" y="14680"/>
                    <a:pt x="42341" y="11548"/>
                    <a:pt x="42341" y="7666"/>
                  </a:cubicBezTo>
                  <a:lnTo>
                    <a:pt x="42341" y="7014"/>
                  </a:lnTo>
                  <a:cubicBezTo>
                    <a:pt x="42341" y="3132"/>
                    <a:pt x="39177" y="1"/>
                    <a:pt x="35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3319875" y="2062375"/>
              <a:ext cx="420000" cy="367000"/>
            </a:xfrm>
            <a:custGeom>
              <a:rect b="b" l="l" r="r" t="t"/>
              <a:pathLst>
                <a:path extrusionOk="0" h="14680" w="16800">
                  <a:moveTo>
                    <a:pt x="0" y="1"/>
                  </a:moveTo>
                  <a:cubicBezTo>
                    <a:pt x="3850" y="1"/>
                    <a:pt x="7014" y="3132"/>
                    <a:pt x="7014" y="7014"/>
                  </a:cubicBezTo>
                  <a:lnTo>
                    <a:pt x="7014" y="7666"/>
                  </a:lnTo>
                  <a:cubicBezTo>
                    <a:pt x="7014" y="11548"/>
                    <a:pt x="3850" y="14680"/>
                    <a:pt x="0" y="14680"/>
                  </a:cubicBezTo>
                  <a:lnTo>
                    <a:pt x="9786" y="14680"/>
                  </a:lnTo>
                  <a:cubicBezTo>
                    <a:pt x="13636" y="14680"/>
                    <a:pt x="16800" y="11548"/>
                    <a:pt x="16800" y="7666"/>
                  </a:cubicBezTo>
                  <a:lnTo>
                    <a:pt x="16800" y="7014"/>
                  </a:lnTo>
                  <a:cubicBezTo>
                    <a:pt x="16800" y="3132"/>
                    <a:pt x="13636" y="1"/>
                    <a:pt x="9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3416100" y="3981250"/>
              <a:ext cx="774750" cy="774750"/>
            </a:xfrm>
            <a:custGeom>
              <a:rect b="b" l="l" r="r" t="t"/>
              <a:pathLst>
                <a:path extrusionOk="0" h="30990" w="30990">
                  <a:moveTo>
                    <a:pt x="15495" y="0"/>
                  </a:moveTo>
                  <a:cubicBezTo>
                    <a:pt x="6949" y="0"/>
                    <a:pt x="1" y="6916"/>
                    <a:pt x="1" y="15495"/>
                  </a:cubicBezTo>
                  <a:cubicBezTo>
                    <a:pt x="1" y="24041"/>
                    <a:pt x="6949" y="30989"/>
                    <a:pt x="15495" y="30989"/>
                  </a:cubicBezTo>
                  <a:cubicBezTo>
                    <a:pt x="24074" y="30989"/>
                    <a:pt x="30989" y="24041"/>
                    <a:pt x="30989" y="15495"/>
                  </a:cubicBezTo>
                  <a:cubicBezTo>
                    <a:pt x="30989" y="6916"/>
                    <a:pt x="24074" y="0"/>
                    <a:pt x="15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4893775" y="2052525"/>
              <a:ext cx="437150" cy="213750"/>
            </a:xfrm>
            <a:custGeom>
              <a:rect b="b" l="l" r="r" t="t"/>
              <a:pathLst>
                <a:path extrusionOk="0" h="8550" w="17486">
                  <a:moveTo>
                    <a:pt x="14076" y="0"/>
                  </a:moveTo>
                  <a:cubicBezTo>
                    <a:pt x="13226" y="0"/>
                    <a:pt x="12380" y="354"/>
                    <a:pt x="11777" y="1047"/>
                  </a:cubicBezTo>
                  <a:cubicBezTo>
                    <a:pt x="11026" y="1928"/>
                    <a:pt x="9917" y="2417"/>
                    <a:pt x="8743" y="2417"/>
                  </a:cubicBezTo>
                  <a:cubicBezTo>
                    <a:pt x="7666" y="2417"/>
                    <a:pt x="6655" y="2026"/>
                    <a:pt x="5905" y="1243"/>
                  </a:cubicBezTo>
                  <a:cubicBezTo>
                    <a:pt x="5840" y="1178"/>
                    <a:pt x="5775" y="1145"/>
                    <a:pt x="5742" y="1080"/>
                  </a:cubicBezTo>
                  <a:cubicBezTo>
                    <a:pt x="5135" y="366"/>
                    <a:pt x="4284" y="3"/>
                    <a:pt x="3429" y="3"/>
                  </a:cubicBezTo>
                  <a:cubicBezTo>
                    <a:pt x="2722" y="3"/>
                    <a:pt x="2012" y="251"/>
                    <a:pt x="1436" y="753"/>
                  </a:cubicBezTo>
                  <a:cubicBezTo>
                    <a:pt x="131" y="1830"/>
                    <a:pt x="1" y="3787"/>
                    <a:pt x="1110" y="5059"/>
                  </a:cubicBezTo>
                  <a:cubicBezTo>
                    <a:pt x="1240" y="5222"/>
                    <a:pt x="1403" y="5418"/>
                    <a:pt x="1567" y="5581"/>
                  </a:cubicBezTo>
                  <a:cubicBezTo>
                    <a:pt x="3491" y="7506"/>
                    <a:pt x="6035" y="8550"/>
                    <a:pt x="8743" y="8550"/>
                  </a:cubicBezTo>
                  <a:cubicBezTo>
                    <a:pt x="11679" y="8550"/>
                    <a:pt x="14451" y="7277"/>
                    <a:pt x="16376" y="5059"/>
                  </a:cubicBezTo>
                  <a:cubicBezTo>
                    <a:pt x="17485" y="3787"/>
                    <a:pt x="17355" y="1863"/>
                    <a:pt x="16082" y="753"/>
                  </a:cubicBezTo>
                  <a:cubicBezTo>
                    <a:pt x="15503" y="248"/>
                    <a:pt x="14788" y="0"/>
                    <a:pt x="140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5035675" y="1652175"/>
              <a:ext cx="153350" cy="286275"/>
            </a:xfrm>
            <a:custGeom>
              <a:rect b="b" l="l" r="r" t="t"/>
              <a:pathLst>
                <a:path extrusionOk="0" h="11451" w="6134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8384"/>
                  </a:lnTo>
                  <a:cubicBezTo>
                    <a:pt x="1" y="10080"/>
                    <a:pt x="1371" y="11450"/>
                    <a:pt x="3067" y="11450"/>
                  </a:cubicBezTo>
                  <a:cubicBezTo>
                    <a:pt x="4763" y="11450"/>
                    <a:pt x="6133" y="10080"/>
                    <a:pt x="6133" y="838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1829950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31"/>
                    <a:pt x="1371" y="6101"/>
                    <a:pt x="3035" y="6101"/>
                  </a:cubicBezTo>
                  <a:lnTo>
                    <a:pt x="12331" y="6101"/>
                  </a:lnTo>
                  <a:cubicBezTo>
                    <a:pt x="14028" y="6101"/>
                    <a:pt x="15398" y="4731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0"/>
            <p:cNvSpPr/>
            <p:nvPr/>
          </p:nvSpPr>
          <p:spPr>
            <a:xfrm>
              <a:off x="2591625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31"/>
                    <a:pt x="1338" y="6101"/>
                    <a:pt x="3035" y="6101"/>
                  </a:cubicBezTo>
                  <a:lnTo>
                    <a:pt x="12331" y="6101"/>
                  </a:lnTo>
                  <a:cubicBezTo>
                    <a:pt x="14027" y="6101"/>
                    <a:pt x="15398" y="4731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0"/>
            <p:cNvSpPr/>
            <p:nvPr/>
          </p:nvSpPr>
          <p:spPr>
            <a:xfrm>
              <a:off x="1837300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4" y="0"/>
                  </a:moveTo>
                  <a:cubicBezTo>
                    <a:pt x="1371" y="0"/>
                    <a:pt x="1" y="1338"/>
                    <a:pt x="1" y="3034"/>
                  </a:cubicBezTo>
                  <a:cubicBezTo>
                    <a:pt x="1" y="4730"/>
                    <a:pt x="1371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0"/>
            <p:cNvSpPr/>
            <p:nvPr/>
          </p:nvSpPr>
          <p:spPr>
            <a:xfrm>
              <a:off x="2591625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0"/>
                  </a:moveTo>
                  <a:cubicBezTo>
                    <a:pt x="1338" y="0"/>
                    <a:pt x="1" y="1338"/>
                    <a:pt x="1" y="3034"/>
                  </a:cubicBezTo>
                  <a:cubicBezTo>
                    <a:pt x="1" y="4730"/>
                    <a:pt x="1338" y="6100"/>
                    <a:pt x="3035" y="6100"/>
                  </a:cubicBezTo>
                  <a:lnTo>
                    <a:pt x="12331" y="6100"/>
                  </a:lnTo>
                  <a:cubicBezTo>
                    <a:pt x="14027" y="6100"/>
                    <a:pt x="15398" y="4730"/>
                    <a:pt x="15398" y="3034"/>
                  </a:cubicBezTo>
                  <a:cubicBezTo>
                    <a:pt x="15398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0"/>
            <p:cNvSpPr/>
            <p:nvPr/>
          </p:nvSpPr>
          <p:spPr>
            <a:xfrm>
              <a:off x="3352500" y="3535175"/>
              <a:ext cx="385750" cy="152525"/>
            </a:xfrm>
            <a:custGeom>
              <a:rect b="b" l="l" r="r" t="t"/>
              <a:pathLst>
                <a:path extrusionOk="0" h="6101" w="15430">
                  <a:moveTo>
                    <a:pt x="3067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67" y="6100"/>
                  </a:cubicBezTo>
                  <a:lnTo>
                    <a:pt x="12363" y="6100"/>
                  </a:lnTo>
                  <a:cubicBezTo>
                    <a:pt x="14059" y="6100"/>
                    <a:pt x="15429" y="4730"/>
                    <a:pt x="15429" y="3034"/>
                  </a:cubicBezTo>
                  <a:cubicBezTo>
                    <a:pt x="15429" y="1338"/>
                    <a:pt x="14059" y="0"/>
                    <a:pt x="12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0"/>
            <p:cNvSpPr/>
            <p:nvPr/>
          </p:nvSpPr>
          <p:spPr>
            <a:xfrm>
              <a:off x="4145975" y="3535175"/>
              <a:ext cx="384925" cy="152525"/>
            </a:xfrm>
            <a:custGeom>
              <a:rect b="b" l="l" r="r" t="t"/>
              <a:pathLst>
                <a:path extrusionOk="0" h="6101" w="15397">
                  <a:moveTo>
                    <a:pt x="3034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0"/>
            <p:cNvSpPr/>
            <p:nvPr/>
          </p:nvSpPr>
          <p:spPr>
            <a:xfrm>
              <a:off x="1829950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63"/>
                    <a:pt x="1371" y="6133"/>
                    <a:pt x="3035" y="6133"/>
                  </a:cubicBezTo>
                  <a:lnTo>
                    <a:pt x="12331" y="6133"/>
                  </a:lnTo>
                  <a:cubicBezTo>
                    <a:pt x="14028" y="6133"/>
                    <a:pt x="15398" y="4763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0"/>
            <p:cNvSpPr/>
            <p:nvPr/>
          </p:nvSpPr>
          <p:spPr>
            <a:xfrm>
              <a:off x="2591625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63"/>
                    <a:pt x="1338" y="6133"/>
                    <a:pt x="3035" y="6133"/>
                  </a:cubicBezTo>
                  <a:lnTo>
                    <a:pt x="12331" y="6133"/>
                  </a:lnTo>
                  <a:cubicBezTo>
                    <a:pt x="14027" y="6133"/>
                    <a:pt x="15398" y="4763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10"/>
          <p:cNvSpPr/>
          <p:nvPr/>
        </p:nvSpPr>
        <p:spPr>
          <a:xfrm>
            <a:off x="687787" y="922290"/>
            <a:ext cx="4418118" cy="572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4. coloured vegetables (n) 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63" name="Google Shape;363;p10"/>
          <p:cNvGrpSpPr/>
          <p:nvPr/>
        </p:nvGrpSpPr>
        <p:grpSpPr>
          <a:xfrm>
            <a:off x="5042614" y="913974"/>
            <a:ext cx="3721676" cy="2409055"/>
            <a:chOff x="4934126" y="913974"/>
            <a:chExt cx="3721676" cy="2409055"/>
          </a:xfrm>
        </p:grpSpPr>
        <p:pic>
          <p:nvPicPr>
            <p:cNvPr id="364" name="Google Shape;364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30409" y="913974"/>
              <a:ext cx="3425393" cy="2282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10"/>
            <p:cNvSpPr/>
            <p:nvPr/>
          </p:nvSpPr>
          <p:spPr>
            <a:xfrm flipH="1">
              <a:off x="4934126" y="2750328"/>
              <a:ext cx="592566" cy="572701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</a:t>
              </a:r>
              <a:endPara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66" name="Google Shape;36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20602" y="1796474"/>
            <a:ext cx="406400" cy="40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194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"/>
          <p:cNvSpPr txBox="1"/>
          <p:nvPr>
            <p:ph type="title"/>
          </p:nvPr>
        </p:nvSpPr>
        <p:spPr>
          <a:xfrm>
            <a:off x="311700" y="481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/>
              <a:t>Let’s check!</a:t>
            </a: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1379350" y="2480748"/>
            <a:ext cx="3034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mụn đỏ</a:t>
            </a: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1977632" y="1785590"/>
            <a:ext cx="19495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/red spɒt/</a:t>
            </a:r>
            <a:endParaRPr/>
          </a:p>
        </p:txBody>
      </p:sp>
      <p:grpSp>
        <p:nvGrpSpPr>
          <p:cNvPr id="374" name="Google Shape;374;p11"/>
          <p:cNvGrpSpPr/>
          <p:nvPr/>
        </p:nvGrpSpPr>
        <p:grpSpPr>
          <a:xfrm>
            <a:off x="131736" y="3727342"/>
            <a:ext cx="1247614" cy="1288659"/>
            <a:chOff x="1267275" y="484400"/>
            <a:chExt cx="5087900" cy="4726625"/>
          </a:xfrm>
        </p:grpSpPr>
        <p:sp>
          <p:nvSpPr>
            <p:cNvPr id="375" name="Google Shape;375;p11"/>
            <p:cNvSpPr/>
            <p:nvPr/>
          </p:nvSpPr>
          <p:spPr>
            <a:xfrm>
              <a:off x="1267275" y="970425"/>
              <a:ext cx="3844275" cy="704625"/>
            </a:xfrm>
            <a:custGeom>
              <a:rect b="b" l="l" r="r" t="t"/>
              <a:pathLst>
                <a:path extrusionOk="0" h="28185" w="153771">
                  <a:moveTo>
                    <a:pt x="6655" y="1"/>
                  </a:moveTo>
                  <a:cubicBezTo>
                    <a:pt x="2969" y="1"/>
                    <a:pt x="0" y="2969"/>
                    <a:pt x="0" y="6655"/>
                  </a:cubicBezTo>
                  <a:lnTo>
                    <a:pt x="0" y="28184"/>
                  </a:lnTo>
                  <a:lnTo>
                    <a:pt x="153770" y="28184"/>
                  </a:lnTo>
                  <a:lnTo>
                    <a:pt x="1537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1"/>
            <p:cNvSpPr/>
            <p:nvPr/>
          </p:nvSpPr>
          <p:spPr>
            <a:xfrm>
              <a:off x="1267275" y="1675025"/>
              <a:ext cx="3844275" cy="3536000"/>
            </a:xfrm>
            <a:custGeom>
              <a:rect b="b" l="l" r="r" t="t"/>
              <a:pathLst>
                <a:path extrusionOk="0" h="141440" w="153771">
                  <a:moveTo>
                    <a:pt x="0" y="0"/>
                  </a:moveTo>
                  <a:lnTo>
                    <a:pt x="0" y="134785"/>
                  </a:lnTo>
                  <a:cubicBezTo>
                    <a:pt x="0" y="138472"/>
                    <a:pt x="2969" y="141440"/>
                    <a:pt x="6655" y="141440"/>
                  </a:cubicBezTo>
                  <a:lnTo>
                    <a:pt x="147083" y="141440"/>
                  </a:lnTo>
                  <a:cubicBezTo>
                    <a:pt x="150769" y="141440"/>
                    <a:pt x="153770" y="138472"/>
                    <a:pt x="153770" y="134785"/>
                  </a:cubicBezTo>
                  <a:lnTo>
                    <a:pt x="1537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1"/>
            <p:cNvSpPr/>
            <p:nvPr/>
          </p:nvSpPr>
          <p:spPr>
            <a:xfrm>
              <a:off x="4051375" y="970425"/>
              <a:ext cx="1060175" cy="704625"/>
            </a:xfrm>
            <a:custGeom>
              <a:rect b="b" l="l" r="r" t="t"/>
              <a:pathLst>
                <a:path extrusionOk="0" h="28185" w="42407">
                  <a:moveTo>
                    <a:pt x="0" y="1"/>
                  </a:moveTo>
                  <a:cubicBezTo>
                    <a:pt x="33" y="6362"/>
                    <a:pt x="2284" y="12527"/>
                    <a:pt x="6394" y="17420"/>
                  </a:cubicBezTo>
                  <a:lnTo>
                    <a:pt x="6492" y="17550"/>
                  </a:lnTo>
                  <a:lnTo>
                    <a:pt x="6492" y="28184"/>
                  </a:lnTo>
                  <a:lnTo>
                    <a:pt x="42406" y="28184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1"/>
            <p:cNvSpPr/>
            <p:nvPr/>
          </p:nvSpPr>
          <p:spPr>
            <a:xfrm>
              <a:off x="3966575" y="1409175"/>
              <a:ext cx="247100" cy="265875"/>
            </a:xfrm>
            <a:custGeom>
              <a:rect b="b" l="l" r="r" t="t"/>
              <a:pathLst>
                <a:path extrusionOk="0" h="10635" w="9884">
                  <a:moveTo>
                    <a:pt x="7698" y="0"/>
                  </a:moveTo>
                  <a:cubicBezTo>
                    <a:pt x="3425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9166"/>
                    <a:pt x="98" y="9917"/>
                    <a:pt x="326" y="10634"/>
                  </a:cubicBezTo>
                  <a:lnTo>
                    <a:pt x="9884" y="1063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4699700" y="1675025"/>
              <a:ext cx="411850" cy="3536000"/>
            </a:xfrm>
            <a:custGeom>
              <a:rect b="b" l="l" r="r" t="t"/>
              <a:pathLst>
                <a:path extrusionOk="0" h="141440" w="16474">
                  <a:moveTo>
                    <a:pt x="6687" y="0"/>
                  </a:moveTo>
                  <a:lnTo>
                    <a:pt x="6687" y="134785"/>
                  </a:lnTo>
                  <a:cubicBezTo>
                    <a:pt x="6687" y="138439"/>
                    <a:pt x="3686" y="141440"/>
                    <a:pt x="0" y="141440"/>
                  </a:cubicBezTo>
                  <a:lnTo>
                    <a:pt x="9786" y="141440"/>
                  </a:lnTo>
                  <a:cubicBezTo>
                    <a:pt x="13472" y="141440"/>
                    <a:pt x="16473" y="138439"/>
                    <a:pt x="16473" y="1347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1"/>
            <p:cNvSpPr/>
            <p:nvPr/>
          </p:nvSpPr>
          <p:spPr>
            <a:xfrm>
              <a:off x="3859725" y="2695200"/>
              <a:ext cx="2495450" cy="584750"/>
            </a:xfrm>
            <a:custGeom>
              <a:rect b="b" l="l" r="r" t="t"/>
              <a:pathLst>
                <a:path extrusionOk="0" h="23390" w="99818">
                  <a:moveTo>
                    <a:pt x="13310" y="1"/>
                  </a:moveTo>
                  <a:cubicBezTo>
                    <a:pt x="7112" y="1"/>
                    <a:pt x="1860" y="4535"/>
                    <a:pt x="979" y="10667"/>
                  </a:cubicBezTo>
                  <a:cubicBezTo>
                    <a:pt x="1" y="17387"/>
                    <a:pt x="5220" y="23389"/>
                    <a:pt x="12005" y="23389"/>
                  </a:cubicBezTo>
                  <a:lnTo>
                    <a:pt x="87813" y="23389"/>
                  </a:lnTo>
                  <a:cubicBezTo>
                    <a:pt x="94598" y="23389"/>
                    <a:pt x="99818" y="17387"/>
                    <a:pt x="98839" y="10667"/>
                  </a:cubicBezTo>
                  <a:cubicBezTo>
                    <a:pt x="97926" y="4535"/>
                    <a:pt x="92674" y="1"/>
                    <a:pt x="86509" y="1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1"/>
            <p:cNvSpPr/>
            <p:nvPr/>
          </p:nvSpPr>
          <p:spPr>
            <a:xfrm>
              <a:off x="5777775" y="2695200"/>
              <a:ext cx="577400" cy="584750"/>
            </a:xfrm>
            <a:custGeom>
              <a:rect b="b" l="l" r="r" t="t"/>
              <a:pathLst>
                <a:path extrusionOk="0" h="23390" w="23096">
                  <a:moveTo>
                    <a:pt x="1" y="1"/>
                  </a:moveTo>
                  <a:cubicBezTo>
                    <a:pt x="6199" y="1"/>
                    <a:pt x="11450" y="4535"/>
                    <a:pt x="12331" y="10667"/>
                  </a:cubicBezTo>
                  <a:cubicBezTo>
                    <a:pt x="13310" y="17387"/>
                    <a:pt x="8090" y="23389"/>
                    <a:pt x="1306" y="23389"/>
                  </a:cubicBezTo>
                  <a:lnTo>
                    <a:pt x="11091" y="23389"/>
                  </a:lnTo>
                  <a:cubicBezTo>
                    <a:pt x="17876" y="23389"/>
                    <a:pt x="23096" y="17387"/>
                    <a:pt x="22117" y="10667"/>
                  </a:cubicBezTo>
                  <a:cubicBezTo>
                    <a:pt x="21204" y="4535"/>
                    <a:pt x="15952" y="1"/>
                    <a:pt x="9787" y="1"/>
                  </a:cubicBezTo>
                  <a:close/>
                </a:path>
              </a:pathLst>
            </a:custGeom>
            <a:solidFill>
              <a:srgbClr val="E8ED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1"/>
            <p:cNvSpPr/>
            <p:nvPr/>
          </p:nvSpPr>
          <p:spPr>
            <a:xfrm>
              <a:off x="4724975" y="2695200"/>
              <a:ext cx="775550" cy="584750"/>
            </a:xfrm>
            <a:custGeom>
              <a:rect b="b" l="l" r="r" t="t"/>
              <a:pathLst>
                <a:path extrusionOk="0" h="23390" w="31022">
                  <a:moveTo>
                    <a:pt x="0" y="1"/>
                  </a:moveTo>
                  <a:lnTo>
                    <a:pt x="0" y="23389"/>
                  </a:lnTo>
                  <a:lnTo>
                    <a:pt x="31022" y="23389"/>
                  </a:lnTo>
                  <a:lnTo>
                    <a:pt x="31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1"/>
            <p:cNvSpPr/>
            <p:nvPr/>
          </p:nvSpPr>
          <p:spPr>
            <a:xfrm>
              <a:off x="5255875" y="2695200"/>
              <a:ext cx="244650" cy="584750"/>
            </a:xfrm>
            <a:custGeom>
              <a:rect b="b" l="l" r="r" t="t"/>
              <a:pathLst>
                <a:path extrusionOk="0" h="23390" w="9786">
                  <a:moveTo>
                    <a:pt x="0" y="1"/>
                  </a:moveTo>
                  <a:lnTo>
                    <a:pt x="0" y="23389"/>
                  </a:lnTo>
                  <a:lnTo>
                    <a:pt x="9786" y="23389"/>
                  </a:lnTo>
                  <a:lnTo>
                    <a:pt x="9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4724975" y="2311925"/>
              <a:ext cx="775550" cy="675650"/>
            </a:xfrm>
            <a:custGeom>
              <a:rect b="b" l="l" r="r" t="t"/>
              <a:pathLst>
                <a:path extrusionOk="0" h="27026" w="31022">
                  <a:moveTo>
                    <a:pt x="3947" y="0"/>
                  </a:moveTo>
                  <a:lnTo>
                    <a:pt x="3947" y="11385"/>
                  </a:lnTo>
                  <a:cubicBezTo>
                    <a:pt x="3947" y="13570"/>
                    <a:pt x="2186" y="15332"/>
                    <a:pt x="0" y="15332"/>
                  </a:cubicBezTo>
                  <a:lnTo>
                    <a:pt x="10178" y="24922"/>
                  </a:lnTo>
                  <a:cubicBezTo>
                    <a:pt x="11662" y="26325"/>
                    <a:pt x="13562" y="27026"/>
                    <a:pt x="15466" y="27026"/>
                  </a:cubicBezTo>
                  <a:cubicBezTo>
                    <a:pt x="17371" y="27026"/>
                    <a:pt x="19279" y="26325"/>
                    <a:pt x="20779" y="24922"/>
                  </a:cubicBezTo>
                  <a:lnTo>
                    <a:pt x="31022" y="15332"/>
                  </a:lnTo>
                  <a:cubicBezTo>
                    <a:pt x="28836" y="15332"/>
                    <a:pt x="27042" y="13570"/>
                    <a:pt x="27042" y="11385"/>
                  </a:cubicBezTo>
                  <a:lnTo>
                    <a:pt x="27042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4989200" y="2311925"/>
              <a:ext cx="511325" cy="675675"/>
            </a:xfrm>
            <a:custGeom>
              <a:rect b="b" l="l" r="r" t="t"/>
              <a:pathLst>
                <a:path extrusionOk="0" h="27027" w="20453">
                  <a:moveTo>
                    <a:pt x="6687" y="0"/>
                  </a:moveTo>
                  <a:lnTo>
                    <a:pt x="6687" y="11385"/>
                  </a:lnTo>
                  <a:cubicBezTo>
                    <a:pt x="6687" y="13570"/>
                    <a:pt x="8481" y="15332"/>
                    <a:pt x="10667" y="15332"/>
                  </a:cubicBezTo>
                  <a:lnTo>
                    <a:pt x="424" y="24922"/>
                  </a:lnTo>
                  <a:cubicBezTo>
                    <a:pt x="294" y="25052"/>
                    <a:pt x="163" y="25150"/>
                    <a:pt x="0" y="25281"/>
                  </a:cubicBezTo>
                  <a:cubicBezTo>
                    <a:pt x="1429" y="26446"/>
                    <a:pt x="3161" y="27026"/>
                    <a:pt x="4894" y="27026"/>
                  </a:cubicBezTo>
                  <a:cubicBezTo>
                    <a:pt x="6800" y="27026"/>
                    <a:pt x="8707" y="26323"/>
                    <a:pt x="10210" y="24922"/>
                  </a:cubicBezTo>
                  <a:lnTo>
                    <a:pt x="20453" y="15332"/>
                  </a:lnTo>
                  <a:cubicBezTo>
                    <a:pt x="18267" y="15332"/>
                    <a:pt x="16473" y="13570"/>
                    <a:pt x="16473" y="113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4458300" y="970425"/>
              <a:ext cx="1306450" cy="1458950"/>
            </a:xfrm>
            <a:custGeom>
              <a:rect b="b" l="l" r="r" t="t"/>
              <a:pathLst>
                <a:path extrusionOk="0" h="58358" w="52258">
                  <a:moveTo>
                    <a:pt x="1" y="1"/>
                  </a:moveTo>
                  <a:lnTo>
                    <a:pt x="1" y="40286"/>
                  </a:lnTo>
                  <a:cubicBezTo>
                    <a:pt x="1" y="50268"/>
                    <a:pt x="8058" y="58358"/>
                    <a:pt x="18040" y="58358"/>
                  </a:cubicBezTo>
                  <a:lnTo>
                    <a:pt x="34186" y="58358"/>
                  </a:lnTo>
                  <a:cubicBezTo>
                    <a:pt x="44168" y="58358"/>
                    <a:pt x="52258" y="50268"/>
                    <a:pt x="52258" y="40286"/>
                  </a:cubicBezTo>
                  <a:lnTo>
                    <a:pt x="52258" y="1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5069125" y="970425"/>
              <a:ext cx="695625" cy="1458950"/>
            </a:xfrm>
            <a:custGeom>
              <a:rect b="b" l="l" r="r" t="t"/>
              <a:pathLst>
                <a:path extrusionOk="0" h="58358" w="27825">
                  <a:moveTo>
                    <a:pt x="18039" y="1"/>
                  </a:moveTo>
                  <a:lnTo>
                    <a:pt x="18039" y="40286"/>
                  </a:lnTo>
                  <a:cubicBezTo>
                    <a:pt x="18039" y="50268"/>
                    <a:pt x="9949" y="58358"/>
                    <a:pt x="0" y="58358"/>
                  </a:cubicBezTo>
                  <a:lnTo>
                    <a:pt x="9753" y="58358"/>
                  </a:lnTo>
                  <a:cubicBezTo>
                    <a:pt x="19735" y="58358"/>
                    <a:pt x="27825" y="50268"/>
                    <a:pt x="27825" y="40286"/>
                  </a:cubicBezTo>
                  <a:lnTo>
                    <a:pt x="27825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5764725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1" y="0"/>
                  </a:moveTo>
                  <a:lnTo>
                    <a:pt x="1" y="16114"/>
                  </a:lnTo>
                  <a:lnTo>
                    <a:pt x="2186" y="16114"/>
                  </a:lnTo>
                  <a:cubicBezTo>
                    <a:pt x="6460" y="16114"/>
                    <a:pt x="9885" y="12657"/>
                    <a:pt x="9885" y="8416"/>
                  </a:cubicBezTo>
                  <a:lnTo>
                    <a:pt x="9885" y="7698"/>
                  </a:lnTo>
                  <a:cubicBezTo>
                    <a:pt x="9885" y="3425"/>
                    <a:pt x="6460" y="0"/>
                    <a:pt x="2186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1"/>
            <p:cNvSpPr/>
            <p:nvPr/>
          </p:nvSpPr>
          <p:spPr>
            <a:xfrm>
              <a:off x="4210400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7699" y="0"/>
                  </a:moveTo>
                  <a:cubicBezTo>
                    <a:pt x="3458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12657"/>
                    <a:pt x="3458" y="16114"/>
                    <a:pt x="7699" y="16114"/>
                  </a:cubicBezTo>
                  <a:lnTo>
                    <a:pt x="9884" y="1611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1"/>
            <p:cNvSpPr/>
            <p:nvPr/>
          </p:nvSpPr>
          <p:spPr>
            <a:xfrm>
              <a:off x="4295200" y="484400"/>
              <a:ext cx="1634300" cy="924800"/>
            </a:xfrm>
            <a:custGeom>
              <a:rect b="b" l="l" r="r" t="t"/>
              <a:pathLst>
                <a:path extrusionOk="0" h="36992" w="65372">
                  <a:moveTo>
                    <a:pt x="23944" y="0"/>
                  </a:moveTo>
                  <a:cubicBezTo>
                    <a:pt x="22084" y="0"/>
                    <a:pt x="20323" y="587"/>
                    <a:pt x="18855" y="1696"/>
                  </a:cubicBezTo>
                  <a:lnTo>
                    <a:pt x="15104" y="4534"/>
                  </a:lnTo>
                  <a:cubicBezTo>
                    <a:pt x="13636" y="5643"/>
                    <a:pt x="11842" y="6231"/>
                    <a:pt x="10015" y="6231"/>
                  </a:cubicBezTo>
                  <a:lnTo>
                    <a:pt x="8482" y="6231"/>
                  </a:lnTo>
                  <a:cubicBezTo>
                    <a:pt x="3785" y="6231"/>
                    <a:pt x="1" y="10014"/>
                    <a:pt x="1" y="14679"/>
                  </a:cubicBezTo>
                  <a:lnTo>
                    <a:pt x="1" y="19311"/>
                  </a:lnTo>
                  <a:cubicBezTo>
                    <a:pt x="1" y="25737"/>
                    <a:pt x="2284" y="31935"/>
                    <a:pt x="6394" y="36861"/>
                  </a:cubicBezTo>
                  <a:lnTo>
                    <a:pt x="6492" y="36991"/>
                  </a:lnTo>
                  <a:cubicBezTo>
                    <a:pt x="12168" y="36991"/>
                    <a:pt x="9078" y="22451"/>
                    <a:pt x="12690" y="22451"/>
                  </a:cubicBezTo>
                  <a:cubicBezTo>
                    <a:pt x="13396" y="22451"/>
                    <a:pt x="14358" y="23007"/>
                    <a:pt x="15691" y="24335"/>
                  </a:cubicBezTo>
                  <a:cubicBezTo>
                    <a:pt x="23879" y="32424"/>
                    <a:pt x="34937" y="36991"/>
                    <a:pt x="46452" y="36991"/>
                  </a:cubicBezTo>
                  <a:lnTo>
                    <a:pt x="58782" y="36991"/>
                  </a:lnTo>
                  <a:lnTo>
                    <a:pt x="58847" y="36893"/>
                  </a:lnTo>
                  <a:cubicBezTo>
                    <a:pt x="63055" y="31968"/>
                    <a:pt x="65371" y="25672"/>
                    <a:pt x="65371" y="19213"/>
                  </a:cubicBezTo>
                  <a:lnTo>
                    <a:pt x="65371" y="15690"/>
                  </a:lnTo>
                  <a:cubicBezTo>
                    <a:pt x="65371" y="7013"/>
                    <a:pt x="58358" y="0"/>
                    <a:pt x="49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5292550" y="484400"/>
              <a:ext cx="636950" cy="924800"/>
            </a:xfrm>
            <a:custGeom>
              <a:rect b="b" l="l" r="r" t="t"/>
              <a:pathLst>
                <a:path extrusionOk="0" h="36992" w="25478">
                  <a:moveTo>
                    <a:pt x="1" y="0"/>
                  </a:moveTo>
                  <a:cubicBezTo>
                    <a:pt x="8678" y="0"/>
                    <a:pt x="15691" y="7013"/>
                    <a:pt x="15691" y="15690"/>
                  </a:cubicBezTo>
                  <a:lnTo>
                    <a:pt x="15691" y="19213"/>
                  </a:lnTo>
                  <a:cubicBezTo>
                    <a:pt x="15691" y="25672"/>
                    <a:pt x="13375" y="31968"/>
                    <a:pt x="9200" y="36893"/>
                  </a:cubicBezTo>
                  <a:lnTo>
                    <a:pt x="9102" y="36991"/>
                  </a:lnTo>
                  <a:lnTo>
                    <a:pt x="18888" y="36991"/>
                  </a:lnTo>
                  <a:lnTo>
                    <a:pt x="18953" y="36893"/>
                  </a:lnTo>
                  <a:cubicBezTo>
                    <a:pt x="23161" y="31968"/>
                    <a:pt x="25477" y="25672"/>
                    <a:pt x="25477" y="19213"/>
                  </a:cubicBezTo>
                  <a:lnTo>
                    <a:pt x="25477" y="15690"/>
                  </a:lnTo>
                  <a:cubicBezTo>
                    <a:pt x="25477" y="7013"/>
                    <a:pt x="18464" y="0"/>
                    <a:pt x="9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2681350" y="2062375"/>
              <a:ext cx="1058525" cy="367000"/>
            </a:xfrm>
            <a:custGeom>
              <a:rect b="b" l="l" r="r" t="t"/>
              <a:pathLst>
                <a:path extrusionOk="0" h="14680" w="42341">
                  <a:moveTo>
                    <a:pt x="7013" y="1"/>
                  </a:moveTo>
                  <a:cubicBezTo>
                    <a:pt x="3132" y="1"/>
                    <a:pt x="0" y="3132"/>
                    <a:pt x="0" y="7014"/>
                  </a:cubicBezTo>
                  <a:lnTo>
                    <a:pt x="0" y="7666"/>
                  </a:lnTo>
                  <a:cubicBezTo>
                    <a:pt x="0" y="11548"/>
                    <a:pt x="3132" y="14680"/>
                    <a:pt x="7013" y="14680"/>
                  </a:cubicBezTo>
                  <a:lnTo>
                    <a:pt x="35327" y="14680"/>
                  </a:lnTo>
                  <a:cubicBezTo>
                    <a:pt x="39177" y="14680"/>
                    <a:pt x="42341" y="11548"/>
                    <a:pt x="42341" y="7666"/>
                  </a:cubicBezTo>
                  <a:lnTo>
                    <a:pt x="42341" y="7014"/>
                  </a:lnTo>
                  <a:cubicBezTo>
                    <a:pt x="42341" y="3132"/>
                    <a:pt x="39177" y="1"/>
                    <a:pt x="35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3319875" y="2062375"/>
              <a:ext cx="420000" cy="367000"/>
            </a:xfrm>
            <a:custGeom>
              <a:rect b="b" l="l" r="r" t="t"/>
              <a:pathLst>
                <a:path extrusionOk="0" h="14680" w="16800">
                  <a:moveTo>
                    <a:pt x="0" y="1"/>
                  </a:moveTo>
                  <a:cubicBezTo>
                    <a:pt x="3850" y="1"/>
                    <a:pt x="7014" y="3132"/>
                    <a:pt x="7014" y="7014"/>
                  </a:cubicBezTo>
                  <a:lnTo>
                    <a:pt x="7014" y="7666"/>
                  </a:lnTo>
                  <a:cubicBezTo>
                    <a:pt x="7014" y="11548"/>
                    <a:pt x="3850" y="14680"/>
                    <a:pt x="0" y="14680"/>
                  </a:cubicBezTo>
                  <a:lnTo>
                    <a:pt x="9786" y="14680"/>
                  </a:lnTo>
                  <a:cubicBezTo>
                    <a:pt x="13636" y="14680"/>
                    <a:pt x="16800" y="11548"/>
                    <a:pt x="16800" y="7666"/>
                  </a:cubicBezTo>
                  <a:lnTo>
                    <a:pt x="16800" y="7014"/>
                  </a:lnTo>
                  <a:cubicBezTo>
                    <a:pt x="16800" y="3132"/>
                    <a:pt x="13636" y="1"/>
                    <a:pt x="9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3416100" y="3981250"/>
              <a:ext cx="774750" cy="774750"/>
            </a:xfrm>
            <a:custGeom>
              <a:rect b="b" l="l" r="r" t="t"/>
              <a:pathLst>
                <a:path extrusionOk="0" h="30990" w="30990">
                  <a:moveTo>
                    <a:pt x="15495" y="0"/>
                  </a:moveTo>
                  <a:cubicBezTo>
                    <a:pt x="6949" y="0"/>
                    <a:pt x="1" y="6916"/>
                    <a:pt x="1" y="15495"/>
                  </a:cubicBezTo>
                  <a:cubicBezTo>
                    <a:pt x="1" y="24041"/>
                    <a:pt x="6949" y="30989"/>
                    <a:pt x="15495" y="30989"/>
                  </a:cubicBezTo>
                  <a:cubicBezTo>
                    <a:pt x="24074" y="30989"/>
                    <a:pt x="30989" y="24041"/>
                    <a:pt x="30989" y="15495"/>
                  </a:cubicBezTo>
                  <a:cubicBezTo>
                    <a:pt x="30989" y="6916"/>
                    <a:pt x="24074" y="0"/>
                    <a:pt x="15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4893775" y="2052525"/>
              <a:ext cx="437150" cy="213750"/>
            </a:xfrm>
            <a:custGeom>
              <a:rect b="b" l="l" r="r" t="t"/>
              <a:pathLst>
                <a:path extrusionOk="0" h="8550" w="17486">
                  <a:moveTo>
                    <a:pt x="14076" y="0"/>
                  </a:moveTo>
                  <a:cubicBezTo>
                    <a:pt x="13226" y="0"/>
                    <a:pt x="12380" y="354"/>
                    <a:pt x="11777" y="1047"/>
                  </a:cubicBezTo>
                  <a:cubicBezTo>
                    <a:pt x="11026" y="1928"/>
                    <a:pt x="9917" y="2417"/>
                    <a:pt x="8743" y="2417"/>
                  </a:cubicBezTo>
                  <a:cubicBezTo>
                    <a:pt x="7666" y="2417"/>
                    <a:pt x="6655" y="2026"/>
                    <a:pt x="5905" y="1243"/>
                  </a:cubicBezTo>
                  <a:cubicBezTo>
                    <a:pt x="5840" y="1178"/>
                    <a:pt x="5775" y="1145"/>
                    <a:pt x="5742" y="1080"/>
                  </a:cubicBezTo>
                  <a:cubicBezTo>
                    <a:pt x="5135" y="366"/>
                    <a:pt x="4284" y="3"/>
                    <a:pt x="3429" y="3"/>
                  </a:cubicBezTo>
                  <a:cubicBezTo>
                    <a:pt x="2722" y="3"/>
                    <a:pt x="2012" y="251"/>
                    <a:pt x="1436" y="753"/>
                  </a:cubicBezTo>
                  <a:cubicBezTo>
                    <a:pt x="131" y="1830"/>
                    <a:pt x="1" y="3787"/>
                    <a:pt x="1110" y="5059"/>
                  </a:cubicBezTo>
                  <a:cubicBezTo>
                    <a:pt x="1240" y="5222"/>
                    <a:pt x="1403" y="5418"/>
                    <a:pt x="1567" y="5581"/>
                  </a:cubicBezTo>
                  <a:cubicBezTo>
                    <a:pt x="3491" y="7506"/>
                    <a:pt x="6035" y="8550"/>
                    <a:pt x="8743" y="8550"/>
                  </a:cubicBezTo>
                  <a:cubicBezTo>
                    <a:pt x="11679" y="8550"/>
                    <a:pt x="14451" y="7277"/>
                    <a:pt x="16376" y="5059"/>
                  </a:cubicBezTo>
                  <a:cubicBezTo>
                    <a:pt x="17485" y="3787"/>
                    <a:pt x="17355" y="1863"/>
                    <a:pt x="16082" y="753"/>
                  </a:cubicBezTo>
                  <a:cubicBezTo>
                    <a:pt x="15503" y="248"/>
                    <a:pt x="14788" y="0"/>
                    <a:pt x="140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5035675" y="1652175"/>
              <a:ext cx="153350" cy="286275"/>
            </a:xfrm>
            <a:custGeom>
              <a:rect b="b" l="l" r="r" t="t"/>
              <a:pathLst>
                <a:path extrusionOk="0" h="11451" w="6134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8384"/>
                  </a:lnTo>
                  <a:cubicBezTo>
                    <a:pt x="1" y="10080"/>
                    <a:pt x="1371" y="11450"/>
                    <a:pt x="3067" y="11450"/>
                  </a:cubicBezTo>
                  <a:cubicBezTo>
                    <a:pt x="4763" y="11450"/>
                    <a:pt x="6133" y="10080"/>
                    <a:pt x="6133" y="838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1829950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31"/>
                    <a:pt x="1371" y="6101"/>
                    <a:pt x="3035" y="6101"/>
                  </a:cubicBezTo>
                  <a:lnTo>
                    <a:pt x="12331" y="6101"/>
                  </a:lnTo>
                  <a:cubicBezTo>
                    <a:pt x="14028" y="6101"/>
                    <a:pt x="15398" y="4731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2591625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31"/>
                    <a:pt x="1338" y="6101"/>
                    <a:pt x="3035" y="6101"/>
                  </a:cubicBezTo>
                  <a:lnTo>
                    <a:pt x="12331" y="6101"/>
                  </a:lnTo>
                  <a:cubicBezTo>
                    <a:pt x="14027" y="6101"/>
                    <a:pt x="15398" y="4731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1837300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4" y="0"/>
                  </a:moveTo>
                  <a:cubicBezTo>
                    <a:pt x="1371" y="0"/>
                    <a:pt x="1" y="1338"/>
                    <a:pt x="1" y="3034"/>
                  </a:cubicBezTo>
                  <a:cubicBezTo>
                    <a:pt x="1" y="4730"/>
                    <a:pt x="1371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2591625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0"/>
                  </a:moveTo>
                  <a:cubicBezTo>
                    <a:pt x="1338" y="0"/>
                    <a:pt x="1" y="1338"/>
                    <a:pt x="1" y="3034"/>
                  </a:cubicBezTo>
                  <a:cubicBezTo>
                    <a:pt x="1" y="4730"/>
                    <a:pt x="1338" y="6100"/>
                    <a:pt x="3035" y="6100"/>
                  </a:cubicBezTo>
                  <a:lnTo>
                    <a:pt x="12331" y="6100"/>
                  </a:lnTo>
                  <a:cubicBezTo>
                    <a:pt x="14027" y="6100"/>
                    <a:pt x="15398" y="4730"/>
                    <a:pt x="15398" y="3034"/>
                  </a:cubicBezTo>
                  <a:cubicBezTo>
                    <a:pt x="15398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3352500" y="3535175"/>
              <a:ext cx="385750" cy="152525"/>
            </a:xfrm>
            <a:custGeom>
              <a:rect b="b" l="l" r="r" t="t"/>
              <a:pathLst>
                <a:path extrusionOk="0" h="6101" w="15430">
                  <a:moveTo>
                    <a:pt x="3067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67" y="6100"/>
                  </a:cubicBezTo>
                  <a:lnTo>
                    <a:pt x="12363" y="6100"/>
                  </a:lnTo>
                  <a:cubicBezTo>
                    <a:pt x="14059" y="6100"/>
                    <a:pt x="15429" y="4730"/>
                    <a:pt x="15429" y="3034"/>
                  </a:cubicBezTo>
                  <a:cubicBezTo>
                    <a:pt x="15429" y="1338"/>
                    <a:pt x="14059" y="0"/>
                    <a:pt x="12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4145975" y="3535175"/>
              <a:ext cx="384925" cy="152525"/>
            </a:xfrm>
            <a:custGeom>
              <a:rect b="b" l="l" r="r" t="t"/>
              <a:pathLst>
                <a:path extrusionOk="0" h="6101" w="15397">
                  <a:moveTo>
                    <a:pt x="3034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1829950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63"/>
                    <a:pt x="1371" y="6133"/>
                    <a:pt x="3035" y="6133"/>
                  </a:cubicBezTo>
                  <a:lnTo>
                    <a:pt x="12331" y="6133"/>
                  </a:lnTo>
                  <a:cubicBezTo>
                    <a:pt x="14028" y="6133"/>
                    <a:pt x="15398" y="4763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2591625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63"/>
                    <a:pt x="1338" y="6133"/>
                    <a:pt x="3035" y="6133"/>
                  </a:cubicBezTo>
                  <a:lnTo>
                    <a:pt x="12331" y="6133"/>
                  </a:lnTo>
                  <a:cubicBezTo>
                    <a:pt x="14027" y="6133"/>
                    <a:pt x="15398" y="4763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11"/>
          <p:cNvSpPr/>
          <p:nvPr/>
        </p:nvSpPr>
        <p:spPr>
          <a:xfrm>
            <a:off x="1379350" y="913974"/>
            <a:ext cx="3034992" cy="572700"/>
          </a:xfrm>
          <a:prstGeom prst="roundRect">
            <a:avLst>
              <a:gd fmla="val 50000" name="adj"/>
            </a:avLst>
          </a:prstGeom>
          <a:solidFill>
            <a:srgbClr val="C2E0ED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5. red spots (n) 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406" name="Google Shape;406;p11"/>
          <p:cNvGrpSpPr/>
          <p:nvPr/>
        </p:nvGrpSpPr>
        <p:grpSpPr>
          <a:xfrm>
            <a:off x="5112699" y="913974"/>
            <a:ext cx="3478310" cy="2599280"/>
            <a:chOff x="5042956" y="913974"/>
            <a:chExt cx="3478310" cy="2599280"/>
          </a:xfrm>
        </p:grpSpPr>
        <p:pic>
          <p:nvPicPr>
            <p:cNvPr id="407" name="Google Shape;407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50443" y="913974"/>
              <a:ext cx="3470823" cy="23129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8" name="Google Shape;408;p11"/>
            <p:cNvSpPr/>
            <p:nvPr/>
          </p:nvSpPr>
          <p:spPr>
            <a:xfrm flipH="1">
              <a:off x="5042956" y="2940554"/>
              <a:ext cx="585379" cy="572700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</a:t>
              </a:r>
              <a:endPara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409" name="Google Shape;40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7295" y="1924526"/>
            <a:ext cx="406400" cy="40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37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2"/>
          <p:cNvSpPr txBox="1"/>
          <p:nvPr>
            <p:ph type="title"/>
          </p:nvPr>
        </p:nvSpPr>
        <p:spPr>
          <a:xfrm>
            <a:off x="311700" y="481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/>
              <a:t>VOCABULARY</a:t>
            </a:r>
            <a:endParaRPr/>
          </a:p>
        </p:txBody>
      </p:sp>
      <p:graphicFrame>
        <p:nvGraphicFramePr>
          <p:cNvPr id="415" name="Google Shape;415;p12"/>
          <p:cNvGraphicFramePr/>
          <p:nvPr/>
        </p:nvGraphicFramePr>
        <p:xfrm>
          <a:off x="595318" y="8335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{983CAFC5-F2EF-4618-8EB9-604CCC370B7A}</a:tableStyleId>
              </a:tblPr>
              <a:tblGrid>
                <a:gridCol w="2776775"/>
                <a:gridCol w="2348275"/>
                <a:gridCol w="2950950"/>
              </a:tblGrid>
              <a:tr h="52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 u="none" cap="none" strike="noStrike">
                          <a:solidFill>
                            <a:srgbClr val="0070C0"/>
                          </a:solidFill>
                        </a:rPr>
                        <a:t>New words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 u="none" cap="none" strike="noStrike">
                          <a:solidFill>
                            <a:srgbClr val="0070C0"/>
                          </a:solidFill>
                        </a:rPr>
                        <a:t>Pronunciation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 u="none" cap="none" strike="noStrike">
                          <a:solidFill>
                            <a:srgbClr val="0070C0"/>
                          </a:solidFill>
                        </a:rPr>
                        <a:t>Meaning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06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dim light (n)</a:t>
                      </a:r>
                      <a:endParaRPr b="0"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/dɪm lait/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ánh sáng lờ mờ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54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lip balm (n)</a:t>
                      </a:r>
                      <a:endParaRPr b="0"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/ˈlɪp ˌbɑːm/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son dưỡng môi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60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chapped lips (n)</a:t>
                      </a:r>
                      <a:endParaRPr b="0"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/tʃæpt lɪps /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môi nứt nẻ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869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coloured vegetables (n) </a:t>
                      </a:r>
                      <a:endParaRPr b="0"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 ˈkʌləd ˈvedʒtəbəl/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rau có màu sắc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  <a:tr h="578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red spots (n) </a:t>
                      </a:r>
                      <a:endParaRPr b="0"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1750" marB="71750" marR="71750" marL="717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/red spɒt/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mụn đỏ</a:t>
                      </a:r>
                      <a:endParaRPr sz="2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3"/>
          <p:cNvSpPr/>
          <p:nvPr/>
        </p:nvSpPr>
        <p:spPr>
          <a:xfrm>
            <a:off x="2015272" y="4554646"/>
            <a:ext cx="5738895" cy="260590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3"/>
          <p:cNvSpPr/>
          <p:nvPr/>
        </p:nvSpPr>
        <p:spPr>
          <a:xfrm>
            <a:off x="2662892" y="3556055"/>
            <a:ext cx="679119" cy="276022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3"/>
          <p:cNvSpPr/>
          <p:nvPr/>
        </p:nvSpPr>
        <p:spPr>
          <a:xfrm>
            <a:off x="1259758" y="3556054"/>
            <a:ext cx="908907" cy="276023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3"/>
          <p:cNvSpPr/>
          <p:nvPr/>
        </p:nvSpPr>
        <p:spPr>
          <a:xfrm>
            <a:off x="4839037" y="2928085"/>
            <a:ext cx="1213807" cy="260589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3"/>
          <p:cNvSpPr/>
          <p:nvPr/>
        </p:nvSpPr>
        <p:spPr>
          <a:xfrm>
            <a:off x="2059423" y="2933035"/>
            <a:ext cx="1031735" cy="276022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13"/>
          <p:cNvSpPr/>
          <p:nvPr/>
        </p:nvSpPr>
        <p:spPr>
          <a:xfrm>
            <a:off x="3713152" y="2322826"/>
            <a:ext cx="2555906" cy="339454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3"/>
          <p:cNvSpPr/>
          <p:nvPr/>
        </p:nvSpPr>
        <p:spPr>
          <a:xfrm>
            <a:off x="914400" y="1796432"/>
            <a:ext cx="2290046" cy="276023"/>
          </a:xfrm>
          <a:prstGeom prst="rect">
            <a:avLst/>
          </a:prstGeom>
          <a:solidFill>
            <a:srgbClr val="FFC5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3"/>
          <p:cNvSpPr txBox="1"/>
          <p:nvPr/>
        </p:nvSpPr>
        <p:spPr>
          <a:xfrm>
            <a:off x="311699" y="69742"/>
            <a:ext cx="8716063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Fira Sans Extra Condensed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2. Complete the sentences with the correct words and phrases below. (P.20) </a:t>
            </a:r>
            <a:endParaRPr/>
          </a:p>
        </p:txBody>
      </p:sp>
      <p:sp>
        <p:nvSpPr>
          <p:cNvPr id="428" name="Google Shape;428;p13"/>
          <p:cNvSpPr/>
          <p:nvPr/>
        </p:nvSpPr>
        <p:spPr>
          <a:xfrm>
            <a:off x="534074" y="642442"/>
            <a:ext cx="8083944" cy="652284"/>
          </a:xfrm>
          <a:prstGeom prst="roundRect">
            <a:avLst>
              <a:gd fmla="val 16667" name="adj"/>
            </a:avLst>
          </a:prstGeom>
          <a:solidFill>
            <a:srgbClr val="FFE7A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3"/>
          <p:cNvSpPr txBox="1"/>
          <p:nvPr/>
        </p:nvSpPr>
        <p:spPr>
          <a:xfrm>
            <a:off x="614995" y="768529"/>
            <a:ext cx="167866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skin condition</a:t>
            </a:r>
            <a:endParaRPr/>
          </a:p>
        </p:txBody>
      </p:sp>
      <p:sp>
        <p:nvSpPr>
          <p:cNvPr id="430" name="Google Shape;430;p13"/>
          <p:cNvSpPr txBox="1"/>
          <p:nvPr/>
        </p:nvSpPr>
        <p:spPr>
          <a:xfrm>
            <a:off x="2404781" y="767887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soft drinks</a:t>
            </a:r>
            <a:endParaRPr/>
          </a:p>
        </p:txBody>
      </p:sp>
      <p:sp>
        <p:nvSpPr>
          <p:cNvPr id="431" name="Google Shape;431;p13"/>
          <p:cNvSpPr txBox="1"/>
          <p:nvPr/>
        </p:nvSpPr>
        <p:spPr>
          <a:xfrm>
            <a:off x="3875454" y="767887"/>
            <a:ext cx="23936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coloured vegetables</a:t>
            </a:r>
            <a:endParaRPr/>
          </a:p>
        </p:txBody>
      </p:sp>
      <p:sp>
        <p:nvSpPr>
          <p:cNvPr id="432" name="Google Shape;432;p13"/>
          <p:cNvSpPr txBox="1"/>
          <p:nvPr/>
        </p:nvSpPr>
        <p:spPr>
          <a:xfrm>
            <a:off x="6465514" y="767887"/>
            <a:ext cx="10679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sunburn</a:t>
            </a:r>
            <a:endParaRPr/>
          </a:p>
        </p:txBody>
      </p:sp>
      <p:sp>
        <p:nvSpPr>
          <p:cNvPr id="433" name="Google Shape;433;p13"/>
          <p:cNvSpPr txBox="1"/>
          <p:nvPr/>
        </p:nvSpPr>
        <p:spPr>
          <a:xfrm>
            <a:off x="7729891" y="768529"/>
            <a:ext cx="4171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sp>
        <p:nvSpPr>
          <p:cNvPr id="434" name="Google Shape;434;p13"/>
          <p:cNvSpPr/>
          <p:nvPr/>
        </p:nvSpPr>
        <p:spPr>
          <a:xfrm>
            <a:off x="491825" y="1420171"/>
            <a:ext cx="8474150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Please name some ___________________.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- Carrots and tomatoes.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 are not good for your health.</a:t>
            </a:r>
            <a:b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parents go cycling every Sunday. It keeps them ___________________.</a:t>
            </a:r>
            <a:b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weather may affect our ___________________.</a:t>
            </a:r>
            <a:b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we get ___________________?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-  When we spend a long time in the sun without a hat or suncream.</a:t>
            </a:r>
            <a:endParaRPr/>
          </a:p>
        </p:txBody>
      </p:sp>
      <p:sp>
        <p:nvSpPr>
          <p:cNvPr id="435" name="Google Shape;435;p13"/>
          <p:cNvSpPr txBox="1"/>
          <p:nvPr/>
        </p:nvSpPr>
        <p:spPr>
          <a:xfrm>
            <a:off x="3002322" y="1396322"/>
            <a:ext cx="23936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coloured vegetables</a:t>
            </a:r>
            <a:endParaRPr/>
          </a:p>
        </p:txBody>
      </p:sp>
      <p:sp>
        <p:nvSpPr>
          <p:cNvPr id="436" name="Google Shape;436;p13"/>
          <p:cNvSpPr txBox="1"/>
          <p:nvPr/>
        </p:nvSpPr>
        <p:spPr>
          <a:xfrm>
            <a:off x="1259742" y="2048574"/>
            <a:ext cx="132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Soft drinks</a:t>
            </a:r>
            <a:endParaRPr/>
          </a:p>
        </p:txBody>
      </p:sp>
      <p:sp>
        <p:nvSpPr>
          <p:cNvPr id="437" name="Google Shape;437;p13"/>
          <p:cNvSpPr txBox="1"/>
          <p:nvPr/>
        </p:nvSpPr>
        <p:spPr>
          <a:xfrm>
            <a:off x="7038904" y="2583253"/>
            <a:ext cx="41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endParaRPr/>
          </a:p>
        </p:txBody>
      </p:sp>
      <p:sp>
        <p:nvSpPr>
          <p:cNvPr id="438" name="Google Shape;438;p13"/>
          <p:cNvSpPr txBox="1"/>
          <p:nvPr/>
        </p:nvSpPr>
        <p:spPr>
          <a:xfrm>
            <a:off x="4045391" y="3157554"/>
            <a:ext cx="167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skin condition</a:t>
            </a:r>
            <a:endParaRPr/>
          </a:p>
        </p:txBody>
      </p:sp>
      <p:sp>
        <p:nvSpPr>
          <p:cNvPr id="439" name="Google Shape;439;p13"/>
          <p:cNvSpPr txBox="1"/>
          <p:nvPr/>
        </p:nvSpPr>
        <p:spPr>
          <a:xfrm>
            <a:off x="3204441" y="3817090"/>
            <a:ext cx="1068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sunburn</a:t>
            </a:r>
            <a:endParaRPr/>
          </a:p>
        </p:txBody>
      </p:sp>
      <p:sp>
        <p:nvSpPr>
          <p:cNvPr id="440" name="Google Shape;440;p13"/>
          <p:cNvSpPr txBox="1"/>
          <p:nvPr/>
        </p:nvSpPr>
        <p:spPr>
          <a:xfrm>
            <a:off x="6301176" y="1957500"/>
            <a:ext cx="17306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soft drinks (n):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Nước ngọt có ga</a:t>
            </a:r>
            <a:endParaRPr/>
          </a:p>
        </p:txBody>
      </p:sp>
      <p:pic>
        <p:nvPicPr>
          <p:cNvPr descr="Coca Cola Png PNG Images | PNG Cliparts Free Download on SeekPNG , Page 2" id="441" name="Google Shape;44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43299" y="1914064"/>
            <a:ext cx="1084463" cy="669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4"/>
          <p:cNvSpPr txBox="1"/>
          <p:nvPr>
            <p:ph type="title"/>
          </p:nvPr>
        </p:nvSpPr>
        <p:spPr>
          <a:xfrm>
            <a:off x="311700" y="5664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2000"/>
              <a:t>3. Discuss and tick each activity in the table as H (Healthy) or U (Unhealthy). (P.20) </a:t>
            </a:r>
            <a:endParaRPr/>
          </a:p>
        </p:txBody>
      </p:sp>
      <p:graphicFrame>
        <p:nvGraphicFramePr>
          <p:cNvPr id="447" name="Google Shape;447;p14"/>
          <p:cNvGraphicFramePr/>
          <p:nvPr/>
        </p:nvGraphicFramePr>
        <p:xfrm>
          <a:off x="311700" y="6293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{F62BE471-21B6-4039-B4C4-B0AEE615F76C}</a:tableStyleId>
              </a:tblPr>
              <a:tblGrid>
                <a:gridCol w="4180875"/>
                <a:gridCol w="822550"/>
                <a:gridCol w="834825"/>
              </a:tblGrid>
              <a:tr h="552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Activities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washing your hands often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reading in dim light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eating tofu and coloured vegetables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brushing your teeth twice a day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touching your face with dirty hands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Healthy and unhealthy lettering. Clipart Image" id="448" name="Google Shape;448;p14"/>
          <p:cNvPicPr preferRelativeResize="0"/>
          <p:nvPr/>
        </p:nvPicPr>
        <p:blipFill rotWithShape="1">
          <a:blip r:embed="rId3">
            <a:alphaModFix/>
          </a:blip>
          <a:srcRect b="14090" l="4220" r="4614" t="13584"/>
          <a:stretch/>
        </p:blipFill>
        <p:spPr>
          <a:xfrm>
            <a:off x="6309787" y="2372791"/>
            <a:ext cx="2710654" cy="2150518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4"/>
          <p:cNvSpPr txBox="1"/>
          <p:nvPr/>
        </p:nvSpPr>
        <p:spPr>
          <a:xfrm>
            <a:off x="6309787" y="629344"/>
            <a:ext cx="2746265" cy="16970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in pairs. 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Discuss and tick 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Give reason why. </a:t>
            </a:r>
            <a:endParaRPr/>
          </a:p>
        </p:txBody>
      </p:sp>
      <p:pic>
        <p:nvPicPr>
          <p:cNvPr id="450" name="Google Shape;45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871" y="4291630"/>
            <a:ext cx="1514434" cy="851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5"/>
          <p:cNvSpPr txBox="1"/>
          <p:nvPr>
            <p:ph type="title"/>
          </p:nvPr>
        </p:nvSpPr>
        <p:spPr>
          <a:xfrm>
            <a:off x="311700" y="5664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2000"/>
              <a:t>3. Discuss and tick each activity in the table as H (Healthy) or U (Unhealthy). (P.20) </a:t>
            </a:r>
            <a:endParaRPr/>
          </a:p>
        </p:txBody>
      </p:sp>
      <p:graphicFrame>
        <p:nvGraphicFramePr>
          <p:cNvPr id="456" name="Google Shape;456;p15"/>
          <p:cNvGraphicFramePr/>
          <p:nvPr/>
        </p:nvGraphicFramePr>
        <p:xfrm>
          <a:off x="311700" y="7406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{F62BE471-21B6-4039-B4C4-B0AEE615F76C}</a:tableStyleId>
              </a:tblPr>
              <a:tblGrid>
                <a:gridCol w="4180875"/>
                <a:gridCol w="822550"/>
                <a:gridCol w="834825"/>
              </a:tblGrid>
              <a:tr h="552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Activities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washing your hands often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reading in dim light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eating tofu and coloured vegetables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brushing your teeth twice a day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touching your face with dirty hands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Healthy and unhealthy lettering. Clipart Image" id="457" name="Google Shape;457;p15"/>
          <p:cNvPicPr preferRelativeResize="0"/>
          <p:nvPr/>
        </p:nvPicPr>
        <p:blipFill rotWithShape="1">
          <a:blip r:embed="rId3">
            <a:alphaModFix/>
          </a:blip>
          <a:srcRect b="14090" l="4220" r="4614" t="13584"/>
          <a:stretch/>
        </p:blipFill>
        <p:spPr>
          <a:xfrm>
            <a:off x="6261235" y="1496490"/>
            <a:ext cx="2710654" cy="2150518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15"/>
          <p:cNvSpPr txBox="1"/>
          <p:nvPr/>
        </p:nvSpPr>
        <p:spPr>
          <a:xfrm>
            <a:off x="4628644" y="1181437"/>
            <a:ext cx="6174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1" i="0" sz="4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5"/>
          <p:cNvSpPr txBox="1"/>
          <p:nvPr/>
        </p:nvSpPr>
        <p:spPr>
          <a:xfrm>
            <a:off x="5460775" y="1722255"/>
            <a:ext cx="6174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1" i="0" sz="4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5"/>
          <p:cNvSpPr txBox="1"/>
          <p:nvPr/>
        </p:nvSpPr>
        <p:spPr>
          <a:xfrm>
            <a:off x="4628644" y="2391709"/>
            <a:ext cx="6174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1" i="0" sz="4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5"/>
          <p:cNvSpPr txBox="1"/>
          <p:nvPr/>
        </p:nvSpPr>
        <p:spPr>
          <a:xfrm>
            <a:off x="4628643" y="3070091"/>
            <a:ext cx="6174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1" i="0" sz="4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5"/>
          <p:cNvSpPr txBox="1"/>
          <p:nvPr/>
        </p:nvSpPr>
        <p:spPr>
          <a:xfrm>
            <a:off x="5460774" y="3647008"/>
            <a:ext cx="6174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1" i="0" sz="4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6"/>
          <p:cNvSpPr txBox="1"/>
          <p:nvPr>
            <p:ph type="title"/>
          </p:nvPr>
        </p:nvSpPr>
        <p:spPr>
          <a:xfrm>
            <a:off x="311700" y="9459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/>
              <a:t>What’s that?</a:t>
            </a:r>
            <a:endParaRPr/>
          </a:p>
        </p:txBody>
      </p:sp>
      <p:pic>
        <p:nvPicPr>
          <p:cNvPr id="468" name="Google Shape;46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1093" y="799134"/>
            <a:ext cx="2889464" cy="27189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getables Images | Free Vectors, Stock Photos &amp; PSD" id="469" name="Google Shape;46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1999" y="804945"/>
            <a:ext cx="4070595" cy="2713172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16"/>
          <p:cNvSpPr/>
          <p:nvPr/>
        </p:nvSpPr>
        <p:spPr>
          <a:xfrm>
            <a:off x="1597297" y="3616686"/>
            <a:ext cx="2037056" cy="572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tofu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71" name="Google Shape;471;p16"/>
          <p:cNvSpPr/>
          <p:nvPr/>
        </p:nvSpPr>
        <p:spPr>
          <a:xfrm>
            <a:off x="5396587" y="3616686"/>
            <a:ext cx="2421417" cy="572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vegetables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72" name="Google Shape;472;p16"/>
          <p:cNvSpPr/>
          <p:nvPr/>
        </p:nvSpPr>
        <p:spPr>
          <a:xfrm>
            <a:off x="1599371" y="3616686"/>
            <a:ext cx="2037056" cy="572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to</a:t>
            </a:r>
            <a:r>
              <a:rPr b="0" i="0" lang="en-US" sz="3200" u="none" cap="none" strike="noStrike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f</a:t>
            </a: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u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73" name="Google Shape;473;p16"/>
          <p:cNvSpPr/>
          <p:nvPr/>
        </p:nvSpPr>
        <p:spPr>
          <a:xfrm>
            <a:off x="5394513" y="3610875"/>
            <a:ext cx="2421417" cy="572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</a:t>
            </a: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egetables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74" name="Google Shape;474;p16"/>
          <p:cNvSpPr/>
          <p:nvPr/>
        </p:nvSpPr>
        <p:spPr>
          <a:xfrm>
            <a:off x="2313236" y="4261065"/>
            <a:ext cx="6671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/>
          </a:p>
        </p:txBody>
      </p:sp>
      <p:sp>
        <p:nvSpPr>
          <p:cNvPr id="475" name="Google Shape;475;p16"/>
          <p:cNvSpPr/>
          <p:nvPr/>
        </p:nvSpPr>
        <p:spPr>
          <a:xfrm>
            <a:off x="5464366" y="4261065"/>
            <a:ext cx="7312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7"/>
          <p:cNvSpPr/>
          <p:nvPr/>
        </p:nvSpPr>
        <p:spPr>
          <a:xfrm>
            <a:off x="1300197" y="1194525"/>
            <a:ext cx="6543605" cy="1168965"/>
          </a:xfrm>
          <a:prstGeom prst="roundRect">
            <a:avLst>
              <a:gd fmla="val 50000" name="adj"/>
            </a:avLst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5400" u="none" cap="none" strike="noStrik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PRONUNCIATION</a:t>
            </a:r>
            <a:endParaRPr b="0" i="0" sz="5400" u="none" cap="none" strike="noStrike">
              <a:solidFill>
                <a:srgbClr val="00000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81" name="Google Shape;481;p17"/>
          <p:cNvSpPr/>
          <p:nvPr/>
        </p:nvSpPr>
        <p:spPr>
          <a:xfrm>
            <a:off x="2923150" y="2649240"/>
            <a:ext cx="329769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 </a:t>
            </a:r>
            <a:r>
              <a:rPr b="0" i="0" lang="en-US" sz="5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b="1" i="0" lang="en-US" sz="5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/v/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8"/>
          <p:cNvSpPr txBox="1"/>
          <p:nvPr>
            <p:ph type="title"/>
          </p:nvPr>
        </p:nvSpPr>
        <p:spPr>
          <a:xfrm>
            <a:off x="414998" y="81579"/>
            <a:ext cx="831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/>
              <a:t>Watch a video. Pay attention to the sounds /f/ and /v/</a:t>
            </a:r>
            <a:endParaRPr/>
          </a:p>
        </p:txBody>
      </p:sp>
      <p:pic>
        <p:nvPicPr>
          <p:cNvPr id="487" name="Google Shape;48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3191" y="588923"/>
            <a:ext cx="7597613" cy="4273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9"/>
          <p:cNvSpPr txBox="1"/>
          <p:nvPr>
            <p:ph type="title"/>
          </p:nvPr>
        </p:nvSpPr>
        <p:spPr>
          <a:xfrm>
            <a:off x="311700" y="1023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200"/>
              <a:t>4. Listen and repeat. (P.20)</a:t>
            </a:r>
            <a:endParaRPr sz="3200"/>
          </a:p>
        </p:txBody>
      </p:sp>
      <p:pic>
        <p:nvPicPr>
          <p:cNvPr id="493" name="Google Shape;49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1759" y="953912"/>
            <a:ext cx="7420482" cy="263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1759" y="375268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"/>
          <p:cNvSpPr txBox="1"/>
          <p:nvPr>
            <p:ph type="title"/>
          </p:nvPr>
        </p:nvSpPr>
        <p:spPr>
          <a:xfrm>
            <a:off x="311700" y="1549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What health problem is it?</a:t>
            </a:r>
            <a:endParaRPr/>
          </a:p>
        </p:txBody>
      </p:sp>
      <p:pic>
        <p:nvPicPr>
          <p:cNvPr descr="Treating a Sunburn | San Antonio, TX Emergency Room" id="53" name="Google Shape;5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1" y="611446"/>
            <a:ext cx="2594232" cy="17294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 good for dark spots on your face - Online Discount Shop for  Electronics, Apparel, Toys, Books, Games, Computers, Shoes, Jewelry,  Watches, Baby Products, Sports &amp; Outdoors, Office Products, Bed &amp; Bath," id="54" name="Google Shape;5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19773" y="611445"/>
            <a:ext cx="2594232" cy="17294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t headaches? Here's five things to eat or avoid" id="55" name="Google Shape;5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27846" y="611445"/>
            <a:ext cx="2594232" cy="17312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ooth Pain: What is Causing My Toothache?" id="56" name="Google Shape;5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1700" y="2848598"/>
            <a:ext cx="2594764" cy="1729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omachache Woman Images | Free Vectors, Stock Photos &amp; PSD | Page 3" id="57" name="Google Shape;5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19773" y="2848598"/>
            <a:ext cx="2594232" cy="17291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u cases are spiking, so how do I know if I have Covid-19 or influenza? |  RNZ News" id="58" name="Google Shape;58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27314" y="2848598"/>
            <a:ext cx="2597262" cy="172913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"/>
          <p:cNvSpPr/>
          <p:nvPr/>
        </p:nvSpPr>
        <p:spPr>
          <a:xfrm>
            <a:off x="690340" y="2106259"/>
            <a:ext cx="1836953" cy="465491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sunburn </a:t>
            </a: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3598413" y="2106258"/>
            <a:ext cx="1836953" cy="465491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spots  </a:t>
            </a: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6506485" y="2106257"/>
            <a:ext cx="1836953" cy="465491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headache  </a:t>
            </a: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690339" y="4402639"/>
            <a:ext cx="1836953" cy="465491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toothache  </a:t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3553522" y="4402638"/>
            <a:ext cx="1926733" cy="465491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stomachache  </a:t>
            </a: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506484" y="4402638"/>
            <a:ext cx="1836953" cy="465491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flu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0"/>
          <p:cNvSpPr txBox="1"/>
          <p:nvPr>
            <p:ph type="title"/>
          </p:nvPr>
        </p:nvSpPr>
        <p:spPr>
          <a:xfrm>
            <a:off x="311700" y="769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/>
              <a:t>5. Listen and repeat, pay attention to the underlined words. (P.20)</a:t>
            </a:r>
            <a:endParaRPr sz="2400"/>
          </a:p>
        </p:txBody>
      </p:sp>
      <p:sp>
        <p:nvSpPr>
          <p:cNvPr id="500" name="Google Shape;500;p20"/>
          <p:cNvSpPr/>
          <p:nvPr/>
        </p:nvSpPr>
        <p:spPr>
          <a:xfrm>
            <a:off x="659657" y="575652"/>
            <a:ext cx="6097192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Coloured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vegetables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are good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food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My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favorite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outdoor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is cycling.</a:t>
            </a:r>
            <a:b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need </a:t>
            </a:r>
            <a:r>
              <a:rPr b="0" i="0" lang="en-US" sz="2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b="0" i="0" lang="en-US" sz="2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our eyes.</a:t>
            </a:r>
            <a:b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Being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active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helps keep you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Jack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never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eats </a:t>
            </a:r>
            <a:r>
              <a:rPr b="0" i="0" lang="en-US" sz="2400" u="sng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fish</a:t>
            </a:r>
            <a:r>
              <a:rPr b="0" i="0" lang="en-US" sz="2400" u="none" cap="none" strike="noStrike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01" name="Google Shape;50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9774" y="647809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20"/>
          <p:cNvSpPr/>
          <p:nvPr/>
        </p:nvSpPr>
        <p:spPr>
          <a:xfrm>
            <a:off x="2306459" y="879910"/>
            <a:ext cx="596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/>
          </a:p>
        </p:txBody>
      </p:sp>
      <p:sp>
        <p:nvSpPr>
          <p:cNvPr id="503" name="Google Shape;503;p20"/>
          <p:cNvSpPr/>
          <p:nvPr/>
        </p:nvSpPr>
        <p:spPr>
          <a:xfrm>
            <a:off x="4846273" y="879922"/>
            <a:ext cx="54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/>
          </a:p>
        </p:txBody>
      </p:sp>
      <p:sp>
        <p:nvSpPr>
          <p:cNvPr id="504" name="Google Shape;504;p20"/>
          <p:cNvSpPr/>
          <p:nvPr/>
        </p:nvSpPr>
        <p:spPr>
          <a:xfrm>
            <a:off x="1292879" y="1927699"/>
            <a:ext cx="5485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/>
          </a:p>
        </p:txBody>
      </p:sp>
      <p:sp>
        <p:nvSpPr>
          <p:cNvPr id="505" name="Google Shape;505;p20"/>
          <p:cNvSpPr/>
          <p:nvPr/>
        </p:nvSpPr>
        <p:spPr>
          <a:xfrm>
            <a:off x="3840753" y="1927699"/>
            <a:ext cx="59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/>
          </a:p>
        </p:txBody>
      </p:sp>
      <p:sp>
        <p:nvSpPr>
          <p:cNvPr id="506" name="Google Shape;506;p20"/>
          <p:cNvSpPr/>
          <p:nvPr/>
        </p:nvSpPr>
        <p:spPr>
          <a:xfrm>
            <a:off x="2035138" y="2678910"/>
            <a:ext cx="59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/>
          </a:p>
        </p:txBody>
      </p:sp>
      <p:sp>
        <p:nvSpPr>
          <p:cNvPr id="507" name="Google Shape;507;p20"/>
          <p:cNvSpPr/>
          <p:nvPr/>
        </p:nvSpPr>
        <p:spPr>
          <a:xfrm>
            <a:off x="3268160" y="2678910"/>
            <a:ext cx="5485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/>
          </a:p>
        </p:txBody>
      </p:sp>
      <p:sp>
        <p:nvSpPr>
          <p:cNvPr id="508" name="Google Shape;508;p20"/>
          <p:cNvSpPr/>
          <p:nvPr/>
        </p:nvSpPr>
        <p:spPr>
          <a:xfrm>
            <a:off x="2008129" y="3424425"/>
            <a:ext cx="59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/>
          </a:p>
        </p:txBody>
      </p:sp>
      <p:sp>
        <p:nvSpPr>
          <p:cNvPr id="509" name="Google Shape;509;p20"/>
          <p:cNvSpPr/>
          <p:nvPr/>
        </p:nvSpPr>
        <p:spPr>
          <a:xfrm>
            <a:off x="4297726" y="3436624"/>
            <a:ext cx="5485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/>
          </a:p>
        </p:txBody>
      </p:sp>
      <p:sp>
        <p:nvSpPr>
          <p:cNvPr id="510" name="Google Shape;510;p20"/>
          <p:cNvSpPr/>
          <p:nvPr/>
        </p:nvSpPr>
        <p:spPr>
          <a:xfrm>
            <a:off x="1709810" y="4183489"/>
            <a:ext cx="59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/>
          </a:p>
        </p:txBody>
      </p:sp>
      <p:sp>
        <p:nvSpPr>
          <p:cNvPr id="511" name="Google Shape;511;p20"/>
          <p:cNvSpPr/>
          <p:nvPr/>
        </p:nvSpPr>
        <p:spPr>
          <a:xfrm>
            <a:off x="2784008" y="4183489"/>
            <a:ext cx="5485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21"/>
          <p:cNvGrpSpPr/>
          <p:nvPr/>
        </p:nvGrpSpPr>
        <p:grpSpPr>
          <a:xfrm>
            <a:off x="7555424" y="3463871"/>
            <a:ext cx="1387097" cy="1533702"/>
            <a:chOff x="1490725" y="314775"/>
            <a:chExt cx="4619000" cy="5065875"/>
          </a:xfrm>
        </p:grpSpPr>
        <p:sp>
          <p:nvSpPr>
            <p:cNvPr id="517" name="Google Shape;517;p21"/>
            <p:cNvSpPr/>
            <p:nvPr/>
          </p:nvSpPr>
          <p:spPr>
            <a:xfrm>
              <a:off x="1490725" y="4320500"/>
              <a:ext cx="4619000" cy="1060150"/>
            </a:xfrm>
            <a:custGeom>
              <a:rect b="b" l="l" r="r" t="t"/>
              <a:pathLst>
                <a:path extrusionOk="0" h="42406" w="184760">
                  <a:moveTo>
                    <a:pt x="25705" y="0"/>
                  </a:moveTo>
                  <a:cubicBezTo>
                    <a:pt x="14483" y="0"/>
                    <a:pt x="4958" y="8253"/>
                    <a:pt x="3360" y="19344"/>
                  </a:cubicBezTo>
                  <a:lnTo>
                    <a:pt x="0" y="42406"/>
                  </a:lnTo>
                  <a:lnTo>
                    <a:pt x="184759" y="42406"/>
                  </a:lnTo>
                  <a:lnTo>
                    <a:pt x="181399" y="19344"/>
                  </a:lnTo>
                  <a:cubicBezTo>
                    <a:pt x="179801" y="8253"/>
                    <a:pt x="170276" y="0"/>
                    <a:pt x="1590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1"/>
            <p:cNvSpPr/>
            <p:nvPr/>
          </p:nvSpPr>
          <p:spPr>
            <a:xfrm>
              <a:off x="5258300" y="4320500"/>
              <a:ext cx="851425" cy="1060150"/>
            </a:xfrm>
            <a:custGeom>
              <a:rect b="b" l="l" r="r" t="t"/>
              <a:pathLst>
                <a:path extrusionOk="0" h="42406" w="34057">
                  <a:moveTo>
                    <a:pt x="1" y="0"/>
                  </a:moveTo>
                  <a:cubicBezTo>
                    <a:pt x="11222" y="0"/>
                    <a:pt x="20714" y="8253"/>
                    <a:pt x="22345" y="19344"/>
                  </a:cubicBezTo>
                  <a:lnTo>
                    <a:pt x="25673" y="42406"/>
                  </a:lnTo>
                  <a:lnTo>
                    <a:pt x="34056" y="42406"/>
                  </a:lnTo>
                  <a:lnTo>
                    <a:pt x="30696" y="19344"/>
                  </a:lnTo>
                  <a:cubicBezTo>
                    <a:pt x="29098" y="8253"/>
                    <a:pt x="19573" y="0"/>
                    <a:pt x="8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1"/>
            <p:cNvSpPr/>
            <p:nvPr/>
          </p:nvSpPr>
          <p:spPr>
            <a:xfrm>
              <a:off x="3098050" y="4320500"/>
              <a:ext cx="1405125" cy="1060150"/>
            </a:xfrm>
            <a:custGeom>
              <a:rect b="b" l="l" r="r" t="t"/>
              <a:pathLst>
                <a:path extrusionOk="0" h="42406" w="56205">
                  <a:moveTo>
                    <a:pt x="1" y="0"/>
                  </a:moveTo>
                  <a:lnTo>
                    <a:pt x="1" y="42406"/>
                  </a:lnTo>
                  <a:lnTo>
                    <a:pt x="56205" y="42406"/>
                  </a:lnTo>
                  <a:lnTo>
                    <a:pt x="56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1"/>
            <p:cNvSpPr/>
            <p:nvPr/>
          </p:nvSpPr>
          <p:spPr>
            <a:xfrm>
              <a:off x="4293575" y="4320500"/>
              <a:ext cx="209600" cy="1060150"/>
            </a:xfrm>
            <a:custGeom>
              <a:rect b="b" l="l" r="r" t="t"/>
              <a:pathLst>
                <a:path extrusionOk="0" h="42406" w="8384">
                  <a:moveTo>
                    <a:pt x="1" y="0"/>
                  </a:moveTo>
                  <a:lnTo>
                    <a:pt x="1" y="42406"/>
                  </a:lnTo>
                  <a:lnTo>
                    <a:pt x="8384" y="42406"/>
                  </a:lnTo>
                  <a:lnTo>
                    <a:pt x="83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1"/>
            <p:cNvSpPr/>
            <p:nvPr/>
          </p:nvSpPr>
          <p:spPr>
            <a:xfrm>
              <a:off x="3098050" y="3626500"/>
              <a:ext cx="1405125" cy="1224200"/>
            </a:xfrm>
            <a:custGeom>
              <a:rect b="b" l="l" r="r" t="t"/>
              <a:pathLst>
                <a:path extrusionOk="0" h="48968" w="56205">
                  <a:moveTo>
                    <a:pt x="7177" y="1"/>
                  </a:moveTo>
                  <a:lnTo>
                    <a:pt x="7177" y="20616"/>
                  </a:lnTo>
                  <a:cubicBezTo>
                    <a:pt x="7177" y="24563"/>
                    <a:pt x="3948" y="27793"/>
                    <a:pt x="1" y="27793"/>
                  </a:cubicBezTo>
                  <a:lnTo>
                    <a:pt x="18431" y="45146"/>
                  </a:lnTo>
                  <a:cubicBezTo>
                    <a:pt x="21127" y="47695"/>
                    <a:pt x="24583" y="48967"/>
                    <a:pt x="28038" y="48967"/>
                  </a:cubicBezTo>
                  <a:cubicBezTo>
                    <a:pt x="31482" y="48967"/>
                    <a:pt x="34925" y="47703"/>
                    <a:pt x="37612" y="45179"/>
                  </a:cubicBezTo>
                  <a:lnTo>
                    <a:pt x="56205" y="27760"/>
                  </a:lnTo>
                  <a:cubicBezTo>
                    <a:pt x="52225" y="27760"/>
                    <a:pt x="48996" y="24563"/>
                    <a:pt x="48996" y="20584"/>
                  </a:cubicBezTo>
                  <a:lnTo>
                    <a:pt x="48996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1"/>
            <p:cNvSpPr/>
            <p:nvPr/>
          </p:nvSpPr>
          <p:spPr>
            <a:xfrm>
              <a:off x="3694175" y="3626500"/>
              <a:ext cx="809000" cy="1223850"/>
            </a:xfrm>
            <a:custGeom>
              <a:rect b="b" l="l" r="r" t="t"/>
              <a:pathLst>
                <a:path extrusionOk="0" h="48954" w="32360">
                  <a:moveTo>
                    <a:pt x="16800" y="1"/>
                  </a:moveTo>
                  <a:lnTo>
                    <a:pt x="16800" y="20584"/>
                  </a:lnTo>
                  <a:cubicBezTo>
                    <a:pt x="16800" y="24563"/>
                    <a:pt x="20030" y="27760"/>
                    <a:pt x="23977" y="27760"/>
                  </a:cubicBezTo>
                  <a:lnTo>
                    <a:pt x="5416" y="45179"/>
                  </a:lnTo>
                  <a:cubicBezTo>
                    <a:pt x="3818" y="46680"/>
                    <a:pt x="1958" y="47723"/>
                    <a:pt x="1" y="48311"/>
                  </a:cubicBezTo>
                  <a:cubicBezTo>
                    <a:pt x="1374" y="48739"/>
                    <a:pt x="2796" y="48954"/>
                    <a:pt x="4217" y="48954"/>
                  </a:cubicBezTo>
                  <a:cubicBezTo>
                    <a:pt x="7658" y="48954"/>
                    <a:pt x="11088" y="47696"/>
                    <a:pt x="13767" y="45179"/>
                  </a:cubicBezTo>
                  <a:lnTo>
                    <a:pt x="32360" y="27760"/>
                  </a:lnTo>
                  <a:cubicBezTo>
                    <a:pt x="28380" y="27760"/>
                    <a:pt x="25151" y="24563"/>
                    <a:pt x="25151" y="20584"/>
                  </a:cubicBezTo>
                  <a:lnTo>
                    <a:pt x="25151" y="1"/>
                  </a:lnTo>
                  <a:close/>
                </a:path>
              </a:pathLst>
            </a:custGeom>
            <a:solidFill>
              <a:srgbClr val="FFA7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1"/>
            <p:cNvSpPr/>
            <p:nvPr/>
          </p:nvSpPr>
          <p:spPr>
            <a:xfrm>
              <a:off x="2614475" y="1194700"/>
              <a:ext cx="2368225" cy="2643850"/>
            </a:xfrm>
            <a:custGeom>
              <a:rect b="b" l="l" r="r" t="t"/>
              <a:pathLst>
                <a:path extrusionOk="0" h="105754" w="94729">
                  <a:moveTo>
                    <a:pt x="0" y="0"/>
                  </a:moveTo>
                  <a:lnTo>
                    <a:pt x="0" y="73036"/>
                  </a:lnTo>
                  <a:cubicBezTo>
                    <a:pt x="0" y="91107"/>
                    <a:pt x="14647" y="105754"/>
                    <a:pt x="32718" y="105754"/>
                  </a:cubicBezTo>
                  <a:lnTo>
                    <a:pt x="61978" y="105754"/>
                  </a:lnTo>
                  <a:cubicBezTo>
                    <a:pt x="80049" y="105754"/>
                    <a:pt x="94728" y="91107"/>
                    <a:pt x="94728" y="73036"/>
                  </a:cubicBezTo>
                  <a:lnTo>
                    <a:pt x="94728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1"/>
            <p:cNvSpPr/>
            <p:nvPr/>
          </p:nvSpPr>
          <p:spPr>
            <a:xfrm>
              <a:off x="3955150" y="1194700"/>
              <a:ext cx="1027550" cy="2643850"/>
            </a:xfrm>
            <a:custGeom>
              <a:rect b="b" l="l" r="r" t="t"/>
              <a:pathLst>
                <a:path extrusionOk="0" h="105754" w="41102">
                  <a:moveTo>
                    <a:pt x="32718" y="0"/>
                  </a:moveTo>
                  <a:lnTo>
                    <a:pt x="32718" y="73036"/>
                  </a:lnTo>
                  <a:cubicBezTo>
                    <a:pt x="32718" y="91107"/>
                    <a:pt x="18072" y="105754"/>
                    <a:pt x="0" y="105754"/>
                  </a:cubicBezTo>
                  <a:lnTo>
                    <a:pt x="8351" y="105754"/>
                  </a:lnTo>
                  <a:cubicBezTo>
                    <a:pt x="26422" y="105754"/>
                    <a:pt x="41101" y="91107"/>
                    <a:pt x="41101" y="73036"/>
                  </a:cubicBezTo>
                  <a:lnTo>
                    <a:pt x="41101" y="0"/>
                  </a:lnTo>
                  <a:close/>
                </a:path>
              </a:pathLst>
            </a:custGeom>
            <a:solidFill>
              <a:srgbClr val="FFA7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1"/>
            <p:cNvSpPr/>
            <p:nvPr/>
          </p:nvSpPr>
          <p:spPr>
            <a:xfrm>
              <a:off x="3668900" y="2283375"/>
              <a:ext cx="262625" cy="571700"/>
            </a:xfrm>
            <a:custGeom>
              <a:rect b="b" l="l" r="r" t="t"/>
              <a:pathLst>
                <a:path extrusionOk="0" h="22868" w="10505">
                  <a:moveTo>
                    <a:pt x="5220" y="1"/>
                  </a:moveTo>
                  <a:cubicBezTo>
                    <a:pt x="2349" y="1"/>
                    <a:pt x="1" y="2317"/>
                    <a:pt x="1" y="5220"/>
                  </a:cubicBezTo>
                  <a:lnTo>
                    <a:pt x="1" y="17648"/>
                  </a:lnTo>
                  <a:cubicBezTo>
                    <a:pt x="1" y="20519"/>
                    <a:pt x="2349" y="22867"/>
                    <a:pt x="5220" y="22867"/>
                  </a:cubicBezTo>
                  <a:lnTo>
                    <a:pt x="5285" y="22867"/>
                  </a:lnTo>
                  <a:cubicBezTo>
                    <a:pt x="8156" y="22867"/>
                    <a:pt x="10504" y="20519"/>
                    <a:pt x="10504" y="17648"/>
                  </a:cubicBezTo>
                  <a:lnTo>
                    <a:pt x="10504" y="5220"/>
                  </a:lnTo>
                  <a:cubicBezTo>
                    <a:pt x="10504" y="2317"/>
                    <a:pt x="8156" y="1"/>
                    <a:pt x="5285" y="1"/>
                  </a:cubicBezTo>
                  <a:close/>
                </a:path>
              </a:pathLst>
            </a:custGeom>
            <a:solidFill>
              <a:srgbClr val="FFA7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1"/>
            <p:cNvSpPr/>
            <p:nvPr/>
          </p:nvSpPr>
          <p:spPr>
            <a:xfrm>
              <a:off x="4982675" y="1989800"/>
              <a:ext cx="447725" cy="730700"/>
            </a:xfrm>
            <a:custGeom>
              <a:rect b="b" l="l" r="r" t="t"/>
              <a:pathLst>
                <a:path extrusionOk="0" h="29228" w="17909">
                  <a:moveTo>
                    <a:pt x="0" y="0"/>
                  </a:moveTo>
                  <a:lnTo>
                    <a:pt x="0" y="29228"/>
                  </a:lnTo>
                  <a:lnTo>
                    <a:pt x="3882" y="29228"/>
                  </a:lnTo>
                  <a:cubicBezTo>
                    <a:pt x="11646" y="29228"/>
                    <a:pt x="17909" y="22932"/>
                    <a:pt x="17909" y="15201"/>
                  </a:cubicBezTo>
                  <a:lnTo>
                    <a:pt x="17909" y="14027"/>
                  </a:lnTo>
                  <a:cubicBezTo>
                    <a:pt x="17909" y="6263"/>
                    <a:pt x="11646" y="0"/>
                    <a:pt x="3882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1"/>
            <p:cNvSpPr/>
            <p:nvPr/>
          </p:nvSpPr>
          <p:spPr>
            <a:xfrm>
              <a:off x="4982675" y="1989800"/>
              <a:ext cx="447725" cy="730700"/>
            </a:xfrm>
            <a:custGeom>
              <a:rect b="b" l="l" r="r" t="t"/>
              <a:pathLst>
                <a:path extrusionOk="0" h="29228" w="17909">
                  <a:moveTo>
                    <a:pt x="0" y="0"/>
                  </a:moveTo>
                  <a:lnTo>
                    <a:pt x="0" y="718"/>
                  </a:lnTo>
                  <a:cubicBezTo>
                    <a:pt x="5546" y="2577"/>
                    <a:pt x="9558" y="7829"/>
                    <a:pt x="9558" y="14027"/>
                  </a:cubicBezTo>
                  <a:lnTo>
                    <a:pt x="9558" y="15201"/>
                  </a:lnTo>
                  <a:cubicBezTo>
                    <a:pt x="9558" y="21366"/>
                    <a:pt x="5546" y="26618"/>
                    <a:pt x="0" y="28478"/>
                  </a:cubicBezTo>
                  <a:lnTo>
                    <a:pt x="0" y="29228"/>
                  </a:lnTo>
                  <a:lnTo>
                    <a:pt x="3882" y="29228"/>
                  </a:lnTo>
                  <a:cubicBezTo>
                    <a:pt x="11646" y="29228"/>
                    <a:pt x="17909" y="22932"/>
                    <a:pt x="17909" y="15201"/>
                  </a:cubicBezTo>
                  <a:lnTo>
                    <a:pt x="17909" y="14027"/>
                  </a:lnTo>
                  <a:cubicBezTo>
                    <a:pt x="17909" y="6263"/>
                    <a:pt x="11646" y="0"/>
                    <a:pt x="3882" y="0"/>
                  </a:cubicBezTo>
                  <a:close/>
                </a:path>
              </a:pathLst>
            </a:custGeom>
            <a:solidFill>
              <a:srgbClr val="FFA7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1"/>
            <p:cNvSpPr/>
            <p:nvPr/>
          </p:nvSpPr>
          <p:spPr>
            <a:xfrm>
              <a:off x="2165950" y="1989800"/>
              <a:ext cx="448550" cy="730700"/>
            </a:xfrm>
            <a:custGeom>
              <a:rect b="b" l="l" r="r" t="t"/>
              <a:pathLst>
                <a:path extrusionOk="0" h="29228" w="17942">
                  <a:moveTo>
                    <a:pt x="14027" y="0"/>
                  </a:moveTo>
                  <a:cubicBezTo>
                    <a:pt x="6296" y="0"/>
                    <a:pt x="0" y="6263"/>
                    <a:pt x="0" y="14027"/>
                  </a:cubicBezTo>
                  <a:lnTo>
                    <a:pt x="0" y="15201"/>
                  </a:lnTo>
                  <a:cubicBezTo>
                    <a:pt x="0" y="22932"/>
                    <a:pt x="6296" y="29228"/>
                    <a:pt x="14027" y="29228"/>
                  </a:cubicBezTo>
                  <a:lnTo>
                    <a:pt x="17941" y="29228"/>
                  </a:lnTo>
                  <a:lnTo>
                    <a:pt x="17941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1"/>
            <p:cNvSpPr/>
            <p:nvPr/>
          </p:nvSpPr>
          <p:spPr>
            <a:xfrm>
              <a:off x="2404875" y="1989800"/>
              <a:ext cx="209625" cy="730700"/>
            </a:xfrm>
            <a:custGeom>
              <a:rect b="b" l="l" r="r" t="t"/>
              <a:pathLst>
                <a:path extrusionOk="0" h="29228" w="8385">
                  <a:moveTo>
                    <a:pt x="4470" y="0"/>
                  </a:moveTo>
                  <a:cubicBezTo>
                    <a:pt x="2904" y="0"/>
                    <a:pt x="1404" y="261"/>
                    <a:pt x="1" y="718"/>
                  </a:cubicBezTo>
                  <a:lnTo>
                    <a:pt x="1" y="28478"/>
                  </a:lnTo>
                  <a:cubicBezTo>
                    <a:pt x="1404" y="28967"/>
                    <a:pt x="2904" y="29228"/>
                    <a:pt x="4470" y="29228"/>
                  </a:cubicBezTo>
                  <a:lnTo>
                    <a:pt x="8384" y="29228"/>
                  </a:lnTo>
                  <a:lnTo>
                    <a:pt x="8384" y="0"/>
                  </a:lnTo>
                  <a:close/>
                </a:path>
              </a:pathLst>
            </a:custGeom>
            <a:solidFill>
              <a:srgbClr val="FFA7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1"/>
            <p:cNvSpPr/>
            <p:nvPr/>
          </p:nvSpPr>
          <p:spPr>
            <a:xfrm>
              <a:off x="2320075" y="314775"/>
              <a:ext cx="2960275" cy="1675050"/>
            </a:xfrm>
            <a:custGeom>
              <a:rect b="b" l="l" r="r" t="t"/>
              <a:pathLst>
                <a:path extrusionOk="0" h="67002" w="118411">
                  <a:moveTo>
                    <a:pt x="43320" y="0"/>
                  </a:moveTo>
                  <a:cubicBezTo>
                    <a:pt x="39992" y="0"/>
                    <a:pt x="36763" y="1077"/>
                    <a:pt x="34121" y="3067"/>
                  </a:cubicBezTo>
                  <a:lnTo>
                    <a:pt x="27303" y="8188"/>
                  </a:lnTo>
                  <a:cubicBezTo>
                    <a:pt x="24661" y="10210"/>
                    <a:pt x="21432" y="11287"/>
                    <a:pt x="18105" y="11287"/>
                  </a:cubicBezTo>
                  <a:lnTo>
                    <a:pt x="15299" y="11287"/>
                  </a:lnTo>
                  <a:cubicBezTo>
                    <a:pt x="6851" y="11287"/>
                    <a:pt x="1" y="18137"/>
                    <a:pt x="1" y="26585"/>
                  </a:cubicBezTo>
                  <a:lnTo>
                    <a:pt x="1" y="34969"/>
                  </a:lnTo>
                  <a:cubicBezTo>
                    <a:pt x="1" y="46614"/>
                    <a:pt x="4111" y="57868"/>
                    <a:pt x="11581" y="66773"/>
                  </a:cubicBezTo>
                  <a:lnTo>
                    <a:pt x="11776" y="67001"/>
                  </a:lnTo>
                  <a:cubicBezTo>
                    <a:pt x="22039" y="67001"/>
                    <a:pt x="16406" y="40670"/>
                    <a:pt x="22988" y="40670"/>
                  </a:cubicBezTo>
                  <a:cubicBezTo>
                    <a:pt x="24272" y="40670"/>
                    <a:pt x="26022" y="41673"/>
                    <a:pt x="28445" y="44070"/>
                  </a:cubicBezTo>
                  <a:cubicBezTo>
                    <a:pt x="43254" y="58749"/>
                    <a:pt x="63250" y="67001"/>
                    <a:pt x="84127" y="67001"/>
                  </a:cubicBezTo>
                  <a:lnTo>
                    <a:pt x="106504" y="67001"/>
                  </a:lnTo>
                  <a:lnTo>
                    <a:pt x="106635" y="66838"/>
                  </a:lnTo>
                  <a:cubicBezTo>
                    <a:pt x="114235" y="57901"/>
                    <a:pt x="118411" y="46549"/>
                    <a:pt x="118411" y="34773"/>
                  </a:cubicBezTo>
                  <a:lnTo>
                    <a:pt x="118411" y="28412"/>
                  </a:lnTo>
                  <a:cubicBezTo>
                    <a:pt x="118411" y="12722"/>
                    <a:pt x="105689" y="0"/>
                    <a:pt x="89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1"/>
            <p:cNvSpPr/>
            <p:nvPr/>
          </p:nvSpPr>
          <p:spPr>
            <a:xfrm>
              <a:off x="4360450" y="314775"/>
              <a:ext cx="919900" cy="1675050"/>
            </a:xfrm>
            <a:custGeom>
              <a:rect b="b" l="l" r="r" t="t"/>
              <a:pathLst>
                <a:path extrusionOk="0" h="67002" w="36796">
                  <a:moveTo>
                    <a:pt x="0" y="0"/>
                  </a:moveTo>
                  <a:cubicBezTo>
                    <a:pt x="15723" y="0"/>
                    <a:pt x="28445" y="12722"/>
                    <a:pt x="28445" y="28412"/>
                  </a:cubicBezTo>
                  <a:lnTo>
                    <a:pt x="28445" y="34773"/>
                  </a:lnTo>
                  <a:cubicBezTo>
                    <a:pt x="28445" y="46549"/>
                    <a:pt x="24270" y="57901"/>
                    <a:pt x="16637" y="66838"/>
                  </a:cubicBezTo>
                  <a:lnTo>
                    <a:pt x="16506" y="67001"/>
                  </a:lnTo>
                  <a:lnTo>
                    <a:pt x="24889" y="67001"/>
                  </a:lnTo>
                  <a:lnTo>
                    <a:pt x="25020" y="66838"/>
                  </a:lnTo>
                  <a:cubicBezTo>
                    <a:pt x="32620" y="57901"/>
                    <a:pt x="36796" y="46549"/>
                    <a:pt x="36796" y="34773"/>
                  </a:cubicBezTo>
                  <a:lnTo>
                    <a:pt x="36796" y="28412"/>
                  </a:lnTo>
                  <a:cubicBezTo>
                    <a:pt x="36796" y="12722"/>
                    <a:pt x="24074" y="0"/>
                    <a:pt x="8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1"/>
            <p:cNvSpPr/>
            <p:nvPr/>
          </p:nvSpPr>
          <p:spPr>
            <a:xfrm>
              <a:off x="3931500" y="2471750"/>
              <a:ext cx="1051200" cy="526025"/>
            </a:xfrm>
            <a:custGeom>
              <a:rect b="b" l="l" r="r" t="t"/>
              <a:pathLst>
                <a:path extrusionOk="0" h="21041" w="42048">
                  <a:moveTo>
                    <a:pt x="0" y="1"/>
                  </a:moveTo>
                  <a:cubicBezTo>
                    <a:pt x="0" y="11613"/>
                    <a:pt x="9395" y="21041"/>
                    <a:pt x="21008" y="21041"/>
                  </a:cubicBezTo>
                  <a:cubicBezTo>
                    <a:pt x="32620" y="21041"/>
                    <a:pt x="42047" y="11613"/>
                    <a:pt x="42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1"/>
            <p:cNvSpPr/>
            <p:nvPr/>
          </p:nvSpPr>
          <p:spPr>
            <a:xfrm>
              <a:off x="4353100" y="2471750"/>
              <a:ext cx="629600" cy="526025"/>
            </a:xfrm>
            <a:custGeom>
              <a:rect b="b" l="l" r="r" t="t"/>
              <a:pathLst>
                <a:path extrusionOk="0" h="21041" w="25184">
                  <a:moveTo>
                    <a:pt x="16833" y="1"/>
                  </a:moveTo>
                  <a:cubicBezTo>
                    <a:pt x="16833" y="10178"/>
                    <a:pt x="9591" y="18692"/>
                    <a:pt x="1" y="20617"/>
                  </a:cubicBezTo>
                  <a:cubicBezTo>
                    <a:pt x="1338" y="20878"/>
                    <a:pt x="2708" y="21041"/>
                    <a:pt x="4144" y="21041"/>
                  </a:cubicBezTo>
                  <a:cubicBezTo>
                    <a:pt x="15756" y="21041"/>
                    <a:pt x="25183" y="11613"/>
                    <a:pt x="25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1"/>
            <p:cNvSpPr/>
            <p:nvPr/>
          </p:nvSpPr>
          <p:spPr>
            <a:xfrm>
              <a:off x="2614475" y="2471750"/>
              <a:ext cx="1054450" cy="526025"/>
            </a:xfrm>
            <a:custGeom>
              <a:rect b="b" l="l" r="r" t="t"/>
              <a:pathLst>
                <a:path extrusionOk="0" h="21041" w="42178">
                  <a:moveTo>
                    <a:pt x="0" y="1"/>
                  </a:moveTo>
                  <a:cubicBezTo>
                    <a:pt x="0" y="11613"/>
                    <a:pt x="9427" y="21041"/>
                    <a:pt x="21073" y="21041"/>
                  </a:cubicBezTo>
                  <a:cubicBezTo>
                    <a:pt x="32751" y="21041"/>
                    <a:pt x="42178" y="11613"/>
                    <a:pt x="421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1"/>
            <p:cNvSpPr/>
            <p:nvPr/>
          </p:nvSpPr>
          <p:spPr>
            <a:xfrm>
              <a:off x="3037700" y="2471750"/>
              <a:ext cx="631225" cy="526025"/>
            </a:xfrm>
            <a:custGeom>
              <a:rect b="b" l="l" r="r" t="t"/>
              <a:pathLst>
                <a:path extrusionOk="0" h="21041" w="25249">
                  <a:moveTo>
                    <a:pt x="16931" y="1"/>
                  </a:moveTo>
                  <a:cubicBezTo>
                    <a:pt x="16931" y="10211"/>
                    <a:pt x="9656" y="18692"/>
                    <a:pt x="1" y="20617"/>
                  </a:cubicBezTo>
                  <a:cubicBezTo>
                    <a:pt x="1338" y="20878"/>
                    <a:pt x="2741" y="21041"/>
                    <a:pt x="4144" y="21041"/>
                  </a:cubicBezTo>
                  <a:cubicBezTo>
                    <a:pt x="15822" y="21041"/>
                    <a:pt x="25249" y="11613"/>
                    <a:pt x="252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1"/>
            <p:cNvSpPr/>
            <p:nvPr/>
          </p:nvSpPr>
          <p:spPr>
            <a:xfrm>
              <a:off x="3582475" y="3250775"/>
              <a:ext cx="471375" cy="238750"/>
            </a:xfrm>
            <a:custGeom>
              <a:rect b="b" l="l" r="r" t="t"/>
              <a:pathLst>
                <a:path extrusionOk="0" h="9550" w="18855">
                  <a:moveTo>
                    <a:pt x="3497" y="0"/>
                  </a:moveTo>
                  <a:cubicBezTo>
                    <a:pt x="2975" y="0"/>
                    <a:pt x="2444" y="134"/>
                    <a:pt x="1957" y="416"/>
                  </a:cubicBezTo>
                  <a:cubicBezTo>
                    <a:pt x="489" y="1231"/>
                    <a:pt x="0" y="3123"/>
                    <a:pt x="848" y="4591"/>
                  </a:cubicBezTo>
                  <a:cubicBezTo>
                    <a:pt x="1272" y="5341"/>
                    <a:pt x="1794" y="6026"/>
                    <a:pt x="2414" y="6646"/>
                  </a:cubicBezTo>
                  <a:cubicBezTo>
                    <a:pt x="4273" y="8506"/>
                    <a:pt x="6785" y="9549"/>
                    <a:pt x="9427" y="9549"/>
                  </a:cubicBezTo>
                  <a:cubicBezTo>
                    <a:pt x="12950" y="9549"/>
                    <a:pt x="16245" y="7625"/>
                    <a:pt x="18006" y="4591"/>
                  </a:cubicBezTo>
                  <a:cubicBezTo>
                    <a:pt x="18854" y="3123"/>
                    <a:pt x="18365" y="1264"/>
                    <a:pt x="16897" y="416"/>
                  </a:cubicBezTo>
                  <a:cubicBezTo>
                    <a:pt x="16410" y="134"/>
                    <a:pt x="15880" y="0"/>
                    <a:pt x="15358" y="0"/>
                  </a:cubicBezTo>
                  <a:cubicBezTo>
                    <a:pt x="14307" y="0"/>
                    <a:pt x="13288" y="544"/>
                    <a:pt x="12722" y="1525"/>
                  </a:cubicBezTo>
                  <a:cubicBezTo>
                    <a:pt x="12037" y="2699"/>
                    <a:pt x="10765" y="3417"/>
                    <a:pt x="9427" y="3417"/>
                  </a:cubicBezTo>
                  <a:cubicBezTo>
                    <a:pt x="8416" y="3417"/>
                    <a:pt x="7470" y="3025"/>
                    <a:pt x="6752" y="2308"/>
                  </a:cubicBezTo>
                  <a:cubicBezTo>
                    <a:pt x="6491" y="2079"/>
                    <a:pt x="6296" y="1818"/>
                    <a:pt x="6133" y="1525"/>
                  </a:cubicBezTo>
                  <a:cubicBezTo>
                    <a:pt x="5566" y="544"/>
                    <a:pt x="4548" y="0"/>
                    <a:pt x="3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21"/>
          <p:cNvSpPr/>
          <p:nvPr/>
        </p:nvSpPr>
        <p:spPr>
          <a:xfrm>
            <a:off x="2523871" y="86669"/>
            <a:ext cx="4096258" cy="738279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5400" u="none" cap="none" strike="noStrik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RECAP</a:t>
            </a:r>
            <a:endParaRPr b="0" i="0" sz="5400" u="none" cap="none" strike="noStrike">
              <a:solidFill>
                <a:srgbClr val="00000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538" name="Google Shape;538;p21"/>
          <p:cNvSpPr/>
          <p:nvPr/>
        </p:nvSpPr>
        <p:spPr>
          <a:xfrm flipH="1">
            <a:off x="1263698" y="943315"/>
            <a:ext cx="562165" cy="574203"/>
          </a:xfrm>
          <a:prstGeom prst="ellipse">
            <a:avLst/>
          </a:prstGeom>
          <a:solidFill>
            <a:schemeClr val="accent3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9" name="Google Shape;539;p21"/>
          <p:cNvSpPr txBox="1"/>
          <p:nvPr/>
        </p:nvSpPr>
        <p:spPr>
          <a:xfrm>
            <a:off x="2072422" y="991783"/>
            <a:ext cx="351410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health problem is it?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lphaU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chapped lips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lphaU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 spots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lphaU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sunburn </a:t>
            </a:r>
            <a:endParaRPr/>
          </a:p>
        </p:txBody>
      </p:sp>
      <p:pic>
        <p:nvPicPr>
          <p:cNvPr descr="TIP] Hay giúp da môi bị khô nứt nẻ chảy máu trở nên mềm mại – Gilaa" id="540" name="Google Shape;5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283" y="991783"/>
            <a:ext cx="2079701" cy="138646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21"/>
          <p:cNvSpPr/>
          <p:nvPr/>
        </p:nvSpPr>
        <p:spPr>
          <a:xfrm flipH="1">
            <a:off x="1263698" y="2530447"/>
            <a:ext cx="562165" cy="574203"/>
          </a:xfrm>
          <a:prstGeom prst="ellipse">
            <a:avLst/>
          </a:prstGeom>
          <a:solidFill>
            <a:schemeClr val="dk2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2" name="Google Shape;542;p21"/>
          <p:cNvSpPr txBox="1"/>
          <p:nvPr/>
        </p:nvSpPr>
        <p:spPr>
          <a:xfrm>
            <a:off x="2072422" y="2591850"/>
            <a:ext cx="405591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Reading in dim light is ______.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healthy 	B. unhealthy</a:t>
            </a:r>
            <a:endParaRPr/>
          </a:p>
        </p:txBody>
      </p:sp>
      <p:sp>
        <p:nvSpPr>
          <p:cNvPr id="543" name="Google Shape;543;p21"/>
          <p:cNvSpPr/>
          <p:nvPr/>
        </p:nvSpPr>
        <p:spPr>
          <a:xfrm flipH="1">
            <a:off x="1263698" y="3544883"/>
            <a:ext cx="562165" cy="574203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4" name="Google Shape;544;p21"/>
          <p:cNvSpPr txBox="1"/>
          <p:nvPr/>
        </p:nvSpPr>
        <p:spPr>
          <a:xfrm>
            <a:off x="2072421" y="3606286"/>
            <a:ext cx="524960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the different sound.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o</a:t>
            </a:r>
            <a:r>
              <a:rPr b="1" i="0" lang="en-US" sz="2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	B. </a:t>
            </a:r>
            <a:r>
              <a:rPr b="1" i="0" lang="en-US" sz="2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oot 		C. </a:t>
            </a:r>
            <a:r>
              <a:rPr b="1" i="0" lang="en-US" sz="2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1"/>
          <p:cNvSpPr txBox="1"/>
          <p:nvPr/>
        </p:nvSpPr>
        <p:spPr>
          <a:xfrm>
            <a:off x="1864395" y="4281629"/>
            <a:ext cx="1616284" cy="465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/v/</a:t>
            </a:r>
            <a:endParaRPr b="1" i="0" sz="2000" u="none" cap="none" strike="noStrike">
              <a:solidFill>
                <a:srgbClr val="19191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1"/>
          <p:cNvSpPr txBox="1"/>
          <p:nvPr/>
        </p:nvSpPr>
        <p:spPr>
          <a:xfrm>
            <a:off x="3524883" y="4276154"/>
            <a:ext cx="1616284" cy="465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 b="1" i="0" sz="2000" u="none" cap="none" strike="noStrike">
              <a:solidFill>
                <a:srgbClr val="19191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1"/>
          <p:cNvSpPr txBox="1"/>
          <p:nvPr/>
        </p:nvSpPr>
        <p:spPr>
          <a:xfrm>
            <a:off x="5367933" y="4276420"/>
            <a:ext cx="1616284" cy="465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/f/</a:t>
            </a:r>
            <a:endParaRPr b="1" i="0" sz="2000" u="none" cap="none" strike="noStrike">
              <a:solidFill>
                <a:srgbClr val="19191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21"/>
          <p:cNvSpPr/>
          <p:nvPr/>
        </p:nvSpPr>
        <p:spPr>
          <a:xfrm>
            <a:off x="2072421" y="1411526"/>
            <a:ext cx="367499" cy="377538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1"/>
          <p:cNvSpPr/>
          <p:nvPr/>
        </p:nvSpPr>
        <p:spPr>
          <a:xfrm>
            <a:off x="3916631" y="3007348"/>
            <a:ext cx="367499" cy="377538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1"/>
          <p:cNvSpPr/>
          <p:nvPr/>
        </p:nvSpPr>
        <p:spPr>
          <a:xfrm>
            <a:off x="2069649" y="4017681"/>
            <a:ext cx="367499" cy="377538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/>
          <p:nvPr/>
        </p:nvSpPr>
        <p:spPr>
          <a:xfrm>
            <a:off x="3121521" y="1819086"/>
            <a:ext cx="5508538" cy="1237738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5400" u="none" cap="none" strike="noStrik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Can you add more?</a:t>
            </a:r>
            <a:endParaRPr b="0" i="0" sz="5400" u="none" cap="none" strike="noStrike">
              <a:solidFill>
                <a:srgbClr val="00000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70" name="Google Shape;70;p3"/>
          <p:cNvGrpSpPr/>
          <p:nvPr/>
        </p:nvGrpSpPr>
        <p:grpSpPr>
          <a:xfrm>
            <a:off x="447090" y="1730484"/>
            <a:ext cx="2468733" cy="3085173"/>
            <a:chOff x="1596725" y="314775"/>
            <a:chExt cx="4406975" cy="5065875"/>
          </a:xfrm>
        </p:grpSpPr>
        <p:sp>
          <p:nvSpPr>
            <p:cNvPr id="71" name="Google Shape;71;p3"/>
            <p:cNvSpPr/>
            <p:nvPr/>
          </p:nvSpPr>
          <p:spPr>
            <a:xfrm>
              <a:off x="2176550" y="314775"/>
              <a:ext cx="3243250" cy="3721125"/>
            </a:xfrm>
            <a:custGeom>
              <a:rect b="b" l="l" r="r" t="t"/>
              <a:pathLst>
                <a:path extrusionOk="0" h="148845" w="129730">
                  <a:moveTo>
                    <a:pt x="44624" y="0"/>
                  </a:moveTo>
                  <a:cubicBezTo>
                    <a:pt x="19996" y="0"/>
                    <a:pt x="0" y="19964"/>
                    <a:pt x="0" y="44624"/>
                  </a:cubicBezTo>
                  <a:lnTo>
                    <a:pt x="0" y="128979"/>
                  </a:lnTo>
                  <a:cubicBezTo>
                    <a:pt x="0" y="139939"/>
                    <a:pt x="8873" y="148845"/>
                    <a:pt x="19866" y="148845"/>
                  </a:cubicBezTo>
                  <a:lnTo>
                    <a:pt x="109897" y="148845"/>
                  </a:lnTo>
                  <a:cubicBezTo>
                    <a:pt x="120857" y="148845"/>
                    <a:pt x="129730" y="139939"/>
                    <a:pt x="129730" y="128979"/>
                  </a:cubicBezTo>
                  <a:lnTo>
                    <a:pt x="129730" y="44624"/>
                  </a:lnTo>
                  <a:cubicBezTo>
                    <a:pt x="129730" y="19964"/>
                    <a:pt x="109766" y="0"/>
                    <a:pt x="85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077475" y="314775"/>
              <a:ext cx="1342325" cy="3721125"/>
            </a:xfrm>
            <a:custGeom>
              <a:rect b="b" l="l" r="r" t="t"/>
              <a:pathLst>
                <a:path extrusionOk="0" h="148845" w="53693">
                  <a:moveTo>
                    <a:pt x="0" y="0"/>
                  </a:moveTo>
                  <a:cubicBezTo>
                    <a:pt x="24661" y="0"/>
                    <a:pt x="44624" y="19964"/>
                    <a:pt x="44624" y="44624"/>
                  </a:cubicBezTo>
                  <a:lnTo>
                    <a:pt x="44624" y="128979"/>
                  </a:lnTo>
                  <a:cubicBezTo>
                    <a:pt x="44624" y="139939"/>
                    <a:pt x="35752" y="148845"/>
                    <a:pt x="24759" y="148845"/>
                  </a:cubicBezTo>
                  <a:lnTo>
                    <a:pt x="33860" y="148845"/>
                  </a:lnTo>
                  <a:cubicBezTo>
                    <a:pt x="44820" y="148845"/>
                    <a:pt x="53693" y="139939"/>
                    <a:pt x="53693" y="128979"/>
                  </a:cubicBezTo>
                  <a:lnTo>
                    <a:pt x="53693" y="44624"/>
                  </a:lnTo>
                  <a:cubicBezTo>
                    <a:pt x="53693" y="19964"/>
                    <a:pt x="33729" y="0"/>
                    <a:pt x="9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596725" y="4389000"/>
              <a:ext cx="4406975" cy="991650"/>
            </a:xfrm>
            <a:custGeom>
              <a:rect b="b" l="l" r="r" t="t"/>
              <a:pathLst>
                <a:path extrusionOk="0" h="39666" w="176279">
                  <a:moveTo>
                    <a:pt x="32360" y="0"/>
                  </a:moveTo>
                  <a:cubicBezTo>
                    <a:pt x="18985" y="0"/>
                    <a:pt x="7340" y="9166"/>
                    <a:pt x="4209" y="22149"/>
                  </a:cubicBezTo>
                  <a:lnTo>
                    <a:pt x="1" y="39666"/>
                  </a:lnTo>
                  <a:lnTo>
                    <a:pt x="176278" y="39666"/>
                  </a:lnTo>
                  <a:lnTo>
                    <a:pt x="172070" y="22149"/>
                  </a:lnTo>
                  <a:cubicBezTo>
                    <a:pt x="168939" y="9166"/>
                    <a:pt x="157294" y="0"/>
                    <a:pt x="1439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4945975" y="4389000"/>
              <a:ext cx="1057725" cy="991650"/>
            </a:xfrm>
            <a:custGeom>
              <a:rect b="b" l="l" r="r" t="t"/>
              <a:pathLst>
                <a:path extrusionOk="0" h="39666" w="42309">
                  <a:moveTo>
                    <a:pt x="0" y="0"/>
                  </a:moveTo>
                  <a:cubicBezTo>
                    <a:pt x="13375" y="0"/>
                    <a:pt x="25020" y="9166"/>
                    <a:pt x="28119" y="22149"/>
                  </a:cubicBezTo>
                  <a:lnTo>
                    <a:pt x="32359" y="39666"/>
                  </a:lnTo>
                  <a:lnTo>
                    <a:pt x="42308" y="39666"/>
                  </a:lnTo>
                  <a:lnTo>
                    <a:pt x="38100" y="22149"/>
                  </a:lnTo>
                  <a:cubicBezTo>
                    <a:pt x="34969" y="9166"/>
                    <a:pt x="23324" y="0"/>
                    <a:pt x="99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2974925" y="4389000"/>
              <a:ext cx="1650575" cy="991650"/>
            </a:xfrm>
            <a:custGeom>
              <a:rect b="b" l="l" r="r" t="t"/>
              <a:pathLst>
                <a:path extrusionOk="0" h="39666" w="66023">
                  <a:moveTo>
                    <a:pt x="0" y="0"/>
                  </a:moveTo>
                  <a:lnTo>
                    <a:pt x="12559" y="39666"/>
                  </a:lnTo>
                  <a:lnTo>
                    <a:pt x="53334" y="39666"/>
                  </a:lnTo>
                  <a:lnTo>
                    <a:pt x="660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080725" y="4389000"/>
              <a:ext cx="544775" cy="991650"/>
            </a:xfrm>
            <a:custGeom>
              <a:rect b="b" l="l" r="r" t="t"/>
              <a:pathLst>
                <a:path extrusionOk="0" h="39666" w="21791">
                  <a:moveTo>
                    <a:pt x="12723" y="0"/>
                  </a:moveTo>
                  <a:lnTo>
                    <a:pt x="1" y="39666"/>
                  </a:lnTo>
                  <a:lnTo>
                    <a:pt x="9102" y="39666"/>
                  </a:lnTo>
                  <a:lnTo>
                    <a:pt x="217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974925" y="3699075"/>
              <a:ext cx="1650575" cy="1365175"/>
            </a:xfrm>
            <a:custGeom>
              <a:rect b="b" l="l" r="r" t="t"/>
              <a:pathLst>
                <a:path extrusionOk="0" h="54607" w="66023">
                  <a:moveTo>
                    <a:pt x="12233" y="1"/>
                  </a:moveTo>
                  <a:lnTo>
                    <a:pt x="12233" y="20747"/>
                  </a:lnTo>
                  <a:cubicBezTo>
                    <a:pt x="12233" y="24531"/>
                    <a:pt x="9166" y="27597"/>
                    <a:pt x="5383" y="27597"/>
                  </a:cubicBezTo>
                  <a:lnTo>
                    <a:pt x="0" y="27597"/>
                  </a:lnTo>
                  <a:lnTo>
                    <a:pt x="21105" y="49485"/>
                  </a:lnTo>
                  <a:cubicBezTo>
                    <a:pt x="24172" y="52682"/>
                    <a:pt x="28412" y="54606"/>
                    <a:pt x="32816" y="54606"/>
                  </a:cubicBezTo>
                  <a:lnTo>
                    <a:pt x="33012" y="54606"/>
                  </a:lnTo>
                  <a:cubicBezTo>
                    <a:pt x="37448" y="54606"/>
                    <a:pt x="41656" y="52714"/>
                    <a:pt x="44755" y="49518"/>
                  </a:cubicBezTo>
                  <a:lnTo>
                    <a:pt x="66023" y="27597"/>
                  </a:lnTo>
                  <a:lnTo>
                    <a:pt x="60641" y="27597"/>
                  </a:lnTo>
                  <a:cubicBezTo>
                    <a:pt x="56857" y="27597"/>
                    <a:pt x="53790" y="24531"/>
                    <a:pt x="53790" y="20747"/>
                  </a:cubicBezTo>
                  <a:lnTo>
                    <a:pt x="53790" y="1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3685225" y="3699075"/>
              <a:ext cx="940275" cy="1365175"/>
            </a:xfrm>
            <a:custGeom>
              <a:rect b="b" l="l" r="r" t="t"/>
              <a:pathLst>
                <a:path extrusionOk="0" h="54607" w="37611">
                  <a:moveTo>
                    <a:pt x="16310" y="1"/>
                  </a:moveTo>
                  <a:lnTo>
                    <a:pt x="16310" y="20747"/>
                  </a:lnTo>
                  <a:cubicBezTo>
                    <a:pt x="16310" y="24531"/>
                    <a:pt x="19376" y="27597"/>
                    <a:pt x="23160" y="27597"/>
                  </a:cubicBezTo>
                  <a:lnTo>
                    <a:pt x="28543" y="27597"/>
                  </a:lnTo>
                  <a:lnTo>
                    <a:pt x="7242" y="49518"/>
                  </a:lnTo>
                  <a:cubicBezTo>
                    <a:pt x="5219" y="51605"/>
                    <a:pt x="2708" y="53138"/>
                    <a:pt x="0" y="53954"/>
                  </a:cubicBezTo>
                  <a:cubicBezTo>
                    <a:pt x="1403" y="54378"/>
                    <a:pt x="2903" y="54606"/>
                    <a:pt x="4404" y="54606"/>
                  </a:cubicBezTo>
                  <a:lnTo>
                    <a:pt x="4600" y="54606"/>
                  </a:lnTo>
                  <a:cubicBezTo>
                    <a:pt x="9036" y="54606"/>
                    <a:pt x="13244" y="52714"/>
                    <a:pt x="16343" y="49518"/>
                  </a:cubicBezTo>
                  <a:lnTo>
                    <a:pt x="37611" y="27597"/>
                  </a:lnTo>
                  <a:lnTo>
                    <a:pt x="32229" y="27597"/>
                  </a:lnTo>
                  <a:cubicBezTo>
                    <a:pt x="28445" y="27597"/>
                    <a:pt x="25378" y="24531"/>
                    <a:pt x="25378" y="20747"/>
                  </a:cubicBezTo>
                  <a:lnTo>
                    <a:pt x="25378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2621800" y="1282775"/>
              <a:ext cx="2353550" cy="2626725"/>
            </a:xfrm>
            <a:custGeom>
              <a:rect b="b" l="l" r="r" t="t"/>
              <a:pathLst>
                <a:path extrusionOk="0" h="105069" w="94142">
                  <a:moveTo>
                    <a:pt x="11026" y="0"/>
                  </a:moveTo>
                  <a:cubicBezTo>
                    <a:pt x="4926" y="0"/>
                    <a:pt x="1" y="4926"/>
                    <a:pt x="1" y="11026"/>
                  </a:cubicBezTo>
                  <a:lnTo>
                    <a:pt x="1" y="61717"/>
                  </a:lnTo>
                  <a:cubicBezTo>
                    <a:pt x="1" y="85660"/>
                    <a:pt x="19410" y="105069"/>
                    <a:pt x="43320" y="105069"/>
                  </a:cubicBezTo>
                  <a:lnTo>
                    <a:pt x="50790" y="105069"/>
                  </a:lnTo>
                  <a:cubicBezTo>
                    <a:pt x="74733" y="105069"/>
                    <a:pt x="94142" y="85660"/>
                    <a:pt x="94142" y="61717"/>
                  </a:cubicBezTo>
                  <a:lnTo>
                    <a:pt x="94142" y="31576"/>
                  </a:lnTo>
                  <a:lnTo>
                    <a:pt x="57999" y="31576"/>
                  </a:lnTo>
                  <a:cubicBezTo>
                    <a:pt x="46549" y="31576"/>
                    <a:pt x="36242" y="24628"/>
                    <a:pt x="31936" y="14027"/>
                  </a:cubicBezTo>
                  <a:lnTo>
                    <a:pt x="26260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3685225" y="2072175"/>
              <a:ext cx="1290125" cy="1837325"/>
            </a:xfrm>
            <a:custGeom>
              <a:rect b="b" l="l" r="r" t="t"/>
              <a:pathLst>
                <a:path extrusionOk="0" h="73493" w="51605">
                  <a:moveTo>
                    <a:pt x="42504" y="0"/>
                  </a:moveTo>
                  <a:lnTo>
                    <a:pt x="42504" y="30141"/>
                  </a:lnTo>
                  <a:cubicBezTo>
                    <a:pt x="42504" y="53823"/>
                    <a:pt x="23552" y="73036"/>
                    <a:pt x="0" y="73493"/>
                  </a:cubicBezTo>
                  <a:lnTo>
                    <a:pt x="8253" y="73493"/>
                  </a:lnTo>
                  <a:cubicBezTo>
                    <a:pt x="32196" y="73493"/>
                    <a:pt x="51605" y="54084"/>
                    <a:pt x="51605" y="30141"/>
                  </a:cubicBezTo>
                  <a:lnTo>
                    <a:pt x="51605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3051575" y="1282775"/>
              <a:ext cx="1020200" cy="789425"/>
            </a:xfrm>
            <a:custGeom>
              <a:rect b="b" l="l" r="r" t="t"/>
              <a:pathLst>
                <a:path extrusionOk="0" h="31577" w="40808">
                  <a:moveTo>
                    <a:pt x="1" y="0"/>
                  </a:moveTo>
                  <a:lnTo>
                    <a:pt x="5676" y="14027"/>
                  </a:lnTo>
                  <a:cubicBezTo>
                    <a:pt x="9982" y="24628"/>
                    <a:pt x="20257" y="31576"/>
                    <a:pt x="31707" y="31576"/>
                  </a:cubicBezTo>
                  <a:lnTo>
                    <a:pt x="40808" y="31576"/>
                  </a:lnTo>
                  <a:cubicBezTo>
                    <a:pt x="29358" y="31576"/>
                    <a:pt x="19051" y="24628"/>
                    <a:pt x="14745" y="14027"/>
                  </a:cubicBezTo>
                  <a:lnTo>
                    <a:pt x="9069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3669725" y="2364100"/>
              <a:ext cx="260975" cy="567625"/>
            </a:xfrm>
            <a:custGeom>
              <a:rect b="b" l="l" r="r" t="t"/>
              <a:pathLst>
                <a:path extrusionOk="0" h="22705" w="10439">
                  <a:moveTo>
                    <a:pt x="5220" y="1"/>
                  </a:moveTo>
                  <a:cubicBezTo>
                    <a:pt x="2349" y="1"/>
                    <a:pt x="0" y="2317"/>
                    <a:pt x="0" y="5188"/>
                  </a:cubicBezTo>
                  <a:lnTo>
                    <a:pt x="0" y="17485"/>
                  </a:lnTo>
                  <a:cubicBezTo>
                    <a:pt x="0" y="20388"/>
                    <a:pt x="2349" y="22704"/>
                    <a:pt x="5220" y="22704"/>
                  </a:cubicBezTo>
                  <a:cubicBezTo>
                    <a:pt x="8090" y="22704"/>
                    <a:pt x="10439" y="20388"/>
                    <a:pt x="10439" y="17485"/>
                  </a:cubicBezTo>
                  <a:lnTo>
                    <a:pt x="10439" y="5188"/>
                  </a:lnTo>
                  <a:cubicBezTo>
                    <a:pt x="10439" y="2317"/>
                    <a:pt x="8090" y="1"/>
                    <a:pt x="5220" y="1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4975325" y="2072175"/>
              <a:ext cx="444475" cy="725800"/>
            </a:xfrm>
            <a:custGeom>
              <a:rect b="b" l="l" r="r" t="t"/>
              <a:pathLst>
                <a:path extrusionOk="0" h="29032" w="17779">
                  <a:moveTo>
                    <a:pt x="1" y="0"/>
                  </a:moveTo>
                  <a:lnTo>
                    <a:pt x="1" y="29032"/>
                  </a:lnTo>
                  <a:lnTo>
                    <a:pt x="3817" y="29032"/>
                  </a:lnTo>
                  <a:cubicBezTo>
                    <a:pt x="11548" y="29032"/>
                    <a:pt x="17779" y="22769"/>
                    <a:pt x="17779" y="15070"/>
                  </a:cubicBezTo>
                  <a:lnTo>
                    <a:pt x="17779" y="13994"/>
                  </a:lnTo>
                  <a:cubicBezTo>
                    <a:pt x="17779" y="6263"/>
                    <a:pt x="11548" y="0"/>
                    <a:pt x="3817" y="0"/>
                  </a:cubicBez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975325" y="2072175"/>
              <a:ext cx="444475" cy="725800"/>
            </a:xfrm>
            <a:custGeom>
              <a:rect b="b" l="l" r="r" t="t"/>
              <a:pathLst>
                <a:path extrusionOk="0" h="29032" w="17779">
                  <a:moveTo>
                    <a:pt x="1" y="0"/>
                  </a:moveTo>
                  <a:lnTo>
                    <a:pt x="1" y="1011"/>
                  </a:lnTo>
                  <a:cubicBezTo>
                    <a:pt x="5089" y="3099"/>
                    <a:pt x="8710" y="8122"/>
                    <a:pt x="8710" y="13994"/>
                  </a:cubicBezTo>
                  <a:lnTo>
                    <a:pt x="8710" y="15070"/>
                  </a:lnTo>
                  <a:cubicBezTo>
                    <a:pt x="8710" y="20909"/>
                    <a:pt x="5089" y="25933"/>
                    <a:pt x="1" y="28021"/>
                  </a:cubicBezTo>
                  <a:lnTo>
                    <a:pt x="1" y="29032"/>
                  </a:lnTo>
                  <a:lnTo>
                    <a:pt x="3817" y="29032"/>
                  </a:lnTo>
                  <a:cubicBezTo>
                    <a:pt x="11548" y="29032"/>
                    <a:pt x="17779" y="22769"/>
                    <a:pt x="17779" y="15070"/>
                  </a:cubicBezTo>
                  <a:lnTo>
                    <a:pt x="17779" y="13994"/>
                  </a:lnTo>
                  <a:cubicBezTo>
                    <a:pt x="17779" y="6263"/>
                    <a:pt x="11548" y="0"/>
                    <a:pt x="3817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2621800" y="2684600"/>
              <a:ext cx="2353550" cy="1224900"/>
            </a:xfrm>
            <a:custGeom>
              <a:rect b="b" l="l" r="r" t="t"/>
              <a:pathLst>
                <a:path extrusionOk="0" h="48996" w="94142">
                  <a:moveTo>
                    <a:pt x="47055" y="1"/>
                  </a:moveTo>
                  <a:cubicBezTo>
                    <a:pt x="43981" y="1"/>
                    <a:pt x="40906" y="164"/>
                    <a:pt x="37840" y="490"/>
                  </a:cubicBezTo>
                  <a:lnTo>
                    <a:pt x="1" y="4535"/>
                  </a:lnTo>
                  <a:lnTo>
                    <a:pt x="1" y="5644"/>
                  </a:lnTo>
                  <a:cubicBezTo>
                    <a:pt x="1" y="29587"/>
                    <a:pt x="19410" y="48996"/>
                    <a:pt x="43320" y="48996"/>
                  </a:cubicBezTo>
                  <a:lnTo>
                    <a:pt x="50790" y="48996"/>
                  </a:lnTo>
                  <a:cubicBezTo>
                    <a:pt x="74733" y="48996"/>
                    <a:pt x="94142" y="29587"/>
                    <a:pt x="94142" y="5644"/>
                  </a:cubicBezTo>
                  <a:lnTo>
                    <a:pt x="94142" y="4535"/>
                  </a:lnTo>
                  <a:lnTo>
                    <a:pt x="56270" y="490"/>
                  </a:lnTo>
                  <a:cubicBezTo>
                    <a:pt x="53204" y="164"/>
                    <a:pt x="50129" y="1"/>
                    <a:pt x="470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683575" y="2773500"/>
              <a:ext cx="1291775" cy="1136000"/>
            </a:xfrm>
            <a:custGeom>
              <a:rect b="b" l="l" r="r" t="t"/>
              <a:pathLst>
                <a:path extrusionOk="0" h="45440" w="51671">
                  <a:moveTo>
                    <a:pt x="42570" y="0"/>
                  </a:moveTo>
                  <a:lnTo>
                    <a:pt x="42570" y="2088"/>
                  </a:lnTo>
                  <a:cubicBezTo>
                    <a:pt x="42570" y="25802"/>
                    <a:pt x="23585" y="45048"/>
                    <a:pt x="1" y="45440"/>
                  </a:cubicBezTo>
                  <a:lnTo>
                    <a:pt x="8319" y="45440"/>
                  </a:lnTo>
                  <a:cubicBezTo>
                    <a:pt x="32262" y="45440"/>
                    <a:pt x="51671" y="26031"/>
                    <a:pt x="51671" y="2088"/>
                  </a:cubicBezTo>
                  <a:lnTo>
                    <a:pt x="51671" y="979"/>
                  </a:lnTo>
                  <a:lnTo>
                    <a:pt x="42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4404475" y="2348625"/>
              <a:ext cx="152525" cy="258525"/>
            </a:xfrm>
            <a:custGeom>
              <a:rect b="b" l="l" r="r" t="t"/>
              <a:pathLst>
                <a:path extrusionOk="0" h="10341" w="6101">
                  <a:moveTo>
                    <a:pt x="3035" y="0"/>
                  </a:moveTo>
                  <a:cubicBezTo>
                    <a:pt x="1371" y="0"/>
                    <a:pt x="1" y="1370"/>
                    <a:pt x="1" y="3066"/>
                  </a:cubicBezTo>
                  <a:lnTo>
                    <a:pt x="1" y="7274"/>
                  </a:lnTo>
                  <a:cubicBezTo>
                    <a:pt x="1" y="8971"/>
                    <a:pt x="1371" y="10341"/>
                    <a:pt x="3035" y="10341"/>
                  </a:cubicBezTo>
                  <a:cubicBezTo>
                    <a:pt x="4731" y="10341"/>
                    <a:pt x="6101" y="8971"/>
                    <a:pt x="6101" y="7274"/>
                  </a:cubicBezTo>
                  <a:lnTo>
                    <a:pt x="6101" y="3066"/>
                  </a:lnTo>
                  <a:cubicBezTo>
                    <a:pt x="6101" y="1370"/>
                    <a:pt x="4731" y="0"/>
                    <a:pt x="3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045875" y="2348625"/>
              <a:ext cx="153325" cy="258525"/>
            </a:xfrm>
            <a:custGeom>
              <a:rect b="b" l="l" r="r" t="t"/>
              <a:pathLst>
                <a:path extrusionOk="0" h="10341" w="6133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274"/>
                  </a:lnTo>
                  <a:cubicBezTo>
                    <a:pt x="0" y="8971"/>
                    <a:pt x="1370" y="10341"/>
                    <a:pt x="3066" y="10341"/>
                  </a:cubicBezTo>
                  <a:cubicBezTo>
                    <a:pt x="4763" y="10341"/>
                    <a:pt x="6133" y="8971"/>
                    <a:pt x="6133" y="7274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/>
          <p:nvPr/>
        </p:nvSpPr>
        <p:spPr>
          <a:xfrm>
            <a:off x="4678250" y="1235050"/>
            <a:ext cx="3831325" cy="3451456"/>
          </a:xfrm>
          <a:custGeom>
            <a:rect b="b" l="l" r="r" t="t"/>
            <a:pathLst>
              <a:path extrusionOk="0" h="58969" w="64732">
                <a:moveTo>
                  <a:pt x="32350" y="1"/>
                </a:moveTo>
                <a:cubicBezTo>
                  <a:pt x="24805" y="1"/>
                  <a:pt x="17260" y="2883"/>
                  <a:pt x="11496" y="8646"/>
                </a:cubicBezTo>
                <a:cubicBezTo>
                  <a:pt x="0" y="20142"/>
                  <a:pt x="0" y="38827"/>
                  <a:pt x="11496" y="50323"/>
                </a:cubicBezTo>
                <a:cubicBezTo>
                  <a:pt x="17260" y="56086"/>
                  <a:pt x="24805" y="58968"/>
                  <a:pt x="32350" y="58968"/>
                </a:cubicBezTo>
                <a:cubicBezTo>
                  <a:pt x="39895" y="58968"/>
                  <a:pt x="47441" y="56086"/>
                  <a:pt x="53204" y="50323"/>
                </a:cubicBezTo>
                <a:cubicBezTo>
                  <a:pt x="64732" y="38827"/>
                  <a:pt x="64732" y="20142"/>
                  <a:pt x="53204" y="8646"/>
                </a:cubicBezTo>
                <a:cubicBezTo>
                  <a:pt x="47441" y="2883"/>
                  <a:pt x="39895" y="1"/>
                  <a:pt x="3235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 txBox="1"/>
          <p:nvPr>
            <p:ph type="ctrTitle"/>
          </p:nvPr>
        </p:nvSpPr>
        <p:spPr>
          <a:xfrm>
            <a:off x="415474" y="1054364"/>
            <a:ext cx="4402251" cy="1878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6000"/>
              <a:t>Unit 2: </a:t>
            </a:r>
            <a:br>
              <a:rPr lang="en-US" sz="6000"/>
            </a:br>
            <a:r>
              <a:rPr lang="en-US" sz="6000"/>
              <a:t>Healthy living</a:t>
            </a:r>
            <a:endParaRPr sz="6000"/>
          </a:p>
        </p:txBody>
      </p:sp>
      <p:sp>
        <p:nvSpPr>
          <p:cNvPr id="95" name="Google Shape;95;p4"/>
          <p:cNvSpPr txBox="1"/>
          <p:nvPr>
            <p:ph idx="1" type="subTitle"/>
          </p:nvPr>
        </p:nvSpPr>
        <p:spPr>
          <a:xfrm>
            <a:off x="415475" y="3120523"/>
            <a:ext cx="4006602" cy="8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/>
              <a:t>Lesson 2: A closer look 1 </a:t>
            </a:r>
            <a:endParaRPr sz="2400"/>
          </a:p>
        </p:txBody>
      </p:sp>
      <p:sp>
        <p:nvSpPr>
          <p:cNvPr id="96" name="Google Shape;96;p4"/>
          <p:cNvSpPr/>
          <p:nvPr/>
        </p:nvSpPr>
        <p:spPr>
          <a:xfrm>
            <a:off x="7022145" y="3937460"/>
            <a:ext cx="136978" cy="121209"/>
          </a:xfrm>
          <a:custGeom>
            <a:rect b="b" l="l" r="r" t="t"/>
            <a:pathLst>
              <a:path extrusionOk="0" h="2798" w="3162">
                <a:moveTo>
                  <a:pt x="1551" y="1"/>
                </a:moveTo>
                <a:cubicBezTo>
                  <a:pt x="669" y="1"/>
                  <a:pt x="0" y="730"/>
                  <a:pt x="0" y="1582"/>
                </a:cubicBezTo>
                <a:cubicBezTo>
                  <a:pt x="0" y="2068"/>
                  <a:pt x="213" y="2524"/>
                  <a:pt x="608" y="2797"/>
                </a:cubicBezTo>
                <a:cubicBezTo>
                  <a:pt x="1490" y="2402"/>
                  <a:pt x="2310" y="1977"/>
                  <a:pt x="3162" y="1582"/>
                </a:cubicBezTo>
                <a:cubicBezTo>
                  <a:pt x="3101" y="700"/>
                  <a:pt x="2432" y="1"/>
                  <a:pt x="1551" y="1"/>
                </a:cubicBezTo>
                <a:close/>
              </a:path>
            </a:pathLst>
          </a:custGeom>
          <a:solidFill>
            <a:srgbClr val="F3F2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5600018" y="3936161"/>
            <a:ext cx="137021" cy="119866"/>
          </a:xfrm>
          <a:custGeom>
            <a:rect b="b" l="l" r="r" t="t"/>
            <a:pathLst>
              <a:path extrusionOk="0" h="2767" w="3163">
                <a:moveTo>
                  <a:pt x="1582" y="1"/>
                </a:moveTo>
                <a:cubicBezTo>
                  <a:pt x="730" y="1"/>
                  <a:pt x="31" y="700"/>
                  <a:pt x="1" y="1551"/>
                </a:cubicBezTo>
                <a:cubicBezTo>
                  <a:pt x="822" y="1976"/>
                  <a:pt x="1673" y="2402"/>
                  <a:pt x="2554" y="2767"/>
                </a:cubicBezTo>
                <a:cubicBezTo>
                  <a:pt x="2919" y="2523"/>
                  <a:pt x="3162" y="2067"/>
                  <a:pt x="3162" y="1551"/>
                </a:cubicBezTo>
                <a:cubicBezTo>
                  <a:pt x="3162" y="730"/>
                  <a:pt x="2463" y="1"/>
                  <a:pt x="1582" y="1"/>
                </a:cubicBezTo>
                <a:close/>
              </a:path>
            </a:pathLst>
          </a:custGeom>
          <a:solidFill>
            <a:srgbClr val="F3F2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" name="Google Shape;98;p4"/>
          <p:cNvGrpSpPr/>
          <p:nvPr/>
        </p:nvGrpSpPr>
        <p:grpSpPr>
          <a:xfrm>
            <a:off x="4656675" y="828495"/>
            <a:ext cx="3861050" cy="4362550"/>
            <a:chOff x="4207025" y="857450"/>
            <a:chExt cx="3861050" cy="4362550"/>
          </a:xfrm>
        </p:grpSpPr>
        <p:sp>
          <p:nvSpPr>
            <p:cNvPr id="99" name="Google Shape;99;p4"/>
            <p:cNvSpPr/>
            <p:nvPr/>
          </p:nvSpPr>
          <p:spPr>
            <a:xfrm>
              <a:off x="6244300" y="857450"/>
              <a:ext cx="672525" cy="672525"/>
            </a:xfrm>
            <a:custGeom>
              <a:rect b="b" l="l" r="r" t="t"/>
              <a:pathLst>
                <a:path extrusionOk="0" h="26901" w="26901">
                  <a:moveTo>
                    <a:pt x="13436" y="0"/>
                  </a:moveTo>
                  <a:cubicBezTo>
                    <a:pt x="6019" y="0"/>
                    <a:pt x="1" y="6019"/>
                    <a:pt x="1" y="13435"/>
                  </a:cubicBezTo>
                  <a:cubicBezTo>
                    <a:pt x="1" y="20882"/>
                    <a:pt x="6019" y="26900"/>
                    <a:pt x="13436" y="26900"/>
                  </a:cubicBezTo>
                  <a:cubicBezTo>
                    <a:pt x="20882" y="26900"/>
                    <a:pt x="26901" y="20882"/>
                    <a:pt x="26901" y="13435"/>
                  </a:cubicBezTo>
                  <a:cubicBezTo>
                    <a:pt x="26901" y="6019"/>
                    <a:pt x="20882" y="0"/>
                    <a:pt x="1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303550" y="1047375"/>
              <a:ext cx="1658875" cy="1285800"/>
            </a:xfrm>
            <a:custGeom>
              <a:rect b="b" l="l" r="r" t="t"/>
              <a:pathLst>
                <a:path extrusionOk="0" h="51432" w="66355">
                  <a:moveTo>
                    <a:pt x="25304" y="1"/>
                  </a:moveTo>
                  <a:cubicBezTo>
                    <a:pt x="15239" y="1"/>
                    <a:pt x="5496" y="4184"/>
                    <a:pt x="1" y="11765"/>
                  </a:cubicBezTo>
                  <a:lnTo>
                    <a:pt x="51673" y="51432"/>
                  </a:lnTo>
                  <a:cubicBezTo>
                    <a:pt x="51673" y="51432"/>
                    <a:pt x="66355" y="24501"/>
                    <a:pt x="47874" y="8270"/>
                  </a:cubicBezTo>
                  <a:cubicBezTo>
                    <a:pt x="41451" y="2627"/>
                    <a:pt x="33277" y="1"/>
                    <a:pt x="25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104475" y="1227875"/>
              <a:ext cx="1520550" cy="986000"/>
            </a:xfrm>
            <a:custGeom>
              <a:rect b="b" l="l" r="r" t="t"/>
              <a:pathLst>
                <a:path extrusionOk="0" h="39440" w="60822">
                  <a:moveTo>
                    <a:pt x="24594" y="0"/>
                  </a:moveTo>
                  <a:cubicBezTo>
                    <a:pt x="16945" y="0"/>
                    <a:pt x="11423" y="2501"/>
                    <a:pt x="8936" y="3907"/>
                  </a:cubicBezTo>
                  <a:cubicBezTo>
                    <a:pt x="7933" y="4454"/>
                    <a:pt x="7143" y="5244"/>
                    <a:pt x="6566" y="6187"/>
                  </a:cubicBezTo>
                  <a:cubicBezTo>
                    <a:pt x="4590" y="9469"/>
                    <a:pt x="0" y="17859"/>
                    <a:pt x="1854" y="22114"/>
                  </a:cubicBezTo>
                  <a:lnTo>
                    <a:pt x="54864" y="39439"/>
                  </a:lnTo>
                  <a:lnTo>
                    <a:pt x="60822" y="36552"/>
                  </a:lnTo>
                  <a:cubicBezTo>
                    <a:pt x="60001" y="24819"/>
                    <a:pt x="55320" y="8466"/>
                    <a:pt x="37296" y="2235"/>
                  </a:cubicBezTo>
                  <a:cubicBezTo>
                    <a:pt x="32620" y="603"/>
                    <a:pt x="28351" y="0"/>
                    <a:pt x="2459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4207025" y="2529200"/>
              <a:ext cx="3861050" cy="2690800"/>
            </a:xfrm>
            <a:custGeom>
              <a:rect b="b" l="l" r="r" t="t"/>
              <a:pathLst>
                <a:path extrusionOk="0" h="107632" w="154442">
                  <a:moveTo>
                    <a:pt x="87601" y="1"/>
                  </a:moveTo>
                  <a:lnTo>
                    <a:pt x="59303" y="19241"/>
                  </a:lnTo>
                  <a:lnTo>
                    <a:pt x="59820" y="31399"/>
                  </a:lnTo>
                  <a:cubicBezTo>
                    <a:pt x="59941" y="34226"/>
                    <a:pt x="58361" y="36810"/>
                    <a:pt x="55777" y="37904"/>
                  </a:cubicBezTo>
                  <a:cubicBezTo>
                    <a:pt x="49120" y="40791"/>
                    <a:pt x="36384" y="46232"/>
                    <a:pt x="31096" y="48238"/>
                  </a:cubicBezTo>
                  <a:cubicBezTo>
                    <a:pt x="23770" y="51065"/>
                    <a:pt x="10852" y="56597"/>
                    <a:pt x="7478" y="68999"/>
                  </a:cubicBezTo>
                  <a:cubicBezTo>
                    <a:pt x="4773" y="78847"/>
                    <a:pt x="1" y="107631"/>
                    <a:pt x="1" y="107631"/>
                  </a:cubicBezTo>
                  <a:lnTo>
                    <a:pt x="154441" y="107631"/>
                  </a:lnTo>
                  <a:cubicBezTo>
                    <a:pt x="154441" y="107631"/>
                    <a:pt x="149001" y="70123"/>
                    <a:pt x="134897" y="60001"/>
                  </a:cubicBezTo>
                  <a:cubicBezTo>
                    <a:pt x="125444" y="53223"/>
                    <a:pt x="109486" y="43679"/>
                    <a:pt x="99972" y="38086"/>
                  </a:cubicBezTo>
                  <a:cubicBezTo>
                    <a:pt x="95048" y="35199"/>
                    <a:pt x="91705" y="30183"/>
                    <a:pt x="90945" y="24530"/>
                  </a:cubicBezTo>
                  <a:lnTo>
                    <a:pt x="87601" y="1"/>
                  </a:lnTo>
                  <a:close/>
                </a:path>
              </a:pathLst>
            </a:custGeom>
            <a:solidFill>
              <a:srgbClr val="FFBFA8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4860550" y="4200950"/>
              <a:ext cx="25" cy="437725"/>
            </a:xfrm>
            <a:custGeom>
              <a:rect b="b" l="l" r="r" t="t"/>
              <a:pathLst>
                <a:path extrusionOk="0" fill="none" h="17509" w="1">
                  <a:moveTo>
                    <a:pt x="0" y="1"/>
                  </a:moveTo>
                  <a:lnTo>
                    <a:pt x="0" y="17509"/>
                  </a:lnTo>
                </a:path>
              </a:pathLst>
            </a:custGeom>
            <a:noFill/>
            <a:ln cap="rnd" cmpd="sng" w="22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704677" y="2582400"/>
              <a:ext cx="688475" cy="749275"/>
            </a:xfrm>
            <a:custGeom>
              <a:rect b="b" l="l" r="r" t="t"/>
              <a:pathLst>
                <a:path extrusionOk="0" h="29971" w="27539">
                  <a:moveTo>
                    <a:pt x="27539" y="0"/>
                  </a:moveTo>
                  <a:lnTo>
                    <a:pt x="0" y="17174"/>
                  </a:lnTo>
                  <a:lnTo>
                    <a:pt x="335" y="25259"/>
                  </a:lnTo>
                  <a:cubicBezTo>
                    <a:pt x="458" y="27976"/>
                    <a:pt x="2709" y="29970"/>
                    <a:pt x="5228" y="29970"/>
                  </a:cubicBezTo>
                  <a:cubicBezTo>
                    <a:pt x="5809" y="29970"/>
                    <a:pt x="6404" y="29864"/>
                    <a:pt x="6991" y="29636"/>
                  </a:cubicBezTo>
                  <a:cubicBezTo>
                    <a:pt x="23192" y="23405"/>
                    <a:pt x="27539" y="1"/>
                    <a:pt x="27539" y="0"/>
                  </a:cubicBezTo>
                  <a:close/>
                </a:path>
              </a:pathLst>
            </a:custGeom>
            <a:solidFill>
              <a:srgbClr val="F294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4526175" y="4504425"/>
              <a:ext cx="2576825" cy="715575"/>
            </a:xfrm>
            <a:custGeom>
              <a:rect b="b" l="l" r="r" t="t"/>
              <a:pathLst>
                <a:path extrusionOk="0" h="28623" w="103073">
                  <a:moveTo>
                    <a:pt x="12878" y="1"/>
                  </a:moveTo>
                  <a:cubicBezTo>
                    <a:pt x="7216" y="1"/>
                    <a:pt x="5351" y="3262"/>
                    <a:pt x="4712" y="11783"/>
                  </a:cubicBezTo>
                  <a:cubicBezTo>
                    <a:pt x="2189" y="18713"/>
                    <a:pt x="1" y="28592"/>
                    <a:pt x="1" y="28592"/>
                  </a:cubicBezTo>
                  <a:lnTo>
                    <a:pt x="103068" y="28592"/>
                  </a:lnTo>
                  <a:lnTo>
                    <a:pt x="101675" y="19078"/>
                  </a:lnTo>
                  <a:cubicBezTo>
                    <a:pt x="101067" y="14853"/>
                    <a:pt x="97450" y="11722"/>
                    <a:pt x="93194" y="11692"/>
                  </a:cubicBezTo>
                  <a:cubicBezTo>
                    <a:pt x="80306" y="11570"/>
                    <a:pt x="53376" y="10659"/>
                    <a:pt x="35412" y="5339"/>
                  </a:cubicBezTo>
                  <a:cubicBezTo>
                    <a:pt x="24514" y="2132"/>
                    <a:pt x="17455" y="1"/>
                    <a:pt x="12878" y="1"/>
                  </a:cubicBezTo>
                  <a:close/>
                  <a:moveTo>
                    <a:pt x="103068" y="28592"/>
                  </a:moveTo>
                  <a:lnTo>
                    <a:pt x="103073" y="28622"/>
                  </a:lnTo>
                  <a:lnTo>
                    <a:pt x="103073" y="28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083200" y="1488275"/>
              <a:ext cx="1723450" cy="1618350"/>
            </a:xfrm>
            <a:custGeom>
              <a:rect b="b" l="l" r="r" t="t"/>
              <a:pathLst>
                <a:path extrusionOk="0" h="64734" w="68938">
                  <a:moveTo>
                    <a:pt x="21778" y="1"/>
                  </a:moveTo>
                  <a:cubicBezTo>
                    <a:pt x="17283" y="1"/>
                    <a:pt x="13060" y="777"/>
                    <a:pt x="9635" y="2123"/>
                  </a:cubicBezTo>
                  <a:cubicBezTo>
                    <a:pt x="6292" y="3400"/>
                    <a:pt x="3830" y="6348"/>
                    <a:pt x="3070" y="9844"/>
                  </a:cubicBezTo>
                  <a:cubicBezTo>
                    <a:pt x="0" y="24069"/>
                    <a:pt x="3283" y="36045"/>
                    <a:pt x="3283" y="36045"/>
                  </a:cubicBezTo>
                  <a:cubicBezTo>
                    <a:pt x="486" y="44130"/>
                    <a:pt x="7538" y="64100"/>
                    <a:pt x="23101" y="64708"/>
                  </a:cubicBezTo>
                  <a:cubicBezTo>
                    <a:pt x="23554" y="64725"/>
                    <a:pt x="24000" y="64733"/>
                    <a:pt x="24440" y="64733"/>
                  </a:cubicBezTo>
                  <a:cubicBezTo>
                    <a:pt x="41437" y="64733"/>
                    <a:pt x="49148" y="52334"/>
                    <a:pt x="52585" y="41668"/>
                  </a:cubicBezTo>
                  <a:cubicBezTo>
                    <a:pt x="52949" y="41942"/>
                    <a:pt x="53314" y="42154"/>
                    <a:pt x="53709" y="42398"/>
                  </a:cubicBezTo>
                  <a:cubicBezTo>
                    <a:pt x="54806" y="42985"/>
                    <a:pt x="56000" y="43264"/>
                    <a:pt x="57214" y="43264"/>
                  </a:cubicBezTo>
                  <a:cubicBezTo>
                    <a:pt x="60646" y="43264"/>
                    <a:pt x="64242" y="41040"/>
                    <a:pt x="66263" y="37291"/>
                  </a:cubicBezTo>
                  <a:cubicBezTo>
                    <a:pt x="68937" y="32215"/>
                    <a:pt x="67722" y="26257"/>
                    <a:pt x="63497" y="24008"/>
                  </a:cubicBezTo>
                  <a:cubicBezTo>
                    <a:pt x="62401" y="23429"/>
                    <a:pt x="61201" y="23152"/>
                    <a:pt x="59981" y="23152"/>
                  </a:cubicBezTo>
                  <a:cubicBezTo>
                    <a:pt x="58256" y="23152"/>
                    <a:pt x="56492" y="23705"/>
                    <a:pt x="54925" y="24738"/>
                  </a:cubicBezTo>
                  <a:cubicBezTo>
                    <a:pt x="50199" y="6557"/>
                    <a:pt x="34840" y="1"/>
                    <a:pt x="21778" y="1"/>
                  </a:cubicBezTo>
                  <a:close/>
                </a:path>
              </a:pathLst>
            </a:custGeom>
            <a:solidFill>
              <a:srgbClr val="FFBFA8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5789125" y="2620700"/>
              <a:ext cx="1313875" cy="2599300"/>
            </a:xfrm>
            <a:custGeom>
              <a:rect b="b" l="l" r="r" t="t"/>
              <a:pathLst>
                <a:path extrusionOk="0" h="103972" w="52555">
                  <a:moveTo>
                    <a:pt x="17603" y="0"/>
                  </a:moveTo>
                  <a:cubicBezTo>
                    <a:pt x="17317" y="0"/>
                    <a:pt x="17002" y="79"/>
                    <a:pt x="16657" y="262"/>
                  </a:cubicBezTo>
                  <a:cubicBezTo>
                    <a:pt x="14408" y="1356"/>
                    <a:pt x="14864" y="5155"/>
                    <a:pt x="14864" y="5155"/>
                  </a:cubicBezTo>
                  <a:cubicBezTo>
                    <a:pt x="14523" y="4415"/>
                    <a:pt x="13809" y="4024"/>
                    <a:pt x="13062" y="4024"/>
                  </a:cubicBezTo>
                  <a:cubicBezTo>
                    <a:pt x="11878" y="4024"/>
                    <a:pt x="10609" y="5006"/>
                    <a:pt x="10609" y="7131"/>
                  </a:cubicBezTo>
                  <a:cubicBezTo>
                    <a:pt x="10609" y="10535"/>
                    <a:pt x="12645" y="27162"/>
                    <a:pt x="12645" y="27162"/>
                  </a:cubicBezTo>
                  <a:cubicBezTo>
                    <a:pt x="12645" y="27162"/>
                    <a:pt x="5095" y="15536"/>
                    <a:pt x="2322" y="15536"/>
                  </a:cubicBezTo>
                  <a:cubicBezTo>
                    <a:pt x="2172" y="15536"/>
                    <a:pt x="2036" y="15570"/>
                    <a:pt x="1916" y="15642"/>
                  </a:cubicBezTo>
                  <a:cubicBezTo>
                    <a:pt x="1" y="16736"/>
                    <a:pt x="8967" y="31630"/>
                    <a:pt x="8967" y="31630"/>
                  </a:cubicBezTo>
                  <a:cubicBezTo>
                    <a:pt x="8967" y="31630"/>
                    <a:pt x="8542" y="38104"/>
                    <a:pt x="8177" y="43606"/>
                  </a:cubicBezTo>
                  <a:cubicBezTo>
                    <a:pt x="7843" y="49107"/>
                    <a:pt x="11855" y="56281"/>
                    <a:pt x="11855" y="56281"/>
                  </a:cubicBezTo>
                  <a:lnTo>
                    <a:pt x="22889" y="103971"/>
                  </a:lnTo>
                  <a:lnTo>
                    <a:pt x="52555" y="103971"/>
                  </a:lnTo>
                  <a:lnTo>
                    <a:pt x="27539" y="53697"/>
                  </a:lnTo>
                  <a:cubicBezTo>
                    <a:pt x="27539" y="53697"/>
                    <a:pt x="31947" y="29441"/>
                    <a:pt x="31582" y="26919"/>
                  </a:cubicBezTo>
                  <a:cubicBezTo>
                    <a:pt x="31187" y="24426"/>
                    <a:pt x="25442" y="4547"/>
                    <a:pt x="24591" y="1964"/>
                  </a:cubicBezTo>
                  <a:cubicBezTo>
                    <a:pt x="24227" y="897"/>
                    <a:pt x="23417" y="406"/>
                    <a:pt x="22584" y="406"/>
                  </a:cubicBezTo>
                  <a:cubicBezTo>
                    <a:pt x="21398" y="406"/>
                    <a:pt x="20164" y="1400"/>
                    <a:pt x="20092" y="3149"/>
                  </a:cubicBezTo>
                  <a:cubicBezTo>
                    <a:pt x="20092" y="3149"/>
                    <a:pt x="19412" y="0"/>
                    <a:pt x="17603" y="0"/>
                  </a:cubicBezTo>
                  <a:close/>
                </a:path>
              </a:pathLst>
            </a:custGeom>
            <a:solidFill>
              <a:srgbClr val="FFBFA8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6161475" y="2748800"/>
              <a:ext cx="108700" cy="535750"/>
            </a:xfrm>
            <a:custGeom>
              <a:rect b="b" l="l" r="r" t="t"/>
              <a:pathLst>
                <a:path extrusionOk="0" fill="none" h="21430" w="4348">
                  <a:moveTo>
                    <a:pt x="1" y="1"/>
                  </a:moveTo>
                  <a:lnTo>
                    <a:pt x="4347" y="21430"/>
                  </a:lnTo>
                </a:path>
              </a:pathLst>
            </a:custGeom>
            <a:noFill/>
            <a:ln cap="rnd" cmpd="sng" w="22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291425" y="2699425"/>
              <a:ext cx="136025" cy="535750"/>
            </a:xfrm>
            <a:custGeom>
              <a:rect b="b" l="l" r="r" t="t"/>
              <a:pathLst>
                <a:path extrusionOk="0" fill="none" h="21430" w="5441">
                  <a:moveTo>
                    <a:pt x="0" y="0"/>
                  </a:moveTo>
                  <a:lnTo>
                    <a:pt x="5441" y="21429"/>
                  </a:lnTo>
                </a:path>
              </a:pathLst>
            </a:custGeom>
            <a:noFill/>
            <a:ln cap="rnd" cmpd="sng" w="22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493525" y="2091500"/>
              <a:ext cx="145925" cy="354150"/>
            </a:xfrm>
            <a:custGeom>
              <a:rect b="b" l="l" r="r" t="t"/>
              <a:pathLst>
                <a:path extrusionOk="0" fill="none" h="14166" w="5837">
                  <a:moveTo>
                    <a:pt x="2220" y="1"/>
                  </a:moveTo>
                  <a:cubicBezTo>
                    <a:pt x="2220" y="1"/>
                    <a:pt x="2280" y="6901"/>
                    <a:pt x="2220" y="8815"/>
                  </a:cubicBezTo>
                  <a:cubicBezTo>
                    <a:pt x="2128" y="10700"/>
                    <a:pt x="1" y="12098"/>
                    <a:pt x="1" y="12980"/>
                  </a:cubicBezTo>
                  <a:cubicBezTo>
                    <a:pt x="1" y="13861"/>
                    <a:pt x="2524" y="14165"/>
                    <a:pt x="5837" y="14165"/>
                  </a:cubicBezTo>
                </a:path>
              </a:pathLst>
            </a:custGeom>
            <a:noFill/>
            <a:ln cap="rnd" cmpd="sng" w="22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525450" y="2560325"/>
              <a:ext cx="178600" cy="256900"/>
            </a:xfrm>
            <a:custGeom>
              <a:rect b="b" l="l" r="r" t="t"/>
              <a:pathLst>
                <a:path extrusionOk="0" h="10276" w="7144">
                  <a:moveTo>
                    <a:pt x="3247" y="1"/>
                  </a:moveTo>
                  <a:cubicBezTo>
                    <a:pt x="3229" y="1"/>
                    <a:pt x="3210" y="1"/>
                    <a:pt x="3192" y="2"/>
                  </a:cubicBezTo>
                  <a:cubicBezTo>
                    <a:pt x="0" y="123"/>
                    <a:pt x="1611" y="10276"/>
                    <a:pt x="1611" y="10276"/>
                  </a:cubicBezTo>
                  <a:lnTo>
                    <a:pt x="7143" y="10276"/>
                  </a:lnTo>
                  <a:cubicBezTo>
                    <a:pt x="7143" y="10276"/>
                    <a:pt x="6392" y="1"/>
                    <a:pt x="3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183500" y="2052400"/>
              <a:ext cx="235050" cy="65225"/>
            </a:xfrm>
            <a:custGeom>
              <a:rect b="b" l="l" r="r" t="t"/>
              <a:pathLst>
                <a:path extrusionOk="0" h="2609" w="9402">
                  <a:moveTo>
                    <a:pt x="5321" y="1"/>
                  </a:moveTo>
                  <a:cubicBezTo>
                    <a:pt x="3534" y="1"/>
                    <a:pt x="2189" y="1170"/>
                    <a:pt x="2189" y="1170"/>
                  </a:cubicBezTo>
                  <a:lnTo>
                    <a:pt x="0" y="288"/>
                  </a:lnTo>
                  <a:lnTo>
                    <a:pt x="1368" y="2081"/>
                  </a:lnTo>
                  <a:cubicBezTo>
                    <a:pt x="1563" y="2347"/>
                    <a:pt x="1861" y="2489"/>
                    <a:pt x="2166" y="2489"/>
                  </a:cubicBezTo>
                  <a:cubicBezTo>
                    <a:pt x="2384" y="2489"/>
                    <a:pt x="2606" y="2416"/>
                    <a:pt x="2797" y="2264"/>
                  </a:cubicBezTo>
                  <a:cubicBezTo>
                    <a:pt x="3681" y="1624"/>
                    <a:pt x="4584" y="1385"/>
                    <a:pt x="5438" y="1385"/>
                  </a:cubicBezTo>
                  <a:cubicBezTo>
                    <a:pt x="6813" y="1385"/>
                    <a:pt x="8062" y="2005"/>
                    <a:pt x="8906" y="2568"/>
                  </a:cubicBezTo>
                  <a:cubicBezTo>
                    <a:pt x="8952" y="2596"/>
                    <a:pt x="9000" y="2609"/>
                    <a:pt x="9045" y="2609"/>
                  </a:cubicBezTo>
                  <a:cubicBezTo>
                    <a:pt x="9243" y="2609"/>
                    <a:pt x="9402" y="2376"/>
                    <a:pt x="9180" y="2203"/>
                  </a:cubicBezTo>
                  <a:cubicBezTo>
                    <a:pt x="7874" y="511"/>
                    <a:pt x="6501" y="1"/>
                    <a:pt x="5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259475" y="2075400"/>
              <a:ext cx="125425" cy="189475"/>
            </a:xfrm>
            <a:custGeom>
              <a:rect b="b" l="l" r="r" t="t"/>
              <a:pathLst>
                <a:path extrusionOk="0" h="7579" w="5017">
                  <a:moveTo>
                    <a:pt x="2328" y="0"/>
                  </a:moveTo>
                  <a:cubicBezTo>
                    <a:pt x="2282" y="0"/>
                    <a:pt x="2236" y="2"/>
                    <a:pt x="2189" y="6"/>
                  </a:cubicBezTo>
                  <a:cubicBezTo>
                    <a:pt x="913" y="98"/>
                    <a:pt x="1" y="1891"/>
                    <a:pt x="153" y="3958"/>
                  </a:cubicBezTo>
                  <a:cubicBezTo>
                    <a:pt x="301" y="5998"/>
                    <a:pt x="1427" y="7579"/>
                    <a:pt x="2691" y="7579"/>
                  </a:cubicBezTo>
                  <a:cubicBezTo>
                    <a:pt x="2727" y="7579"/>
                    <a:pt x="2762" y="7577"/>
                    <a:pt x="2797" y="7575"/>
                  </a:cubicBezTo>
                  <a:cubicBezTo>
                    <a:pt x="4104" y="7484"/>
                    <a:pt x="5016" y="5690"/>
                    <a:pt x="4834" y="3593"/>
                  </a:cubicBezTo>
                  <a:cubicBezTo>
                    <a:pt x="4687" y="1570"/>
                    <a:pt x="3579" y="0"/>
                    <a:pt x="2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751900" y="2052400"/>
              <a:ext cx="234575" cy="65225"/>
            </a:xfrm>
            <a:custGeom>
              <a:rect b="b" l="l" r="r" t="t"/>
              <a:pathLst>
                <a:path extrusionOk="0" h="2609" w="9383">
                  <a:moveTo>
                    <a:pt x="5351" y="1"/>
                  </a:moveTo>
                  <a:cubicBezTo>
                    <a:pt x="3564" y="1"/>
                    <a:pt x="2219" y="1170"/>
                    <a:pt x="2219" y="1170"/>
                  </a:cubicBezTo>
                  <a:lnTo>
                    <a:pt x="0" y="288"/>
                  </a:lnTo>
                  <a:lnTo>
                    <a:pt x="1368" y="2081"/>
                  </a:lnTo>
                  <a:cubicBezTo>
                    <a:pt x="1581" y="2347"/>
                    <a:pt x="1886" y="2489"/>
                    <a:pt x="2194" y="2489"/>
                  </a:cubicBezTo>
                  <a:cubicBezTo>
                    <a:pt x="2415" y="2489"/>
                    <a:pt x="2637" y="2416"/>
                    <a:pt x="2827" y="2264"/>
                  </a:cubicBezTo>
                  <a:cubicBezTo>
                    <a:pt x="3712" y="1624"/>
                    <a:pt x="4614" y="1385"/>
                    <a:pt x="5468" y="1385"/>
                  </a:cubicBezTo>
                  <a:cubicBezTo>
                    <a:pt x="6844" y="1385"/>
                    <a:pt x="8093" y="2005"/>
                    <a:pt x="8937" y="2568"/>
                  </a:cubicBezTo>
                  <a:cubicBezTo>
                    <a:pt x="8982" y="2596"/>
                    <a:pt x="9028" y="2609"/>
                    <a:pt x="9071" y="2609"/>
                  </a:cubicBezTo>
                  <a:cubicBezTo>
                    <a:pt x="9255" y="2609"/>
                    <a:pt x="9383" y="2376"/>
                    <a:pt x="9210" y="2203"/>
                  </a:cubicBezTo>
                  <a:cubicBezTo>
                    <a:pt x="7904" y="511"/>
                    <a:pt x="6532" y="1"/>
                    <a:pt x="5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827125" y="2075400"/>
              <a:ext cx="125400" cy="189475"/>
            </a:xfrm>
            <a:custGeom>
              <a:rect b="b" l="l" r="r" t="t"/>
              <a:pathLst>
                <a:path extrusionOk="0" h="7579" w="5016">
                  <a:moveTo>
                    <a:pt x="2358" y="0"/>
                  </a:moveTo>
                  <a:cubicBezTo>
                    <a:pt x="2312" y="0"/>
                    <a:pt x="2266" y="2"/>
                    <a:pt x="2219" y="6"/>
                  </a:cubicBezTo>
                  <a:cubicBezTo>
                    <a:pt x="912" y="98"/>
                    <a:pt x="0" y="1891"/>
                    <a:pt x="183" y="3958"/>
                  </a:cubicBezTo>
                  <a:cubicBezTo>
                    <a:pt x="331" y="5998"/>
                    <a:pt x="1457" y="7579"/>
                    <a:pt x="2721" y="7579"/>
                  </a:cubicBezTo>
                  <a:cubicBezTo>
                    <a:pt x="2757" y="7579"/>
                    <a:pt x="2792" y="7577"/>
                    <a:pt x="2827" y="7575"/>
                  </a:cubicBezTo>
                  <a:cubicBezTo>
                    <a:pt x="4104" y="7484"/>
                    <a:pt x="5016" y="5690"/>
                    <a:pt x="4864" y="3593"/>
                  </a:cubicBezTo>
                  <a:cubicBezTo>
                    <a:pt x="4717" y="1570"/>
                    <a:pt x="3609" y="0"/>
                    <a:pt x="2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5716950" y="1879375"/>
              <a:ext cx="362475" cy="122500"/>
            </a:xfrm>
            <a:custGeom>
              <a:rect b="b" l="l" r="r" t="t"/>
              <a:pathLst>
                <a:path extrusionOk="0" h="4900" w="14499">
                  <a:moveTo>
                    <a:pt x="3586" y="1"/>
                  </a:moveTo>
                  <a:cubicBezTo>
                    <a:pt x="1559" y="1"/>
                    <a:pt x="152" y="340"/>
                    <a:pt x="152" y="340"/>
                  </a:cubicBezTo>
                  <a:lnTo>
                    <a:pt x="0" y="4018"/>
                  </a:lnTo>
                  <a:cubicBezTo>
                    <a:pt x="1052" y="3421"/>
                    <a:pt x="3467" y="3016"/>
                    <a:pt x="6125" y="3016"/>
                  </a:cubicBezTo>
                  <a:cubicBezTo>
                    <a:pt x="9151" y="3016"/>
                    <a:pt x="12492" y="3540"/>
                    <a:pt x="14499" y="4899"/>
                  </a:cubicBezTo>
                  <a:cubicBezTo>
                    <a:pt x="11309" y="806"/>
                    <a:pt x="6711" y="1"/>
                    <a:pt x="3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5172850" y="1886825"/>
              <a:ext cx="255350" cy="99075"/>
            </a:xfrm>
            <a:custGeom>
              <a:rect b="b" l="l" r="r" t="t"/>
              <a:pathLst>
                <a:path extrusionOk="0" h="3963" w="10214">
                  <a:moveTo>
                    <a:pt x="6843" y="1"/>
                  </a:moveTo>
                  <a:cubicBezTo>
                    <a:pt x="4612" y="1"/>
                    <a:pt x="1750" y="731"/>
                    <a:pt x="1" y="3963"/>
                  </a:cubicBezTo>
                  <a:cubicBezTo>
                    <a:pt x="1756" y="2802"/>
                    <a:pt x="3490" y="2341"/>
                    <a:pt x="5144" y="2341"/>
                  </a:cubicBezTo>
                  <a:cubicBezTo>
                    <a:pt x="6956" y="2341"/>
                    <a:pt x="8672" y="2895"/>
                    <a:pt x="10214" y="3689"/>
                  </a:cubicBezTo>
                  <a:lnTo>
                    <a:pt x="10092" y="498"/>
                  </a:lnTo>
                  <a:cubicBezTo>
                    <a:pt x="10092" y="498"/>
                    <a:pt x="8683" y="1"/>
                    <a:pt x="6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6470000" y="2108225"/>
              <a:ext cx="227975" cy="173275"/>
            </a:xfrm>
            <a:custGeom>
              <a:rect b="b" l="l" r="r" t="t"/>
              <a:pathLst>
                <a:path extrusionOk="0" fill="none" h="6931" w="9119">
                  <a:moveTo>
                    <a:pt x="8876" y="6931"/>
                  </a:moveTo>
                  <a:cubicBezTo>
                    <a:pt x="9119" y="2675"/>
                    <a:pt x="2736" y="0"/>
                    <a:pt x="0" y="5776"/>
                  </a:cubicBezTo>
                </a:path>
              </a:pathLst>
            </a:custGeom>
            <a:noFill/>
            <a:ln cap="rnd" cmpd="sng" w="22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5821800" y="2307625"/>
              <a:ext cx="300175" cy="173425"/>
            </a:xfrm>
            <a:custGeom>
              <a:rect b="b" l="l" r="r" t="t"/>
              <a:pathLst>
                <a:path extrusionOk="0" h="6937" w="12007">
                  <a:moveTo>
                    <a:pt x="7412" y="0"/>
                  </a:moveTo>
                  <a:cubicBezTo>
                    <a:pt x="6721" y="0"/>
                    <a:pt x="5983" y="84"/>
                    <a:pt x="5229" y="262"/>
                  </a:cubicBezTo>
                  <a:cubicBezTo>
                    <a:pt x="2159" y="991"/>
                    <a:pt x="1" y="2997"/>
                    <a:pt x="396" y="4791"/>
                  </a:cubicBezTo>
                  <a:cubicBezTo>
                    <a:pt x="718" y="6125"/>
                    <a:pt x="2432" y="6937"/>
                    <a:pt x="4578" y="6937"/>
                  </a:cubicBezTo>
                  <a:cubicBezTo>
                    <a:pt x="5267" y="6937"/>
                    <a:pt x="6002" y="6853"/>
                    <a:pt x="6748" y="6675"/>
                  </a:cubicBezTo>
                  <a:cubicBezTo>
                    <a:pt x="9849" y="5946"/>
                    <a:pt x="12007" y="3940"/>
                    <a:pt x="11581" y="2146"/>
                  </a:cubicBezTo>
                  <a:cubicBezTo>
                    <a:pt x="11259" y="812"/>
                    <a:pt x="9562" y="0"/>
                    <a:pt x="7412" y="0"/>
                  </a:cubicBezTo>
                  <a:close/>
                </a:path>
              </a:pathLst>
            </a:custGeom>
            <a:solidFill>
              <a:srgbClr val="F294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167911" y="2318325"/>
              <a:ext cx="256875" cy="158475"/>
            </a:xfrm>
            <a:custGeom>
              <a:rect b="b" l="l" r="r" t="t"/>
              <a:pathLst>
                <a:path extrusionOk="0" h="6339" w="10275">
                  <a:moveTo>
                    <a:pt x="3903" y="1"/>
                  </a:moveTo>
                  <a:cubicBezTo>
                    <a:pt x="2252" y="1"/>
                    <a:pt x="815" y="461"/>
                    <a:pt x="1" y="1201"/>
                  </a:cubicBezTo>
                  <a:cubicBezTo>
                    <a:pt x="244" y="2265"/>
                    <a:pt x="396" y="2843"/>
                    <a:pt x="396" y="2843"/>
                  </a:cubicBezTo>
                  <a:cubicBezTo>
                    <a:pt x="244" y="3299"/>
                    <a:pt x="122" y="3785"/>
                    <a:pt x="1" y="4332"/>
                  </a:cubicBezTo>
                  <a:cubicBezTo>
                    <a:pt x="882" y="5274"/>
                    <a:pt x="2432" y="6004"/>
                    <a:pt x="4256" y="6278"/>
                  </a:cubicBezTo>
                  <a:cubicBezTo>
                    <a:pt x="4625" y="6319"/>
                    <a:pt x="4987" y="6339"/>
                    <a:pt x="5340" y="6339"/>
                  </a:cubicBezTo>
                  <a:cubicBezTo>
                    <a:pt x="7838" y="6339"/>
                    <a:pt x="9845" y="5337"/>
                    <a:pt x="10031" y="3846"/>
                  </a:cubicBezTo>
                  <a:cubicBezTo>
                    <a:pt x="10274" y="2113"/>
                    <a:pt x="8025" y="442"/>
                    <a:pt x="5077" y="77"/>
                  </a:cubicBezTo>
                  <a:cubicBezTo>
                    <a:pt x="4677" y="25"/>
                    <a:pt x="4284" y="1"/>
                    <a:pt x="3903" y="1"/>
                  </a:cubicBezTo>
                  <a:close/>
                </a:path>
              </a:pathLst>
            </a:custGeom>
            <a:solidFill>
              <a:srgbClr val="F294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734375" y="1704380"/>
              <a:ext cx="75226" cy="63576"/>
            </a:xfrm>
            <a:custGeom>
              <a:rect b="b" l="l" r="r" t="t"/>
              <a:pathLst>
                <a:path extrusionOk="0" h="1369" w="2736">
                  <a:moveTo>
                    <a:pt x="1368" y="1"/>
                  </a:moveTo>
                  <a:cubicBezTo>
                    <a:pt x="608" y="1"/>
                    <a:pt x="0" y="305"/>
                    <a:pt x="0" y="669"/>
                  </a:cubicBezTo>
                  <a:cubicBezTo>
                    <a:pt x="0" y="1065"/>
                    <a:pt x="608" y="1369"/>
                    <a:pt x="1368" y="1369"/>
                  </a:cubicBezTo>
                  <a:cubicBezTo>
                    <a:pt x="2098" y="1369"/>
                    <a:pt x="2736" y="1065"/>
                    <a:pt x="2736" y="669"/>
                  </a:cubicBezTo>
                  <a:cubicBezTo>
                    <a:pt x="2736" y="305"/>
                    <a:pt x="2098" y="1"/>
                    <a:pt x="1368" y="1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5578625" y="1798960"/>
              <a:ext cx="32497" cy="32499"/>
            </a:xfrm>
            <a:custGeom>
              <a:rect b="b" l="l" r="r" t="t"/>
              <a:pathLst>
                <a:path extrusionOk="0" h="700" w="700">
                  <a:moveTo>
                    <a:pt x="366" y="0"/>
                  </a:moveTo>
                  <a:cubicBezTo>
                    <a:pt x="153" y="0"/>
                    <a:pt x="1" y="183"/>
                    <a:pt x="1" y="365"/>
                  </a:cubicBezTo>
                  <a:cubicBezTo>
                    <a:pt x="1" y="547"/>
                    <a:pt x="153" y="699"/>
                    <a:pt x="366" y="699"/>
                  </a:cubicBezTo>
                  <a:cubicBezTo>
                    <a:pt x="548" y="699"/>
                    <a:pt x="700" y="547"/>
                    <a:pt x="700" y="365"/>
                  </a:cubicBezTo>
                  <a:cubicBezTo>
                    <a:pt x="700" y="183"/>
                    <a:pt x="548" y="0"/>
                    <a:pt x="366" y="0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5629437" y="1647930"/>
              <a:ext cx="32499" cy="25500"/>
            </a:xfrm>
            <a:custGeom>
              <a:rect b="b" l="l" r="r" t="t"/>
              <a:pathLst>
                <a:path extrusionOk="0" h="549" w="1429">
                  <a:moveTo>
                    <a:pt x="730" y="1"/>
                  </a:moveTo>
                  <a:cubicBezTo>
                    <a:pt x="335" y="1"/>
                    <a:pt x="0" y="122"/>
                    <a:pt x="0" y="274"/>
                  </a:cubicBezTo>
                  <a:cubicBezTo>
                    <a:pt x="0" y="426"/>
                    <a:pt x="335" y="548"/>
                    <a:pt x="730" y="548"/>
                  </a:cubicBezTo>
                  <a:cubicBezTo>
                    <a:pt x="1125" y="548"/>
                    <a:pt x="1429" y="426"/>
                    <a:pt x="1429" y="274"/>
                  </a:cubicBezTo>
                  <a:cubicBezTo>
                    <a:pt x="1429" y="122"/>
                    <a:pt x="1125" y="1"/>
                    <a:pt x="730" y="1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5762525" y="1789075"/>
              <a:ext cx="12950" cy="12950"/>
            </a:xfrm>
            <a:custGeom>
              <a:rect b="b" l="l" r="r" t="t"/>
              <a:pathLst>
                <a:path extrusionOk="0" h="518" w="518">
                  <a:moveTo>
                    <a:pt x="274" y="0"/>
                  </a:moveTo>
                  <a:cubicBezTo>
                    <a:pt x="122" y="0"/>
                    <a:pt x="1" y="122"/>
                    <a:pt x="1" y="274"/>
                  </a:cubicBezTo>
                  <a:cubicBezTo>
                    <a:pt x="1" y="426"/>
                    <a:pt x="122" y="517"/>
                    <a:pt x="274" y="517"/>
                  </a:cubicBezTo>
                  <a:cubicBezTo>
                    <a:pt x="426" y="517"/>
                    <a:pt x="517" y="426"/>
                    <a:pt x="517" y="274"/>
                  </a:cubicBezTo>
                  <a:cubicBezTo>
                    <a:pt x="517" y="122"/>
                    <a:pt x="426" y="0"/>
                    <a:pt x="274" y="0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6162225" y="2404950"/>
              <a:ext cx="50950" cy="53250"/>
            </a:xfrm>
            <a:custGeom>
              <a:rect b="b" l="l" r="r" t="t"/>
              <a:pathLst>
                <a:path extrusionOk="0" h="2130" w="2038">
                  <a:moveTo>
                    <a:pt x="1285" y="0"/>
                  </a:moveTo>
                  <a:cubicBezTo>
                    <a:pt x="952" y="0"/>
                    <a:pt x="565" y="240"/>
                    <a:pt x="335" y="654"/>
                  </a:cubicBezTo>
                  <a:cubicBezTo>
                    <a:pt x="1" y="1202"/>
                    <a:pt x="62" y="1840"/>
                    <a:pt x="457" y="2053"/>
                  </a:cubicBezTo>
                  <a:cubicBezTo>
                    <a:pt x="546" y="2104"/>
                    <a:pt x="647" y="2129"/>
                    <a:pt x="754" y="2129"/>
                  </a:cubicBezTo>
                  <a:cubicBezTo>
                    <a:pt x="1086" y="2129"/>
                    <a:pt x="1473" y="1889"/>
                    <a:pt x="1703" y="1475"/>
                  </a:cubicBezTo>
                  <a:cubicBezTo>
                    <a:pt x="2037" y="928"/>
                    <a:pt x="1977" y="290"/>
                    <a:pt x="1581" y="77"/>
                  </a:cubicBezTo>
                  <a:cubicBezTo>
                    <a:pt x="1493" y="25"/>
                    <a:pt x="1391" y="0"/>
                    <a:pt x="1285" y="0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6130325" y="2476775"/>
              <a:ext cx="11425" cy="11425"/>
            </a:xfrm>
            <a:custGeom>
              <a:rect b="b" l="l" r="r" t="t"/>
              <a:pathLst>
                <a:path extrusionOk="0" h="457" w="457">
                  <a:moveTo>
                    <a:pt x="213" y="0"/>
                  </a:moveTo>
                  <a:cubicBezTo>
                    <a:pt x="91" y="0"/>
                    <a:pt x="0" y="92"/>
                    <a:pt x="0" y="243"/>
                  </a:cubicBezTo>
                  <a:cubicBezTo>
                    <a:pt x="0" y="365"/>
                    <a:pt x="91" y="456"/>
                    <a:pt x="213" y="456"/>
                  </a:cubicBezTo>
                  <a:cubicBezTo>
                    <a:pt x="335" y="456"/>
                    <a:pt x="456" y="365"/>
                    <a:pt x="456" y="243"/>
                  </a:cubicBezTo>
                  <a:cubicBezTo>
                    <a:pt x="456" y="92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6034575" y="2545925"/>
              <a:ext cx="33450" cy="19025"/>
            </a:xfrm>
            <a:custGeom>
              <a:rect b="b" l="l" r="r" t="t"/>
              <a:pathLst>
                <a:path extrusionOk="0" h="761" w="1338">
                  <a:moveTo>
                    <a:pt x="669" y="0"/>
                  </a:moveTo>
                  <a:cubicBezTo>
                    <a:pt x="304" y="0"/>
                    <a:pt x="0" y="183"/>
                    <a:pt x="0" y="395"/>
                  </a:cubicBezTo>
                  <a:cubicBezTo>
                    <a:pt x="0" y="608"/>
                    <a:pt x="304" y="760"/>
                    <a:pt x="669" y="760"/>
                  </a:cubicBezTo>
                  <a:cubicBezTo>
                    <a:pt x="1034" y="760"/>
                    <a:pt x="1338" y="608"/>
                    <a:pt x="1338" y="395"/>
                  </a:cubicBezTo>
                  <a:cubicBezTo>
                    <a:pt x="1338" y="183"/>
                    <a:pt x="1034" y="0"/>
                    <a:pt x="669" y="0"/>
                  </a:cubicBezTo>
                  <a:close/>
                </a:path>
              </a:pathLst>
            </a:custGeom>
            <a:solidFill>
              <a:srgbClr val="C967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6279250" y="1871900"/>
              <a:ext cx="177850" cy="486350"/>
            </a:xfrm>
            <a:custGeom>
              <a:rect b="b" l="l" r="r" t="t"/>
              <a:pathLst>
                <a:path extrusionOk="0" h="19454" w="7114">
                  <a:moveTo>
                    <a:pt x="3192" y="0"/>
                  </a:moveTo>
                  <a:cubicBezTo>
                    <a:pt x="1" y="6444"/>
                    <a:pt x="3010" y="19454"/>
                    <a:pt x="3010" y="19454"/>
                  </a:cubicBezTo>
                  <a:cubicBezTo>
                    <a:pt x="3284" y="16536"/>
                    <a:pt x="5138" y="11672"/>
                    <a:pt x="7113" y="9393"/>
                  </a:cubicBezTo>
                  <a:cubicBezTo>
                    <a:pt x="6171" y="5806"/>
                    <a:pt x="4834" y="2706"/>
                    <a:pt x="3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4"/>
          <p:cNvGrpSpPr/>
          <p:nvPr/>
        </p:nvGrpSpPr>
        <p:grpSpPr>
          <a:xfrm>
            <a:off x="7398002" y="1909616"/>
            <a:ext cx="1229883" cy="1231024"/>
            <a:chOff x="4580475" y="2651900"/>
            <a:chExt cx="727225" cy="727900"/>
          </a:xfrm>
        </p:grpSpPr>
        <p:sp>
          <p:nvSpPr>
            <p:cNvPr id="130" name="Google Shape;130;p4"/>
            <p:cNvSpPr/>
            <p:nvPr/>
          </p:nvSpPr>
          <p:spPr>
            <a:xfrm>
              <a:off x="4580475" y="2651900"/>
              <a:ext cx="727225" cy="727900"/>
            </a:xfrm>
            <a:custGeom>
              <a:rect b="b" l="l" r="r" t="t"/>
              <a:pathLst>
                <a:path extrusionOk="0" h="29116" w="29089">
                  <a:moveTo>
                    <a:pt x="14544" y="0"/>
                  </a:moveTo>
                  <a:cubicBezTo>
                    <a:pt x="6506" y="0"/>
                    <a:pt x="0" y="6533"/>
                    <a:pt x="0" y="14571"/>
                  </a:cubicBezTo>
                  <a:cubicBezTo>
                    <a:pt x="0" y="22583"/>
                    <a:pt x="6506" y="29116"/>
                    <a:pt x="14544" y="29116"/>
                  </a:cubicBezTo>
                  <a:cubicBezTo>
                    <a:pt x="22583" y="29116"/>
                    <a:pt x="29089" y="22583"/>
                    <a:pt x="29089" y="14571"/>
                  </a:cubicBezTo>
                  <a:cubicBezTo>
                    <a:pt x="29089" y="6533"/>
                    <a:pt x="22583" y="0"/>
                    <a:pt x="14544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4721600" y="2832150"/>
              <a:ext cx="223850" cy="235100"/>
            </a:xfrm>
            <a:custGeom>
              <a:rect b="b" l="l" r="r" t="t"/>
              <a:pathLst>
                <a:path extrusionOk="0" h="9404" w="8954">
                  <a:moveTo>
                    <a:pt x="6036" y="0"/>
                  </a:moveTo>
                  <a:cubicBezTo>
                    <a:pt x="5239" y="0"/>
                    <a:pt x="4455" y="375"/>
                    <a:pt x="3953" y="1071"/>
                  </a:cubicBezTo>
                  <a:lnTo>
                    <a:pt x="834" y="5345"/>
                  </a:lnTo>
                  <a:cubicBezTo>
                    <a:pt x="1" y="6474"/>
                    <a:pt x="270" y="8087"/>
                    <a:pt x="1399" y="8921"/>
                  </a:cubicBezTo>
                  <a:cubicBezTo>
                    <a:pt x="1863" y="9244"/>
                    <a:pt x="2404" y="9403"/>
                    <a:pt x="2938" y="9403"/>
                  </a:cubicBezTo>
                  <a:cubicBezTo>
                    <a:pt x="3736" y="9403"/>
                    <a:pt x="4518" y="9048"/>
                    <a:pt x="5001" y="8356"/>
                  </a:cubicBezTo>
                  <a:lnTo>
                    <a:pt x="8120" y="4082"/>
                  </a:lnTo>
                  <a:cubicBezTo>
                    <a:pt x="8953" y="2952"/>
                    <a:pt x="8684" y="1339"/>
                    <a:pt x="7555" y="506"/>
                  </a:cubicBezTo>
                  <a:cubicBezTo>
                    <a:pt x="7095" y="164"/>
                    <a:pt x="6563" y="0"/>
                    <a:pt x="6036" y="0"/>
                  </a:cubicBezTo>
                  <a:close/>
                </a:path>
              </a:pathLst>
            </a:custGeom>
            <a:solidFill>
              <a:srgbClr val="53467F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4721600" y="2916025"/>
              <a:ext cx="160000" cy="151275"/>
            </a:xfrm>
            <a:custGeom>
              <a:rect b="b" l="l" r="r" t="t"/>
              <a:pathLst>
                <a:path extrusionOk="0" h="6051" w="6400">
                  <a:moveTo>
                    <a:pt x="2286" y="1"/>
                  </a:moveTo>
                  <a:lnTo>
                    <a:pt x="834" y="1990"/>
                  </a:lnTo>
                  <a:cubicBezTo>
                    <a:pt x="1" y="3119"/>
                    <a:pt x="270" y="4732"/>
                    <a:pt x="1399" y="5566"/>
                  </a:cubicBezTo>
                  <a:cubicBezTo>
                    <a:pt x="1865" y="5891"/>
                    <a:pt x="2410" y="6050"/>
                    <a:pt x="2947" y="6050"/>
                  </a:cubicBezTo>
                  <a:cubicBezTo>
                    <a:pt x="3742" y="6050"/>
                    <a:pt x="4520" y="5702"/>
                    <a:pt x="5001" y="5028"/>
                  </a:cubicBezTo>
                  <a:lnTo>
                    <a:pt x="6399" y="3119"/>
                  </a:lnTo>
                  <a:lnTo>
                    <a:pt x="2286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4941375" y="3036450"/>
              <a:ext cx="195625" cy="176250"/>
            </a:xfrm>
            <a:custGeom>
              <a:rect b="b" l="l" r="r" t="t"/>
              <a:pathLst>
                <a:path extrusionOk="0" h="7050" w="7825">
                  <a:moveTo>
                    <a:pt x="3928" y="0"/>
                  </a:moveTo>
                  <a:cubicBezTo>
                    <a:pt x="3071" y="0"/>
                    <a:pt x="2211" y="310"/>
                    <a:pt x="1533" y="937"/>
                  </a:cubicBezTo>
                  <a:cubicBezTo>
                    <a:pt x="82" y="2254"/>
                    <a:pt x="1" y="4486"/>
                    <a:pt x="1318" y="5910"/>
                  </a:cubicBezTo>
                  <a:cubicBezTo>
                    <a:pt x="2016" y="6665"/>
                    <a:pt x="2969" y="7050"/>
                    <a:pt x="3924" y="7050"/>
                  </a:cubicBezTo>
                  <a:cubicBezTo>
                    <a:pt x="4772" y="7050"/>
                    <a:pt x="5621" y="6745"/>
                    <a:pt x="6292" y="6125"/>
                  </a:cubicBezTo>
                  <a:cubicBezTo>
                    <a:pt x="7744" y="4808"/>
                    <a:pt x="7824" y="2577"/>
                    <a:pt x="6507" y="1125"/>
                  </a:cubicBezTo>
                  <a:cubicBezTo>
                    <a:pt x="5816" y="378"/>
                    <a:pt x="4874" y="0"/>
                    <a:pt x="392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4995825" y="3077675"/>
              <a:ext cx="86050" cy="91750"/>
            </a:xfrm>
            <a:custGeom>
              <a:rect b="b" l="l" r="r" t="t"/>
              <a:pathLst>
                <a:path extrusionOk="0" h="3670" w="3442">
                  <a:moveTo>
                    <a:pt x="192" y="0"/>
                  </a:moveTo>
                  <a:cubicBezTo>
                    <a:pt x="148" y="0"/>
                    <a:pt x="108" y="14"/>
                    <a:pt x="81" y="41"/>
                  </a:cubicBezTo>
                  <a:cubicBezTo>
                    <a:pt x="1" y="121"/>
                    <a:pt x="1" y="229"/>
                    <a:pt x="81" y="283"/>
                  </a:cubicBezTo>
                  <a:lnTo>
                    <a:pt x="3146" y="3616"/>
                  </a:lnTo>
                  <a:cubicBezTo>
                    <a:pt x="3173" y="3643"/>
                    <a:pt x="3227" y="3670"/>
                    <a:pt x="3280" y="3670"/>
                  </a:cubicBezTo>
                  <a:cubicBezTo>
                    <a:pt x="3307" y="3670"/>
                    <a:pt x="3334" y="3670"/>
                    <a:pt x="3361" y="3616"/>
                  </a:cubicBezTo>
                  <a:cubicBezTo>
                    <a:pt x="3442" y="3536"/>
                    <a:pt x="3442" y="3455"/>
                    <a:pt x="3361" y="3374"/>
                  </a:cubicBezTo>
                  <a:lnTo>
                    <a:pt x="323" y="41"/>
                  </a:lnTo>
                  <a:cubicBezTo>
                    <a:pt x="283" y="14"/>
                    <a:pt x="236" y="0"/>
                    <a:pt x="192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006575" y="2871525"/>
              <a:ext cx="104200" cy="94300"/>
            </a:xfrm>
            <a:custGeom>
              <a:rect b="b" l="l" r="r" t="t"/>
              <a:pathLst>
                <a:path extrusionOk="0" h="3772" w="4168">
                  <a:moveTo>
                    <a:pt x="2076" y="1"/>
                  </a:moveTo>
                  <a:cubicBezTo>
                    <a:pt x="1626" y="1"/>
                    <a:pt x="1172" y="163"/>
                    <a:pt x="807" y="490"/>
                  </a:cubicBezTo>
                  <a:cubicBezTo>
                    <a:pt x="54" y="1216"/>
                    <a:pt x="1" y="2399"/>
                    <a:pt x="700" y="3152"/>
                  </a:cubicBezTo>
                  <a:cubicBezTo>
                    <a:pt x="1068" y="3562"/>
                    <a:pt x="1570" y="3772"/>
                    <a:pt x="2077" y="3772"/>
                  </a:cubicBezTo>
                  <a:cubicBezTo>
                    <a:pt x="2533" y="3772"/>
                    <a:pt x="2992" y="3603"/>
                    <a:pt x="3361" y="3259"/>
                  </a:cubicBezTo>
                  <a:cubicBezTo>
                    <a:pt x="4114" y="2560"/>
                    <a:pt x="4168" y="1377"/>
                    <a:pt x="3469" y="625"/>
                  </a:cubicBezTo>
                  <a:cubicBezTo>
                    <a:pt x="3097" y="210"/>
                    <a:pt x="2588" y="1"/>
                    <a:pt x="2076" y="1"/>
                  </a:cubicBezTo>
                  <a:close/>
                </a:path>
              </a:pathLst>
            </a:custGeom>
            <a:solidFill>
              <a:srgbClr val="FF6E7E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4"/>
          <p:cNvSpPr/>
          <p:nvPr/>
        </p:nvSpPr>
        <p:spPr>
          <a:xfrm>
            <a:off x="4686172" y="457207"/>
            <a:ext cx="806989" cy="1103346"/>
          </a:xfrm>
          <a:custGeom>
            <a:rect b="b" l="l" r="r" t="t"/>
            <a:pathLst>
              <a:path extrusionOk="0" h="18309" w="13389">
                <a:moveTo>
                  <a:pt x="8604" y="0"/>
                </a:moveTo>
                <a:lnTo>
                  <a:pt x="1" y="10485"/>
                </a:lnTo>
                <a:lnTo>
                  <a:pt x="4759" y="10485"/>
                </a:lnTo>
                <a:lnTo>
                  <a:pt x="4759" y="18308"/>
                </a:lnTo>
                <a:lnTo>
                  <a:pt x="13389" y="7877"/>
                </a:lnTo>
                <a:lnTo>
                  <a:pt x="8684" y="7877"/>
                </a:lnTo>
                <a:lnTo>
                  <a:pt x="8604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4"/>
          <p:cNvGrpSpPr/>
          <p:nvPr/>
        </p:nvGrpSpPr>
        <p:grpSpPr>
          <a:xfrm>
            <a:off x="4572610" y="2625151"/>
            <a:ext cx="890950" cy="890950"/>
            <a:chOff x="4456375" y="2625151"/>
            <a:chExt cx="890950" cy="890950"/>
          </a:xfrm>
        </p:grpSpPr>
        <p:sp>
          <p:nvSpPr>
            <p:cNvPr id="138" name="Google Shape;138;p4"/>
            <p:cNvSpPr/>
            <p:nvPr/>
          </p:nvSpPr>
          <p:spPr>
            <a:xfrm>
              <a:off x="4456375" y="2625151"/>
              <a:ext cx="890950" cy="890950"/>
            </a:xfrm>
            <a:custGeom>
              <a:rect b="b" l="l" r="r" t="t"/>
              <a:pathLst>
                <a:path extrusionOk="0" h="29116" w="29116">
                  <a:moveTo>
                    <a:pt x="14545" y="0"/>
                  </a:moveTo>
                  <a:cubicBezTo>
                    <a:pt x="6506" y="0"/>
                    <a:pt x="0" y="6533"/>
                    <a:pt x="0" y="14571"/>
                  </a:cubicBezTo>
                  <a:cubicBezTo>
                    <a:pt x="0" y="22583"/>
                    <a:pt x="6506" y="29116"/>
                    <a:pt x="14545" y="29116"/>
                  </a:cubicBezTo>
                  <a:cubicBezTo>
                    <a:pt x="22583" y="29116"/>
                    <a:pt x="29116" y="22583"/>
                    <a:pt x="29116" y="14571"/>
                  </a:cubicBezTo>
                  <a:cubicBezTo>
                    <a:pt x="29116" y="6533"/>
                    <a:pt x="22583" y="0"/>
                    <a:pt x="14545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4819176" y="2780632"/>
              <a:ext cx="153857" cy="152204"/>
            </a:xfrm>
            <a:custGeom>
              <a:rect b="b" l="l" r="r" t="t"/>
              <a:pathLst>
                <a:path extrusionOk="0" h="4974" w="5028">
                  <a:moveTo>
                    <a:pt x="618" y="0"/>
                  </a:moveTo>
                  <a:cubicBezTo>
                    <a:pt x="269" y="0"/>
                    <a:pt x="0" y="269"/>
                    <a:pt x="0" y="619"/>
                  </a:cubicBezTo>
                  <a:lnTo>
                    <a:pt x="0" y="4382"/>
                  </a:lnTo>
                  <a:cubicBezTo>
                    <a:pt x="0" y="4705"/>
                    <a:pt x="269" y="4974"/>
                    <a:pt x="618" y="4974"/>
                  </a:cubicBezTo>
                  <a:lnTo>
                    <a:pt x="4382" y="4974"/>
                  </a:lnTo>
                  <a:cubicBezTo>
                    <a:pt x="4705" y="4974"/>
                    <a:pt x="5027" y="4705"/>
                    <a:pt x="4974" y="4382"/>
                  </a:cubicBezTo>
                  <a:lnTo>
                    <a:pt x="4974" y="619"/>
                  </a:lnTo>
                  <a:cubicBezTo>
                    <a:pt x="4974" y="269"/>
                    <a:pt x="4705" y="0"/>
                    <a:pt x="43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4794481" y="2895813"/>
              <a:ext cx="204041" cy="460714"/>
            </a:xfrm>
            <a:custGeom>
              <a:rect b="b" l="l" r="r" t="t"/>
              <a:pathLst>
                <a:path extrusionOk="0" h="15056" w="6668">
                  <a:moveTo>
                    <a:pt x="673" y="0"/>
                  </a:moveTo>
                  <a:cubicBezTo>
                    <a:pt x="323" y="0"/>
                    <a:pt x="1" y="296"/>
                    <a:pt x="1" y="672"/>
                  </a:cubicBezTo>
                  <a:lnTo>
                    <a:pt x="1" y="14383"/>
                  </a:lnTo>
                  <a:cubicBezTo>
                    <a:pt x="1" y="14759"/>
                    <a:pt x="323" y="15055"/>
                    <a:pt x="673" y="15055"/>
                  </a:cubicBezTo>
                  <a:lnTo>
                    <a:pt x="5996" y="15055"/>
                  </a:lnTo>
                  <a:cubicBezTo>
                    <a:pt x="6372" y="15055"/>
                    <a:pt x="6668" y="14759"/>
                    <a:pt x="6668" y="14383"/>
                  </a:cubicBezTo>
                  <a:lnTo>
                    <a:pt x="6668" y="672"/>
                  </a:lnTo>
                  <a:cubicBezTo>
                    <a:pt x="6668" y="296"/>
                    <a:pt x="6372" y="0"/>
                    <a:pt x="5996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4794481" y="2988747"/>
              <a:ext cx="204041" cy="213098"/>
            </a:xfrm>
            <a:custGeom>
              <a:rect b="b" l="l" r="r" t="t"/>
              <a:pathLst>
                <a:path extrusionOk="0" h="6964" w="6668">
                  <a:moveTo>
                    <a:pt x="1" y="1"/>
                  </a:moveTo>
                  <a:lnTo>
                    <a:pt x="1" y="6964"/>
                  </a:lnTo>
                  <a:lnTo>
                    <a:pt x="6668" y="6964"/>
                  </a:lnTo>
                  <a:lnTo>
                    <a:pt x="6668" y="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/>
          <p:nvPr/>
        </p:nvSpPr>
        <p:spPr>
          <a:xfrm>
            <a:off x="465613" y="1470726"/>
            <a:ext cx="3466399" cy="3122703"/>
          </a:xfrm>
          <a:custGeom>
            <a:rect b="b" l="l" r="r" t="t"/>
            <a:pathLst>
              <a:path extrusionOk="0" h="58969" w="64732">
                <a:moveTo>
                  <a:pt x="32350" y="1"/>
                </a:moveTo>
                <a:cubicBezTo>
                  <a:pt x="24805" y="1"/>
                  <a:pt x="17260" y="2883"/>
                  <a:pt x="11496" y="8646"/>
                </a:cubicBezTo>
                <a:cubicBezTo>
                  <a:pt x="0" y="20142"/>
                  <a:pt x="0" y="38827"/>
                  <a:pt x="11496" y="50323"/>
                </a:cubicBezTo>
                <a:cubicBezTo>
                  <a:pt x="17260" y="56086"/>
                  <a:pt x="24805" y="58968"/>
                  <a:pt x="32350" y="58968"/>
                </a:cubicBezTo>
                <a:cubicBezTo>
                  <a:pt x="39895" y="58968"/>
                  <a:pt x="47441" y="56086"/>
                  <a:pt x="53204" y="50323"/>
                </a:cubicBezTo>
                <a:cubicBezTo>
                  <a:pt x="64732" y="38827"/>
                  <a:pt x="64732" y="20142"/>
                  <a:pt x="53204" y="8646"/>
                </a:cubicBezTo>
                <a:cubicBezTo>
                  <a:pt x="47441" y="2883"/>
                  <a:pt x="39895" y="1"/>
                  <a:pt x="3235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 txBox="1"/>
          <p:nvPr>
            <p:ph type="title"/>
          </p:nvPr>
        </p:nvSpPr>
        <p:spPr>
          <a:xfrm>
            <a:off x="311700" y="4810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4400"/>
              <a:t>OBJECTIVES</a:t>
            </a:r>
            <a:endParaRPr sz="4400"/>
          </a:p>
        </p:txBody>
      </p:sp>
      <p:sp>
        <p:nvSpPr>
          <p:cNvPr id="148" name="Google Shape;148;p5"/>
          <p:cNvSpPr/>
          <p:nvPr/>
        </p:nvSpPr>
        <p:spPr>
          <a:xfrm>
            <a:off x="3941841" y="1414839"/>
            <a:ext cx="1059303" cy="3315416"/>
          </a:xfrm>
          <a:custGeom>
            <a:rect b="b" l="l" r="r" t="t"/>
            <a:pathLst>
              <a:path extrusionOk="0" h="105268" w="33634">
                <a:moveTo>
                  <a:pt x="1996" y="0"/>
                </a:moveTo>
                <a:cubicBezTo>
                  <a:pt x="761" y="0"/>
                  <a:pt x="1" y="1362"/>
                  <a:pt x="603" y="2407"/>
                </a:cubicBezTo>
                <a:lnTo>
                  <a:pt x="29928" y="52761"/>
                </a:lnTo>
                <a:lnTo>
                  <a:pt x="761" y="102861"/>
                </a:lnTo>
                <a:cubicBezTo>
                  <a:pt x="127" y="103906"/>
                  <a:pt x="919" y="105268"/>
                  <a:pt x="2154" y="105268"/>
                </a:cubicBezTo>
                <a:cubicBezTo>
                  <a:pt x="2724" y="105268"/>
                  <a:pt x="3231" y="104951"/>
                  <a:pt x="3516" y="104476"/>
                </a:cubicBezTo>
                <a:lnTo>
                  <a:pt x="33633" y="52761"/>
                </a:lnTo>
                <a:lnTo>
                  <a:pt x="3389" y="824"/>
                </a:lnTo>
                <a:cubicBezTo>
                  <a:pt x="3104" y="317"/>
                  <a:pt x="2566" y="0"/>
                  <a:pt x="199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5"/>
          <p:cNvGrpSpPr/>
          <p:nvPr/>
        </p:nvGrpSpPr>
        <p:grpSpPr>
          <a:xfrm>
            <a:off x="3743428" y="1450030"/>
            <a:ext cx="4071485" cy="609460"/>
            <a:chOff x="3819628" y="1421375"/>
            <a:chExt cx="4071485" cy="609460"/>
          </a:xfrm>
        </p:grpSpPr>
        <p:grpSp>
          <p:nvGrpSpPr>
            <p:cNvPr id="150" name="Google Shape;150;p5"/>
            <p:cNvGrpSpPr/>
            <p:nvPr/>
          </p:nvGrpSpPr>
          <p:grpSpPr>
            <a:xfrm>
              <a:off x="3819628" y="1421375"/>
              <a:ext cx="4071485" cy="609460"/>
              <a:chOff x="3232469" y="1186800"/>
              <a:chExt cx="4071485" cy="609460"/>
            </a:xfrm>
          </p:grpSpPr>
          <p:sp>
            <p:nvSpPr>
              <p:cNvPr id="151" name="Google Shape;151;p5"/>
              <p:cNvSpPr/>
              <p:nvPr/>
            </p:nvSpPr>
            <p:spPr>
              <a:xfrm>
                <a:off x="3232469" y="1186800"/>
                <a:ext cx="4071485" cy="609460"/>
              </a:xfrm>
              <a:custGeom>
                <a:rect b="b" l="l" r="r" t="t"/>
                <a:pathLst>
                  <a:path extrusionOk="0" h="19351" w="129274">
                    <a:moveTo>
                      <a:pt x="9659" y="0"/>
                    </a:moveTo>
                    <a:cubicBezTo>
                      <a:pt x="4339" y="0"/>
                      <a:pt x="0" y="4307"/>
                      <a:pt x="0" y="9659"/>
                    </a:cubicBezTo>
                    <a:cubicBezTo>
                      <a:pt x="0" y="15011"/>
                      <a:pt x="4339" y="19350"/>
                      <a:pt x="9659" y="19350"/>
                    </a:cubicBezTo>
                    <a:lnTo>
                      <a:pt x="119614" y="19350"/>
                    </a:lnTo>
                    <a:cubicBezTo>
                      <a:pt x="124935" y="19350"/>
                      <a:pt x="129273" y="15011"/>
                      <a:pt x="129273" y="9659"/>
                    </a:cubicBezTo>
                    <a:cubicBezTo>
                      <a:pt x="129273" y="4307"/>
                      <a:pt x="124935" y="0"/>
                      <a:pt x="1196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5"/>
              <p:cNvSpPr/>
              <p:nvPr/>
            </p:nvSpPr>
            <p:spPr>
              <a:xfrm>
                <a:off x="3291302" y="1257412"/>
                <a:ext cx="519699" cy="464016"/>
              </a:xfrm>
              <a:custGeom>
                <a:rect b="b" l="l" r="r" t="t"/>
                <a:pathLst>
                  <a:path extrusionOk="0" h="14733" w="16501">
                    <a:moveTo>
                      <a:pt x="8248" y="1"/>
                    </a:moveTo>
                    <a:cubicBezTo>
                      <a:pt x="7499" y="1"/>
                      <a:pt x="6737" y="115"/>
                      <a:pt x="5986" y="355"/>
                    </a:cubicBezTo>
                    <a:cubicBezTo>
                      <a:pt x="2122" y="1622"/>
                      <a:pt x="1" y="5771"/>
                      <a:pt x="1236" y="9634"/>
                    </a:cubicBezTo>
                    <a:cubicBezTo>
                      <a:pt x="2249" y="12738"/>
                      <a:pt x="5004" y="14733"/>
                      <a:pt x="8266" y="14733"/>
                    </a:cubicBezTo>
                    <a:cubicBezTo>
                      <a:pt x="9058" y="14733"/>
                      <a:pt x="9755" y="14606"/>
                      <a:pt x="10515" y="14385"/>
                    </a:cubicBezTo>
                    <a:cubicBezTo>
                      <a:pt x="14410" y="13118"/>
                      <a:pt x="16500" y="8969"/>
                      <a:pt x="15265" y="5106"/>
                    </a:cubicBezTo>
                    <a:cubicBezTo>
                      <a:pt x="14244" y="1967"/>
                      <a:pt x="11353" y="1"/>
                      <a:pt x="82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-US" sz="2000" u="none" cap="none" strike="noStrike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1</a:t>
                </a:r>
                <a:endParaRPr b="0" i="0" sz="2000" u="none" cap="none" strike="noStrike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sp>
          <p:nvSpPr>
            <p:cNvPr id="153" name="Google Shape;153;p5"/>
            <p:cNvSpPr txBox="1"/>
            <p:nvPr/>
          </p:nvSpPr>
          <p:spPr>
            <a:xfrm>
              <a:off x="4370384" y="1588900"/>
              <a:ext cx="9186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" name="Google Shape;154;p5"/>
            <p:cNvSpPr txBox="1"/>
            <p:nvPr/>
          </p:nvSpPr>
          <p:spPr>
            <a:xfrm>
              <a:off x="4407989" y="1535650"/>
              <a:ext cx="3379795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the lexical items related to the topic Healthy living</a:t>
              </a:r>
              <a:endParaRPr/>
            </a:p>
          </p:txBody>
        </p:sp>
      </p:grpSp>
      <p:grpSp>
        <p:nvGrpSpPr>
          <p:cNvPr id="155" name="Google Shape;155;p5"/>
          <p:cNvGrpSpPr/>
          <p:nvPr/>
        </p:nvGrpSpPr>
        <p:grpSpPr>
          <a:xfrm flipH="1">
            <a:off x="895329" y="1773401"/>
            <a:ext cx="2606965" cy="2517352"/>
            <a:chOff x="5717900" y="1538826"/>
            <a:chExt cx="2606965" cy="2517352"/>
          </a:xfrm>
        </p:grpSpPr>
        <p:sp>
          <p:nvSpPr>
            <p:cNvPr id="156" name="Google Shape;156;p5"/>
            <p:cNvSpPr/>
            <p:nvPr/>
          </p:nvSpPr>
          <p:spPr>
            <a:xfrm>
              <a:off x="7104684" y="3755139"/>
              <a:ext cx="642739" cy="301039"/>
            </a:xfrm>
            <a:custGeom>
              <a:rect b="b" l="l" r="r" t="t"/>
              <a:pathLst>
                <a:path extrusionOk="0" h="2250" w="4804">
                  <a:moveTo>
                    <a:pt x="0" y="1"/>
                  </a:moveTo>
                  <a:lnTo>
                    <a:pt x="0" y="2250"/>
                  </a:lnTo>
                  <a:lnTo>
                    <a:pt x="4803" y="2250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rgbClr val="FFBDBD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6840305" y="2201646"/>
              <a:ext cx="1167340" cy="1606477"/>
            </a:xfrm>
            <a:custGeom>
              <a:rect b="b" l="l" r="r" t="t"/>
              <a:pathLst>
                <a:path extrusionOk="0" h="12007" w="8725">
                  <a:moveTo>
                    <a:pt x="700" y="1"/>
                  </a:moveTo>
                  <a:cubicBezTo>
                    <a:pt x="305" y="1"/>
                    <a:pt x="1" y="365"/>
                    <a:pt x="31" y="760"/>
                  </a:cubicBezTo>
                  <a:lnTo>
                    <a:pt x="1277" y="11399"/>
                  </a:lnTo>
                  <a:cubicBezTo>
                    <a:pt x="1369" y="11733"/>
                    <a:pt x="1612" y="12007"/>
                    <a:pt x="1976" y="12007"/>
                  </a:cubicBezTo>
                  <a:lnTo>
                    <a:pt x="6779" y="12007"/>
                  </a:lnTo>
                  <a:cubicBezTo>
                    <a:pt x="7144" y="12007"/>
                    <a:pt x="7387" y="11733"/>
                    <a:pt x="7448" y="11399"/>
                  </a:cubicBezTo>
                  <a:lnTo>
                    <a:pt x="8694" y="760"/>
                  </a:lnTo>
                  <a:cubicBezTo>
                    <a:pt x="8724" y="335"/>
                    <a:pt x="8420" y="1"/>
                    <a:pt x="7995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6075801" y="3649441"/>
              <a:ext cx="878482" cy="406737"/>
            </a:xfrm>
            <a:custGeom>
              <a:rect b="b" l="l" r="r" t="t"/>
              <a:pathLst>
                <a:path extrusionOk="0" h="3040" w="6566">
                  <a:moveTo>
                    <a:pt x="0" y="0"/>
                  </a:moveTo>
                  <a:lnTo>
                    <a:pt x="0" y="3040"/>
                  </a:lnTo>
                  <a:lnTo>
                    <a:pt x="6566" y="3040"/>
                  </a:lnTo>
                  <a:lnTo>
                    <a:pt x="6566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5717900" y="1538826"/>
              <a:ext cx="1582096" cy="2179922"/>
            </a:xfrm>
            <a:custGeom>
              <a:rect b="b" l="l" r="r" t="t"/>
              <a:pathLst>
                <a:path extrusionOk="0" h="16293" w="11825">
                  <a:moveTo>
                    <a:pt x="1004" y="0"/>
                  </a:moveTo>
                  <a:cubicBezTo>
                    <a:pt x="426" y="0"/>
                    <a:pt x="1" y="486"/>
                    <a:pt x="92" y="1034"/>
                  </a:cubicBezTo>
                  <a:lnTo>
                    <a:pt x="1763" y="15502"/>
                  </a:lnTo>
                  <a:cubicBezTo>
                    <a:pt x="1824" y="15958"/>
                    <a:pt x="2219" y="16292"/>
                    <a:pt x="2675" y="16292"/>
                  </a:cubicBezTo>
                  <a:lnTo>
                    <a:pt x="9210" y="16292"/>
                  </a:lnTo>
                  <a:cubicBezTo>
                    <a:pt x="9666" y="16292"/>
                    <a:pt x="10062" y="15958"/>
                    <a:pt x="10122" y="15502"/>
                  </a:cubicBezTo>
                  <a:lnTo>
                    <a:pt x="11794" y="1034"/>
                  </a:lnTo>
                  <a:cubicBezTo>
                    <a:pt x="11824" y="486"/>
                    <a:pt x="11429" y="0"/>
                    <a:pt x="10882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6177485" y="2193484"/>
              <a:ext cx="671103" cy="1151038"/>
            </a:xfrm>
            <a:custGeom>
              <a:rect b="b" l="l" r="r" t="t"/>
              <a:pathLst>
                <a:path extrusionOk="0" h="8603" w="5016">
                  <a:moveTo>
                    <a:pt x="0" y="1"/>
                  </a:moveTo>
                  <a:lnTo>
                    <a:pt x="0" y="8603"/>
                  </a:lnTo>
                  <a:lnTo>
                    <a:pt x="5016" y="8603"/>
                  </a:lnTo>
                  <a:lnTo>
                    <a:pt x="50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6738621" y="3279364"/>
              <a:ext cx="1586244" cy="776814"/>
            </a:xfrm>
            <a:custGeom>
              <a:rect b="b" l="l" r="r" t="t"/>
              <a:pathLst>
                <a:path extrusionOk="0" h="5806" w="11856">
                  <a:moveTo>
                    <a:pt x="1581" y="0"/>
                  </a:moveTo>
                  <a:cubicBezTo>
                    <a:pt x="700" y="0"/>
                    <a:pt x="1" y="699"/>
                    <a:pt x="1" y="1581"/>
                  </a:cubicBezTo>
                  <a:lnTo>
                    <a:pt x="1" y="4803"/>
                  </a:lnTo>
                  <a:cubicBezTo>
                    <a:pt x="1" y="5350"/>
                    <a:pt x="457" y="5806"/>
                    <a:pt x="974" y="5806"/>
                  </a:cubicBezTo>
                  <a:lnTo>
                    <a:pt x="10852" y="5806"/>
                  </a:lnTo>
                  <a:cubicBezTo>
                    <a:pt x="11399" y="5806"/>
                    <a:pt x="11855" y="5350"/>
                    <a:pt x="11794" y="4803"/>
                  </a:cubicBezTo>
                  <a:lnTo>
                    <a:pt x="11794" y="1581"/>
                  </a:lnTo>
                  <a:cubicBezTo>
                    <a:pt x="11794" y="699"/>
                    <a:pt x="11095" y="0"/>
                    <a:pt x="10214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7336550" y="3535581"/>
              <a:ext cx="398568" cy="118007"/>
            </a:xfrm>
            <a:custGeom>
              <a:rect b="b" l="l" r="r" t="t"/>
              <a:pathLst>
                <a:path extrusionOk="0" h="882" w="2979">
                  <a:moveTo>
                    <a:pt x="0" y="0"/>
                  </a:moveTo>
                  <a:lnTo>
                    <a:pt x="0" y="91"/>
                  </a:lnTo>
                  <a:cubicBezTo>
                    <a:pt x="0" y="517"/>
                    <a:pt x="699" y="882"/>
                    <a:pt x="1489" y="882"/>
                  </a:cubicBezTo>
                  <a:cubicBezTo>
                    <a:pt x="2310" y="882"/>
                    <a:pt x="2979" y="547"/>
                    <a:pt x="2979" y="91"/>
                  </a:cubicBezTo>
                  <a:lnTo>
                    <a:pt x="29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6742769" y="3511097"/>
              <a:ext cx="1577949" cy="44955"/>
            </a:xfrm>
            <a:custGeom>
              <a:rect b="b" l="l" r="r" t="t"/>
              <a:pathLst>
                <a:path extrusionOk="0" h="336" w="11794">
                  <a:moveTo>
                    <a:pt x="0" y="1"/>
                  </a:moveTo>
                  <a:lnTo>
                    <a:pt x="0" y="335"/>
                  </a:lnTo>
                  <a:lnTo>
                    <a:pt x="11794" y="335"/>
                  </a:lnTo>
                  <a:lnTo>
                    <a:pt x="117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" name="Google Shape;164;p5"/>
          <p:cNvSpPr txBox="1"/>
          <p:nvPr/>
        </p:nvSpPr>
        <p:spPr>
          <a:xfrm>
            <a:off x="2013845" y="776935"/>
            <a:ext cx="5116309" cy="3042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By the end of the lesson, students will be able to:</a:t>
            </a:r>
            <a:endParaRPr/>
          </a:p>
        </p:txBody>
      </p:sp>
      <p:grpSp>
        <p:nvGrpSpPr>
          <p:cNvPr id="165" name="Google Shape;165;p5"/>
          <p:cNvGrpSpPr/>
          <p:nvPr/>
        </p:nvGrpSpPr>
        <p:grpSpPr>
          <a:xfrm>
            <a:off x="4477999" y="2779281"/>
            <a:ext cx="4072461" cy="609460"/>
            <a:chOff x="4477999" y="2779281"/>
            <a:chExt cx="4072461" cy="609460"/>
          </a:xfrm>
        </p:grpSpPr>
        <p:grpSp>
          <p:nvGrpSpPr>
            <p:cNvPr id="166" name="Google Shape;166;p5"/>
            <p:cNvGrpSpPr/>
            <p:nvPr/>
          </p:nvGrpSpPr>
          <p:grpSpPr>
            <a:xfrm>
              <a:off x="4477999" y="2779281"/>
              <a:ext cx="4072461" cy="609460"/>
              <a:chOff x="3684296" y="1921893"/>
              <a:chExt cx="4072461" cy="609460"/>
            </a:xfrm>
          </p:grpSpPr>
          <p:sp>
            <p:nvSpPr>
              <p:cNvPr id="167" name="Google Shape;167;p5"/>
              <p:cNvSpPr/>
              <p:nvPr/>
            </p:nvSpPr>
            <p:spPr>
              <a:xfrm>
                <a:off x="3684296" y="1921893"/>
                <a:ext cx="4072461" cy="609460"/>
              </a:xfrm>
              <a:custGeom>
                <a:rect b="b" l="l" r="r" t="t"/>
                <a:pathLst>
                  <a:path extrusionOk="0" h="19351" w="129305">
                    <a:moveTo>
                      <a:pt x="9691" y="0"/>
                    </a:moveTo>
                    <a:cubicBezTo>
                      <a:pt x="4339" y="0"/>
                      <a:pt x="0" y="4339"/>
                      <a:pt x="32" y="9659"/>
                    </a:cubicBezTo>
                    <a:cubicBezTo>
                      <a:pt x="32" y="15011"/>
                      <a:pt x="4339" y="19350"/>
                      <a:pt x="9691" y="19350"/>
                    </a:cubicBezTo>
                    <a:lnTo>
                      <a:pt x="119614" y="19350"/>
                    </a:lnTo>
                    <a:cubicBezTo>
                      <a:pt x="124966" y="19350"/>
                      <a:pt x="129305" y="15011"/>
                      <a:pt x="129305" y="9659"/>
                    </a:cubicBezTo>
                    <a:cubicBezTo>
                      <a:pt x="129305" y="4339"/>
                      <a:pt x="124966" y="0"/>
                      <a:pt x="1196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5"/>
              <p:cNvSpPr/>
              <p:nvPr/>
            </p:nvSpPr>
            <p:spPr>
              <a:xfrm>
                <a:off x="3743128" y="1993135"/>
                <a:ext cx="520675" cy="463386"/>
              </a:xfrm>
              <a:custGeom>
                <a:rect b="b" l="l" r="r" t="t"/>
                <a:pathLst>
                  <a:path extrusionOk="0" h="14713" w="16532">
                    <a:moveTo>
                      <a:pt x="8273" y="0"/>
                    </a:moveTo>
                    <a:cubicBezTo>
                      <a:pt x="7515" y="0"/>
                      <a:pt x="6744" y="118"/>
                      <a:pt x="5986" y="367"/>
                    </a:cubicBezTo>
                    <a:cubicBezTo>
                      <a:pt x="2122" y="1602"/>
                      <a:pt x="1" y="5751"/>
                      <a:pt x="1267" y="9646"/>
                    </a:cubicBezTo>
                    <a:cubicBezTo>
                      <a:pt x="2281" y="12718"/>
                      <a:pt x="5004" y="14713"/>
                      <a:pt x="8266" y="14713"/>
                    </a:cubicBezTo>
                    <a:cubicBezTo>
                      <a:pt x="9090" y="14713"/>
                      <a:pt x="9786" y="14618"/>
                      <a:pt x="10546" y="14365"/>
                    </a:cubicBezTo>
                    <a:cubicBezTo>
                      <a:pt x="14410" y="13098"/>
                      <a:pt x="16532" y="8949"/>
                      <a:pt x="15265" y="5086"/>
                    </a:cubicBezTo>
                    <a:cubicBezTo>
                      <a:pt x="14272" y="1980"/>
                      <a:pt x="11377" y="0"/>
                      <a:pt x="82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-US" sz="2000" u="none" cap="none" strike="noStrike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2</a:t>
                </a:r>
                <a:endParaRPr b="0" i="0" sz="2000" u="none" cap="none" strike="noStrike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sp>
          <p:nvSpPr>
            <p:cNvPr id="169" name="Google Shape;169;p5"/>
            <p:cNvSpPr txBox="1"/>
            <p:nvPr/>
          </p:nvSpPr>
          <p:spPr>
            <a:xfrm>
              <a:off x="5057506" y="2898616"/>
              <a:ext cx="3379795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the words about healthy activities and health problems.</a:t>
              </a:r>
              <a:endParaRPr/>
            </a:p>
          </p:txBody>
        </p:sp>
      </p:grpSp>
      <p:grpSp>
        <p:nvGrpSpPr>
          <p:cNvPr id="170" name="Google Shape;170;p5"/>
          <p:cNvGrpSpPr/>
          <p:nvPr/>
        </p:nvGrpSpPr>
        <p:grpSpPr>
          <a:xfrm>
            <a:off x="3802261" y="4044539"/>
            <a:ext cx="4071485" cy="609460"/>
            <a:chOff x="3802261" y="4044539"/>
            <a:chExt cx="4071485" cy="609460"/>
          </a:xfrm>
        </p:grpSpPr>
        <p:grpSp>
          <p:nvGrpSpPr>
            <p:cNvPr id="171" name="Google Shape;171;p5"/>
            <p:cNvGrpSpPr/>
            <p:nvPr/>
          </p:nvGrpSpPr>
          <p:grpSpPr>
            <a:xfrm>
              <a:off x="3802261" y="4044539"/>
              <a:ext cx="4071485" cy="609460"/>
              <a:chOff x="4072282" y="2656986"/>
              <a:chExt cx="4071485" cy="609460"/>
            </a:xfrm>
          </p:grpSpPr>
          <p:sp>
            <p:nvSpPr>
              <p:cNvPr id="172" name="Google Shape;172;p5"/>
              <p:cNvSpPr/>
              <p:nvPr/>
            </p:nvSpPr>
            <p:spPr>
              <a:xfrm>
                <a:off x="4072282" y="2656986"/>
                <a:ext cx="4071485" cy="609460"/>
              </a:xfrm>
              <a:custGeom>
                <a:rect b="b" l="l" r="r" t="t"/>
                <a:pathLst>
                  <a:path extrusionOk="0" h="19351" w="129274">
                    <a:moveTo>
                      <a:pt x="9659" y="0"/>
                    </a:moveTo>
                    <a:cubicBezTo>
                      <a:pt x="4307" y="0"/>
                      <a:pt x="0" y="4339"/>
                      <a:pt x="0" y="9691"/>
                    </a:cubicBezTo>
                    <a:cubicBezTo>
                      <a:pt x="0" y="15011"/>
                      <a:pt x="4307" y="19350"/>
                      <a:pt x="9659" y="19350"/>
                    </a:cubicBezTo>
                    <a:lnTo>
                      <a:pt x="119583" y="19350"/>
                    </a:lnTo>
                    <a:cubicBezTo>
                      <a:pt x="124935" y="19350"/>
                      <a:pt x="129274" y="15011"/>
                      <a:pt x="129274" y="9691"/>
                    </a:cubicBezTo>
                    <a:cubicBezTo>
                      <a:pt x="129274" y="4339"/>
                      <a:pt x="124935" y="0"/>
                      <a:pt x="1195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5"/>
              <p:cNvSpPr/>
              <p:nvPr/>
            </p:nvSpPr>
            <p:spPr>
              <a:xfrm>
                <a:off x="4131114" y="2728228"/>
                <a:ext cx="519699" cy="463386"/>
              </a:xfrm>
              <a:custGeom>
                <a:rect b="b" l="l" r="r" t="t"/>
                <a:pathLst>
                  <a:path extrusionOk="0" h="14713" w="16501">
                    <a:moveTo>
                      <a:pt x="8270" y="0"/>
                    </a:moveTo>
                    <a:cubicBezTo>
                      <a:pt x="7514" y="0"/>
                      <a:pt x="6745" y="118"/>
                      <a:pt x="5986" y="367"/>
                    </a:cubicBezTo>
                    <a:cubicBezTo>
                      <a:pt x="2091" y="1602"/>
                      <a:pt x="1" y="5782"/>
                      <a:pt x="1236" y="9646"/>
                    </a:cubicBezTo>
                    <a:cubicBezTo>
                      <a:pt x="2249" y="12749"/>
                      <a:pt x="5005" y="14713"/>
                      <a:pt x="8235" y="14713"/>
                    </a:cubicBezTo>
                    <a:cubicBezTo>
                      <a:pt x="9058" y="14713"/>
                      <a:pt x="9755" y="14618"/>
                      <a:pt x="10515" y="14365"/>
                    </a:cubicBezTo>
                    <a:cubicBezTo>
                      <a:pt x="14379" y="13098"/>
                      <a:pt x="16500" y="8949"/>
                      <a:pt x="15265" y="5086"/>
                    </a:cubicBezTo>
                    <a:cubicBezTo>
                      <a:pt x="14247" y="1980"/>
                      <a:pt x="11368" y="0"/>
                      <a:pt x="8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-US" sz="2000" u="none" cap="none" strike="noStrike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3</a:t>
                </a:r>
                <a:endParaRPr b="0" i="0" sz="2000" u="none" cap="none" strike="noStrike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sp>
          <p:nvSpPr>
            <p:cNvPr id="174" name="Google Shape;174;p5"/>
            <p:cNvSpPr txBox="1"/>
            <p:nvPr/>
          </p:nvSpPr>
          <p:spPr>
            <a:xfrm>
              <a:off x="4380792" y="4163874"/>
              <a:ext cx="3379795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pronounce and recognize the sounds </a:t>
              </a:r>
              <a:r>
                <a:rPr b="1" i="0" lang="en-US" sz="1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/f/ </a:t>
              </a:r>
              <a:r>
                <a:rPr b="0" i="0" lang="en-US" sz="1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and </a:t>
              </a:r>
              <a:r>
                <a:rPr b="1" i="0" lang="en-US" sz="1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/v/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"/>
          <p:cNvSpPr txBox="1"/>
          <p:nvPr>
            <p:ph type="title"/>
          </p:nvPr>
        </p:nvSpPr>
        <p:spPr>
          <a:xfrm>
            <a:off x="311699" y="69742"/>
            <a:ext cx="8716063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2200"/>
              <a:t>1. Match the phrases on the left with the correct pictures on the right. (P.20) </a:t>
            </a:r>
            <a:endParaRPr/>
          </a:p>
        </p:txBody>
      </p:sp>
      <p:pic>
        <p:nvPicPr>
          <p:cNvPr id="180" name="Google Shape;18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3020" y="642443"/>
            <a:ext cx="2059353" cy="1372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4776" y="866431"/>
            <a:ext cx="2059354" cy="1372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5405" y="2122531"/>
            <a:ext cx="2059353" cy="1372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4776" y="2739926"/>
            <a:ext cx="2059355" cy="1372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77661" y="3602619"/>
            <a:ext cx="2084516" cy="137233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6"/>
          <p:cNvSpPr/>
          <p:nvPr/>
        </p:nvSpPr>
        <p:spPr>
          <a:xfrm flipH="1">
            <a:off x="4062559" y="1594180"/>
            <a:ext cx="424200" cy="4206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" name="Google Shape;186;p6"/>
          <p:cNvSpPr/>
          <p:nvPr/>
        </p:nvSpPr>
        <p:spPr>
          <a:xfrm flipH="1">
            <a:off x="6427604" y="1804480"/>
            <a:ext cx="424200" cy="4206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4062559" y="3074268"/>
            <a:ext cx="424200" cy="4206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427604" y="3691664"/>
            <a:ext cx="424200" cy="4206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6"/>
          <p:cNvSpPr/>
          <p:nvPr/>
        </p:nvSpPr>
        <p:spPr>
          <a:xfrm flipH="1">
            <a:off x="4457630" y="4554357"/>
            <a:ext cx="424200" cy="4206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593208" y="936352"/>
            <a:ext cx="3034993" cy="572700"/>
          </a:xfrm>
          <a:prstGeom prst="roundRect">
            <a:avLst>
              <a:gd fmla="val 50000" name="adj"/>
            </a:avLst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1. dim light </a:t>
            </a:r>
            <a:endParaRPr b="0" i="0" sz="24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593209" y="1631286"/>
            <a:ext cx="3034994" cy="572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2. lip balm</a:t>
            </a:r>
            <a:endParaRPr b="0" i="0" sz="24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593208" y="2326220"/>
            <a:ext cx="3034995" cy="5727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3. chapped lips </a:t>
            </a:r>
            <a:endParaRPr b="0" i="0" sz="24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593209" y="3021154"/>
            <a:ext cx="3034996" cy="572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4. coloured vegetables </a:t>
            </a:r>
            <a:endParaRPr b="0" i="0" sz="24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593209" y="3716088"/>
            <a:ext cx="3034992" cy="572700"/>
          </a:xfrm>
          <a:prstGeom prst="roundRect">
            <a:avLst>
              <a:gd fmla="val 50000" name="adj"/>
            </a:avLst>
          </a:prstGeom>
          <a:solidFill>
            <a:srgbClr val="C2E0ED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5. red spots </a:t>
            </a:r>
            <a:endParaRPr b="0" i="0" sz="24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/>
          <p:nvPr>
            <p:ph type="title"/>
          </p:nvPr>
        </p:nvSpPr>
        <p:spPr>
          <a:xfrm>
            <a:off x="311700" y="481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/>
              <a:t>Let’s check!</a:t>
            </a:r>
            <a:endParaRPr/>
          </a:p>
        </p:txBody>
      </p:sp>
      <p:sp>
        <p:nvSpPr>
          <p:cNvPr id="200" name="Google Shape;200;p7"/>
          <p:cNvSpPr/>
          <p:nvPr/>
        </p:nvSpPr>
        <p:spPr>
          <a:xfrm>
            <a:off x="666428" y="936352"/>
            <a:ext cx="3034993" cy="572700"/>
          </a:xfrm>
          <a:prstGeom prst="roundRect">
            <a:avLst>
              <a:gd fmla="val 50000" name="adj"/>
            </a:avLst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1. dim light (n) 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201" name="Google Shape;201;p7"/>
          <p:cNvGrpSpPr/>
          <p:nvPr/>
        </p:nvGrpSpPr>
        <p:grpSpPr>
          <a:xfrm>
            <a:off x="4721236" y="936352"/>
            <a:ext cx="3756336" cy="2414359"/>
            <a:chOff x="4062559" y="1351729"/>
            <a:chExt cx="3368878" cy="2143139"/>
          </a:xfrm>
        </p:grpSpPr>
        <p:pic>
          <p:nvPicPr>
            <p:cNvPr id="202" name="Google Shape;202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15405" y="1351729"/>
              <a:ext cx="3216032" cy="21431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7"/>
            <p:cNvSpPr/>
            <p:nvPr/>
          </p:nvSpPr>
          <p:spPr>
            <a:xfrm flipH="1">
              <a:off x="4062559" y="3074268"/>
              <a:ext cx="424200" cy="420600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</a:t>
              </a:r>
              <a:endPara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04" name="Google Shape;204;p7"/>
          <p:cNvSpPr/>
          <p:nvPr/>
        </p:nvSpPr>
        <p:spPr>
          <a:xfrm>
            <a:off x="666428" y="2514778"/>
            <a:ext cx="3034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ánh sáng lờ mờ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1251617" y="1751560"/>
            <a:ext cx="18646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/dɪm lait/</a:t>
            </a:r>
            <a:endParaRPr/>
          </a:p>
        </p:txBody>
      </p:sp>
      <p:grpSp>
        <p:nvGrpSpPr>
          <p:cNvPr id="206" name="Google Shape;206;p7"/>
          <p:cNvGrpSpPr/>
          <p:nvPr/>
        </p:nvGrpSpPr>
        <p:grpSpPr>
          <a:xfrm>
            <a:off x="131736" y="3727342"/>
            <a:ext cx="1247614" cy="1288659"/>
            <a:chOff x="1267275" y="484400"/>
            <a:chExt cx="5087900" cy="4726625"/>
          </a:xfrm>
        </p:grpSpPr>
        <p:sp>
          <p:nvSpPr>
            <p:cNvPr id="207" name="Google Shape;207;p7"/>
            <p:cNvSpPr/>
            <p:nvPr/>
          </p:nvSpPr>
          <p:spPr>
            <a:xfrm>
              <a:off x="1267275" y="970425"/>
              <a:ext cx="3844275" cy="704625"/>
            </a:xfrm>
            <a:custGeom>
              <a:rect b="b" l="l" r="r" t="t"/>
              <a:pathLst>
                <a:path extrusionOk="0" h="28185" w="153771">
                  <a:moveTo>
                    <a:pt x="6655" y="1"/>
                  </a:moveTo>
                  <a:cubicBezTo>
                    <a:pt x="2969" y="1"/>
                    <a:pt x="0" y="2969"/>
                    <a:pt x="0" y="6655"/>
                  </a:cubicBezTo>
                  <a:lnTo>
                    <a:pt x="0" y="28184"/>
                  </a:lnTo>
                  <a:lnTo>
                    <a:pt x="153770" y="28184"/>
                  </a:lnTo>
                  <a:lnTo>
                    <a:pt x="1537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1267275" y="1675025"/>
              <a:ext cx="3844275" cy="3536000"/>
            </a:xfrm>
            <a:custGeom>
              <a:rect b="b" l="l" r="r" t="t"/>
              <a:pathLst>
                <a:path extrusionOk="0" h="141440" w="153771">
                  <a:moveTo>
                    <a:pt x="0" y="0"/>
                  </a:moveTo>
                  <a:lnTo>
                    <a:pt x="0" y="134785"/>
                  </a:lnTo>
                  <a:cubicBezTo>
                    <a:pt x="0" y="138472"/>
                    <a:pt x="2969" y="141440"/>
                    <a:pt x="6655" y="141440"/>
                  </a:cubicBezTo>
                  <a:lnTo>
                    <a:pt x="147083" y="141440"/>
                  </a:lnTo>
                  <a:cubicBezTo>
                    <a:pt x="150769" y="141440"/>
                    <a:pt x="153770" y="138472"/>
                    <a:pt x="153770" y="134785"/>
                  </a:cubicBezTo>
                  <a:lnTo>
                    <a:pt x="1537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4051375" y="970425"/>
              <a:ext cx="1060175" cy="704625"/>
            </a:xfrm>
            <a:custGeom>
              <a:rect b="b" l="l" r="r" t="t"/>
              <a:pathLst>
                <a:path extrusionOk="0" h="28185" w="42407">
                  <a:moveTo>
                    <a:pt x="0" y="1"/>
                  </a:moveTo>
                  <a:cubicBezTo>
                    <a:pt x="33" y="6362"/>
                    <a:pt x="2284" y="12527"/>
                    <a:pt x="6394" y="17420"/>
                  </a:cubicBezTo>
                  <a:lnTo>
                    <a:pt x="6492" y="17550"/>
                  </a:lnTo>
                  <a:lnTo>
                    <a:pt x="6492" y="28184"/>
                  </a:lnTo>
                  <a:lnTo>
                    <a:pt x="42406" y="28184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3966575" y="1409175"/>
              <a:ext cx="247100" cy="265875"/>
            </a:xfrm>
            <a:custGeom>
              <a:rect b="b" l="l" r="r" t="t"/>
              <a:pathLst>
                <a:path extrusionOk="0" h="10635" w="9884">
                  <a:moveTo>
                    <a:pt x="7698" y="0"/>
                  </a:moveTo>
                  <a:cubicBezTo>
                    <a:pt x="3425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9166"/>
                    <a:pt x="98" y="9917"/>
                    <a:pt x="326" y="10634"/>
                  </a:cubicBezTo>
                  <a:lnTo>
                    <a:pt x="9884" y="1063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4699700" y="1675025"/>
              <a:ext cx="411850" cy="3536000"/>
            </a:xfrm>
            <a:custGeom>
              <a:rect b="b" l="l" r="r" t="t"/>
              <a:pathLst>
                <a:path extrusionOk="0" h="141440" w="16474">
                  <a:moveTo>
                    <a:pt x="6687" y="0"/>
                  </a:moveTo>
                  <a:lnTo>
                    <a:pt x="6687" y="134785"/>
                  </a:lnTo>
                  <a:cubicBezTo>
                    <a:pt x="6687" y="138439"/>
                    <a:pt x="3686" y="141440"/>
                    <a:pt x="0" y="141440"/>
                  </a:cubicBezTo>
                  <a:lnTo>
                    <a:pt x="9786" y="141440"/>
                  </a:lnTo>
                  <a:cubicBezTo>
                    <a:pt x="13472" y="141440"/>
                    <a:pt x="16473" y="138439"/>
                    <a:pt x="16473" y="1347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3859725" y="2695200"/>
              <a:ext cx="2495450" cy="584750"/>
            </a:xfrm>
            <a:custGeom>
              <a:rect b="b" l="l" r="r" t="t"/>
              <a:pathLst>
                <a:path extrusionOk="0" h="23390" w="99818">
                  <a:moveTo>
                    <a:pt x="13310" y="1"/>
                  </a:moveTo>
                  <a:cubicBezTo>
                    <a:pt x="7112" y="1"/>
                    <a:pt x="1860" y="4535"/>
                    <a:pt x="979" y="10667"/>
                  </a:cubicBezTo>
                  <a:cubicBezTo>
                    <a:pt x="1" y="17387"/>
                    <a:pt x="5220" y="23389"/>
                    <a:pt x="12005" y="23389"/>
                  </a:cubicBezTo>
                  <a:lnTo>
                    <a:pt x="87813" y="23389"/>
                  </a:lnTo>
                  <a:cubicBezTo>
                    <a:pt x="94598" y="23389"/>
                    <a:pt x="99818" y="17387"/>
                    <a:pt x="98839" y="10667"/>
                  </a:cubicBezTo>
                  <a:cubicBezTo>
                    <a:pt x="97926" y="4535"/>
                    <a:pt x="92674" y="1"/>
                    <a:pt x="86509" y="1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5777775" y="2695200"/>
              <a:ext cx="577400" cy="584750"/>
            </a:xfrm>
            <a:custGeom>
              <a:rect b="b" l="l" r="r" t="t"/>
              <a:pathLst>
                <a:path extrusionOk="0" h="23390" w="23096">
                  <a:moveTo>
                    <a:pt x="1" y="1"/>
                  </a:moveTo>
                  <a:cubicBezTo>
                    <a:pt x="6199" y="1"/>
                    <a:pt x="11450" y="4535"/>
                    <a:pt x="12331" y="10667"/>
                  </a:cubicBezTo>
                  <a:cubicBezTo>
                    <a:pt x="13310" y="17387"/>
                    <a:pt x="8090" y="23389"/>
                    <a:pt x="1306" y="23389"/>
                  </a:cubicBezTo>
                  <a:lnTo>
                    <a:pt x="11091" y="23389"/>
                  </a:lnTo>
                  <a:cubicBezTo>
                    <a:pt x="17876" y="23389"/>
                    <a:pt x="23096" y="17387"/>
                    <a:pt x="22117" y="10667"/>
                  </a:cubicBezTo>
                  <a:cubicBezTo>
                    <a:pt x="21204" y="4535"/>
                    <a:pt x="15952" y="1"/>
                    <a:pt x="9787" y="1"/>
                  </a:cubicBezTo>
                  <a:close/>
                </a:path>
              </a:pathLst>
            </a:custGeom>
            <a:solidFill>
              <a:srgbClr val="E8ED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4724975" y="2695200"/>
              <a:ext cx="775550" cy="584750"/>
            </a:xfrm>
            <a:custGeom>
              <a:rect b="b" l="l" r="r" t="t"/>
              <a:pathLst>
                <a:path extrusionOk="0" h="23390" w="31022">
                  <a:moveTo>
                    <a:pt x="0" y="1"/>
                  </a:moveTo>
                  <a:lnTo>
                    <a:pt x="0" y="23389"/>
                  </a:lnTo>
                  <a:lnTo>
                    <a:pt x="31022" y="23389"/>
                  </a:lnTo>
                  <a:lnTo>
                    <a:pt x="31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5255875" y="2695200"/>
              <a:ext cx="244650" cy="584750"/>
            </a:xfrm>
            <a:custGeom>
              <a:rect b="b" l="l" r="r" t="t"/>
              <a:pathLst>
                <a:path extrusionOk="0" h="23390" w="9786">
                  <a:moveTo>
                    <a:pt x="0" y="1"/>
                  </a:moveTo>
                  <a:lnTo>
                    <a:pt x="0" y="23389"/>
                  </a:lnTo>
                  <a:lnTo>
                    <a:pt x="9786" y="23389"/>
                  </a:lnTo>
                  <a:lnTo>
                    <a:pt x="9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4724975" y="2311925"/>
              <a:ext cx="775550" cy="675650"/>
            </a:xfrm>
            <a:custGeom>
              <a:rect b="b" l="l" r="r" t="t"/>
              <a:pathLst>
                <a:path extrusionOk="0" h="27026" w="31022">
                  <a:moveTo>
                    <a:pt x="3947" y="0"/>
                  </a:moveTo>
                  <a:lnTo>
                    <a:pt x="3947" y="11385"/>
                  </a:lnTo>
                  <a:cubicBezTo>
                    <a:pt x="3947" y="13570"/>
                    <a:pt x="2186" y="15332"/>
                    <a:pt x="0" y="15332"/>
                  </a:cubicBezTo>
                  <a:lnTo>
                    <a:pt x="10178" y="24922"/>
                  </a:lnTo>
                  <a:cubicBezTo>
                    <a:pt x="11662" y="26325"/>
                    <a:pt x="13562" y="27026"/>
                    <a:pt x="15466" y="27026"/>
                  </a:cubicBezTo>
                  <a:cubicBezTo>
                    <a:pt x="17371" y="27026"/>
                    <a:pt x="19279" y="26325"/>
                    <a:pt x="20779" y="24922"/>
                  </a:cubicBezTo>
                  <a:lnTo>
                    <a:pt x="31022" y="15332"/>
                  </a:lnTo>
                  <a:cubicBezTo>
                    <a:pt x="28836" y="15332"/>
                    <a:pt x="27042" y="13570"/>
                    <a:pt x="27042" y="11385"/>
                  </a:cubicBezTo>
                  <a:lnTo>
                    <a:pt x="27042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4989200" y="2311925"/>
              <a:ext cx="511325" cy="675675"/>
            </a:xfrm>
            <a:custGeom>
              <a:rect b="b" l="l" r="r" t="t"/>
              <a:pathLst>
                <a:path extrusionOk="0" h="27027" w="20453">
                  <a:moveTo>
                    <a:pt x="6687" y="0"/>
                  </a:moveTo>
                  <a:lnTo>
                    <a:pt x="6687" y="11385"/>
                  </a:lnTo>
                  <a:cubicBezTo>
                    <a:pt x="6687" y="13570"/>
                    <a:pt x="8481" y="15332"/>
                    <a:pt x="10667" y="15332"/>
                  </a:cubicBezTo>
                  <a:lnTo>
                    <a:pt x="424" y="24922"/>
                  </a:lnTo>
                  <a:cubicBezTo>
                    <a:pt x="294" y="25052"/>
                    <a:pt x="163" y="25150"/>
                    <a:pt x="0" y="25281"/>
                  </a:cubicBezTo>
                  <a:cubicBezTo>
                    <a:pt x="1429" y="26446"/>
                    <a:pt x="3161" y="27026"/>
                    <a:pt x="4894" y="27026"/>
                  </a:cubicBezTo>
                  <a:cubicBezTo>
                    <a:pt x="6800" y="27026"/>
                    <a:pt x="8707" y="26323"/>
                    <a:pt x="10210" y="24922"/>
                  </a:cubicBezTo>
                  <a:lnTo>
                    <a:pt x="20453" y="15332"/>
                  </a:lnTo>
                  <a:cubicBezTo>
                    <a:pt x="18267" y="15332"/>
                    <a:pt x="16473" y="13570"/>
                    <a:pt x="16473" y="113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4458300" y="970425"/>
              <a:ext cx="1306450" cy="1458950"/>
            </a:xfrm>
            <a:custGeom>
              <a:rect b="b" l="l" r="r" t="t"/>
              <a:pathLst>
                <a:path extrusionOk="0" h="58358" w="52258">
                  <a:moveTo>
                    <a:pt x="1" y="1"/>
                  </a:moveTo>
                  <a:lnTo>
                    <a:pt x="1" y="40286"/>
                  </a:lnTo>
                  <a:cubicBezTo>
                    <a:pt x="1" y="50268"/>
                    <a:pt x="8058" y="58358"/>
                    <a:pt x="18040" y="58358"/>
                  </a:cubicBezTo>
                  <a:lnTo>
                    <a:pt x="34186" y="58358"/>
                  </a:lnTo>
                  <a:cubicBezTo>
                    <a:pt x="44168" y="58358"/>
                    <a:pt x="52258" y="50268"/>
                    <a:pt x="52258" y="40286"/>
                  </a:cubicBezTo>
                  <a:lnTo>
                    <a:pt x="52258" y="1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5069125" y="970425"/>
              <a:ext cx="695625" cy="1458950"/>
            </a:xfrm>
            <a:custGeom>
              <a:rect b="b" l="l" r="r" t="t"/>
              <a:pathLst>
                <a:path extrusionOk="0" h="58358" w="27825">
                  <a:moveTo>
                    <a:pt x="18039" y="1"/>
                  </a:moveTo>
                  <a:lnTo>
                    <a:pt x="18039" y="40286"/>
                  </a:lnTo>
                  <a:cubicBezTo>
                    <a:pt x="18039" y="50268"/>
                    <a:pt x="9949" y="58358"/>
                    <a:pt x="0" y="58358"/>
                  </a:cubicBezTo>
                  <a:lnTo>
                    <a:pt x="9753" y="58358"/>
                  </a:lnTo>
                  <a:cubicBezTo>
                    <a:pt x="19735" y="58358"/>
                    <a:pt x="27825" y="50268"/>
                    <a:pt x="27825" y="40286"/>
                  </a:cubicBezTo>
                  <a:lnTo>
                    <a:pt x="27825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5764725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1" y="0"/>
                  </a:moveTo>
                  <a:lnTo>
                    <a:pt x="1" y="16114"/>
                  </a:lnTo>
                  <a:lnTo>
                    <a:pt x="2186" y="16114"/>
                  </a:lnTo>
                  <a:cubicBezTo>
                    <a:pt x="6460" y="16114"/>
                    <a:pt x="9885" y="12657"/>
                    <a:pt x="9885" y="8416"/>
                  </a:cubicBezTo>
                  <a:lnTo>
                    <a:pt x="9885" y="7698"/>
                  </a:lnTo>
                  <a:cubicBezTo>
                    <a:pt x="9885" y="3425"/>
                    <a:pt x="6460" y="0"/>
                    <a:pt x="2186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4210400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7699" y="0"/>
                  </a:moveTo>
                  <a:cubicBezTo>
                    <a:pt x="3458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12657"/>
                    <a:pt x="3458" y="16114"/>
                    <a:pt x="7699" y="16114"/>
                  </a:cubicBezTo>
                  <a:lnTo>
                    <a:pt x="9884" y="1611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4295200" y="484400"/>
              <a:ext cx="1634300" cy="924800"/>
            </a:xfrm>
            <a:custGeom>
              <a:rect b="b" l="l" r="r" t="t"/>
              <a:pathLst>
                <a:path extrusionOk="0" h="36992" w="65372">
                  <a:moveTo>
                    <a:pt x="23944" y="0"/>
                  </a:moveTo>
                  <a:cubicBezTo>
                    <a:pt x="22084" y="0"/>
                    <a:pt x="20323" y="587"/>
                    <a:pt x="18855" y="1696"/>
                  </a:cubicBezTo>
                  <a:lnTo>
                    <a:pt x="15104" y="4534"/>
                  </a:lnTo>
                  <a:cubicBezTo>
                    <a:pt x="13636" y="5643"/>
                    <a:pt x="11842" y="6231"/>
                    <a:pt x="10015" y="6231"/>
                  </a:cubicBezTo>
                  <a:lnTo>
                    <a:pt x="8482" y="6231"/>
                  </a:lnTo>
                  <a:cubicBezTo>
                    <a:pt x="3785" y="6231"/>
                    <a:pt x="1" y="10014"/>
                    <a:pt x="1" y="14679"/>
                  </a:cubicBezTo>
                  <a:lnTo>
                    <a:pt x="1" y="19311"/>
                  </a:lnTo>
                  <a:cubicBezTo>
                    <a:pt x="1" y="25737"/>
                    <a:pt x="2284" y="31935"/>
                    <a:pt x="6394" y="36861"/>
                  </a:cubicBezTo>
                  <a:lnTo>
                    <a:pt x="6492" y="36991"/>
                  </a:lnTo>
                  <a:cubicBezTo>
                    <a:pt x="12168" y="36991"/>
                    <a:pt x="9078" y="22451"/>
                    <a:pt x="12690" y="22451"/>
                  </a:cubicBezTo>
                  <a:cubicBezTo>
                    <a:pt x="13396" y="22451"/>
                    <a:pt x="14358" y="23007"/>
                    <a:pt x="15691" y="24335"/>
                  </a:cubicBezTo>
                  <a:cubicBezTo>
                    <a:pt x="23879" y="32424"/>
                    <a:pt x="34937" y="36991"/>
                    <a:pt x="46452" y="36991"/>
                  </a:cubicBezTo>
                  <a:lnTo>
                    <a:pt x="58782" y="36991"/>
                  </a:lnTo>
                  <a:lnTo>
                    <a:pt x="58847" y="36893"/>
                  </a:lnTo>
                  <a:cubicBezTo>
                    <a:pt x="63055" y="31968"/>
                    <a:pt x="65371" y="25672"/>
                    <a:pt x="65371" y="19213"/>
                  </a:cubicBezTo>
                  <a:lnTo>
                    <a:pt x="65371" y="15690"/>
                  </a:lnTo>
                  <a:cubicBezTo>
                    <a:pt x="65371" y="7013"/>
                    <a:pt x="58358" y="0"/>
                    <a:pt x="49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5292550" y="484400"/>
              <a:ext cx="636950" cy="924800"/>
            </a:xfrm>
            <a:custGeom>
              <a:rect b="b" l="l" r="r" t="t"/>
              <a:pathLst>
                <a:path extrusionOk="0" h="36992" w="25478">
                  <a:moveTo>
                    <a:pt x="1" y="0"/>
                  </a:moveTo>
                  <a:cubicBezTo>
                    <a:pt x="8678" y="0"/>
                    <a:pt x="15691" y="7013"/>
                    <a:pt x="15691" y="15690"/>
                  </a:cubicBezTo>
                  <a:lnTo>
                    <a:pt x="15691" y="19213"/>
                  </a:lnTo>
                  <a:cubicBezTo>
                    <a:pt x="15691" y="25672"/>
                    <a:pt x="13375" y="31968"/>
                    <a:pt x="9200" y="36893"/>
                  </a:cubicBezTo>
                  <a:lnTo>
                    <a:pt x="9102" y="36991"/>
                  </a:lnTo>
                  <a:lnTo>
                    <a:pt x="18888" y="36991"/>
                  </a:lnTo>
                  <a:lnTo>
                    <a:pt x="18953" y="36893"/>
                  </a:lnTo>
                  <a:cubicBezTo>
                    <a:pt x="23161" y="31968"/>
                    <a:pt x="25477" y="25672"/>
                    <a:pt x="25477" y="19213"/>
                  </a:cubicBezTo>
                  <a:lnTo>
                    <a:pt x="25477" y="15690"/>
                  </a:lnTo>
                  <a:cubicBezTo>
                    <a:pt x="25477" y="7013"/>
                    <a:pt x="18464" y="0"/>
                    <a:pt x="9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2681350" y="2062375"/>
              <a:ext cx="1058525" cy="367000"/>
            </a:xfrm>
            <a:custGeom>
              <a:rect b="b" l="l" r="r" t="t"/>
              <a:pathLst>
                <a:path extrusionOk="0" h="14680" w="42341">
                  <a:moveTo>
                    <a:pt x="7013" y="1"/>
                  </a:moveTo>
                  <a:cubicBezTo>
                    <a:pt x="3132" y="1"/>
                    <a:pt x="0" y="3132"/>
                    <a:pt x="0" y="7014"/>
                  </a:cubicBezTo>
                  <a:lnTo>
                    <a:pt x="0" y="7666"/>
                  </a:lnTo>
                  <a:cubicBezTo>
                    <a:pt x="0" y="11548"/>
                    <a:pt x="3132" y="14680"/>
                    <a:pt x="7013" y="14680"/>
                  </a:cubicBezTo>
                  <a:lnTo>
                    <a:pt x="35327" y="14680"/>
                  </a:lnTo>
                  <a:cubicBezTo>
                    <a:pt x="39177" y="14680"/>
                    <a:pt x="42341" y="11548"/>
                    <a:pt x="42341" y="7666"/>
                  </a:cubicBezTo>
                  <a:lnTo>
                    <a:pt x="42341" y="7014"/>
                  </a:lnTo>
                  <a:cubicBezTo>
                    <a:pt x="42341" y="3132"/>
                    <a:pt x="39177" y="1"/>
                    <a:pt x="35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3319875" y="2062375"/>
              <a:ext cx="420000" cy="367000"/>
            </a:xfrm>
            <a:custGeom>
              <a:rect b="b" l="l" r="r" t="t"/>
              <a:pathLst>
                <a:path extrusionOk="0" h="14680" w="16800">
                  <a:moveTo>
                    <a:pt x="0" y="1"/>
                  </a:moveTo>
                  <a:cubicBezTo>
                    <a:pt x="3850" y="1"/>
                    <a:pt x="7014" y="3132"/>
                    <a:pt x="7014" y="7014"/>
                  </a:cubicBezTo>
                  <a:lnTo>
                    <a:pt x="7014" y="7666"/>
                  </a:lnTo>
                  <a:cubicBezTo>
                    <a:pt x="7014" y="11548"/>
                    <a:pt x="3850" y="14680"/>
                    <a:pt x="0" y="14680"/>
                  </a:cubicBezTo>
                  <a:lnTo>
                    <a:pt x="9786" y="14680"/>
                  </a:lnTo>
                  <a:cubicBezTo>
                    <a:pt x="13636" y="14680"/>
                    <a:pt x="16800" y="11548"/>
                    <a:pt x="16800" y="7666"/>
                  </a:cubicBezTo>
                  <a:lnTo>
                    <a:pt x="16800" y="7014"/>
                  </a:lnTo>
                  <a:cubicBezTo>
                    <a:pt x="16800" y="3132"/>
                    <a:pt x="13636" y="1"/>
                    <a:pt x="9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3416100" y="3981250"/>
              <a:ext cx="774750" cy="774750"/>
            </a:xfrm>
            <a:custGeom>
              <a:rect b="b" l="l" r="r" t="t"/>
              <a:pathLst>
                <a:path extrusionOk="0" h="30990" w="30990">
                  <a:moveTo>
                    <a:pt x="15495" y="0"/>
                  </a:moveTo>
                  <a:cubicBezTo>
                    <a:pt x="6949" y="0"/>
                    <a:pt x="1" y="6916"/>
                    <a:pt x="1" y="15495"/>
                  </a:cubicBezTo>
                  <a:cubicBezTo>
                    <a:pt x="1" y="24041"/>
                    <a:pt x="6949" y="30989"/>
                    <a:pt x="15495" y="30989"/>
                  </a:cubicBezTo>
                  <a:cubicBezTo>
                    <a:pt x="24074" y="30989"/>
                    <a:pt x="30989" y="24041"/>
                    <a:pt x="30989" y="15495"/>
                  </a:cubicBezTo>
                  <a:cubicBezTo>
                    <a:pt x="30989" y="6916"/>
                    <a:pt x="24074" y="0"/>
                    <a:pt x="15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4893775" y="2052525"/>
              <a:ext cx="437150" cy="213750"/>
            </a:xfrm>
            <a:custGeom>
              <a:rect b="b" l="l" r="r" t="t"/>
              <a:pathLst>
                <a:path extrusionOk="0" h="8550" w="17486">
                  <a:moveTo>
                    <a:pt x="14076" y="0"/>
                  </a:moveTo>
                  <a:cubicBezTo>
                    <a:pt x="13226" y="0"/>
                    <a:pt x="12380" y="354"/>
                    <a:pt x="11777" y="1047"/>
                  </a:cubicBezTo>
                  <a:cubicBezTo>
                    <a:pt x="11026" y="1928"/>
                    <a:pt x="9917" y="2417"/>
                    <a:pt x="8743" y="2417"/>
                  </a:cubicBezTo>
                  <a:cubicBezTo>
                    <a:pt x="7666" y="2417"/>
                    <a:pt x="6655" y="2026"/>
                    <a:pt x="5905" y="1243"/>
                  </a:cubicBezTo>
                  <a:cubicBezTo>
                    <a:pt x="5840" y="1178"/>
                    <a:pt x="5775" y="1145"/>
                    <a:pt x="5742" y="1080"/>
                  </a:cubicBezTo>
                  <a:cubicBezTo>
                    <a:pt x="5135" y="366"/>
                    <a:pt x="4284" y="3"/>
                    <a:pt x="3429" y="3"/>
                  </a:cubicBezTo>
                  <a:cubicBezTo>
                    <a:pt x="2722" y="3"/>
                    <a:pt x="2012" y="251"/>
                    <a:pt x="1436" y="753"/>
                  </a:cubicBezTo>
                  <a:cubicBezTo>
                    <a:pt x="131" y="1830"/>
                    <a:pt x="1" y="3787"/>
                    <a:pt x="1110" y="5059"/>
                  </a:cubicBezTo>
                  <a:cubicBezTo>
                    <a:pt x="1240" y="5222"/>
                    <a:pt x="1403" y="5418"/>
                    <a:pt x="1567" y="5581"/>
                  </a:cubicBezTo>
                  <a:cubicBezTo>
                    <a:pt x="3491" y="7506"/>
                    <a:pt x="6035" y="8550"/>
                    <a:pt x="8743" y="8550"/>
                  </a:cubicBezTo>
                  <a:cubicBezTo>
                    <a:pt x="11679" y="8550"/>
                    <a:pt x="14451" y="7277"/>
                    <a:pt x="16376" y="5059"/>
                  </a:cubicBezTo>
                  <a:cubicBezTo>
                    <a:pt x="17485" y="3787"/>
                    <a:pt x="17355" y="1863"/>
                    <a:pt x="16082" y="753"/>
                  </a:cubicBezTo>
                  <a:cubicBezTo>
                    <a:pt x="15503" y="248"/>
                    <a:pt x="14788" y="0"/>
                    <a:pt x="140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5035675" y="1652175"/>
              <a:ext cx="153350" cy="286275"/>
            </a:xfrm>
            <a:custGeom>
              <a:rect b="b" l="l" r="r" t="t"/>
              <a:pathLst>
                <a:path extrusionOk="0" h="11451" w="6134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8384"/>
                  </a:lnTo>
                  <a:cubicBezTo>
                    <a:pt x="1" y="10080"/>
                    <a:pt x="1371" y="11450"/>
                    <a:pt x="3067" y="11450"/>
                  </a:cubicBezTo>
                  <a:cubicBezTo>
                    <a:pt x="4763" y="11450"/>
                    <a:pt x="6133" y="10080"/>
                    <a:pt x="6133" y="838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1829950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31"/>
                    <a:pt x="1371" y="6101"/>
                    <a:pt x="3035" y="6101"/>
                  </a:cubicBezTo>
                  <a:lnTo>
                    <a:pt x="12331" y="6101"/>
                  </a:lnTo>
                  <a:cubicBezTo>
                    <a:pt x="14028" y="6101"/>
                    <a:pt x="15398" y="4731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2591625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31"/>
                    <a:pt x="1338" y="6101"/>
                    <a:pt x="3035" y="6101"/>
                  </a:cubicBezTo>
                  <a:lnTo>
                    <a:pt x="12331" y="6101"/>
                  </a:lnTo>
                  <a:cubicBezTo>
                    <a:pt x="14027" y="6101"/>
                    <a:pt x="15398" y="4731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1837300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4" y="0"/>
                  </a:moveTo>
                  <a:cubicBezTo>
                    <a:pt x="1371" y="0"/>
                    <a:pt x="1" y="1338"/>
                    <a:pt x="1" y="3034"/>
                  </a:cubicBezTo>
                  <a:cubicBezTo>
                    <a:pt x="1" y="4730"/>
                    <a:pt x="1371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2591625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0"/>
                  </a:moveTo>
                  <a:cubicBezTo>
                    <a:pt x="1338" y="0"/>
                    <a:pt x="1" y="1338"/>
                    <a:pt x="1" y="3034"/>
                  </a:cubicBezTo>
                  <a:cubicBezTo>
                    <a:pt x="1" y="4730"/>
                    <a:pt x="1338" y="6100"/>
                    <a:pt x="3035" y="6100"/>
                  </a:cubicBezTo>
                  <a:lnTo>
                    <a:pt x="12331" y="6100"/>
                  </a:lnTo>
                  <a:cubicBezTo>
                    <a:pt x="14027" y="6100"/>
                    <a:pt x="15398" y="4730"/>
                    <a:pt x="15398" y="3034"/>
                  </a:cubicBezTo>
                  <a:cubicBezTo>
                    <a:pt x="15398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3352500" y="3535175"/>
              <a:ext cx="385750" cy="152525"/>
            </a:xfrm>
            <a:custGeom>
              <a:rect b="b" l="l" r="r" t="t"/>
              <a:pathLst>
                <a:path extrusionOk="0" h="6101" w="15430">
                  <a:moveTo>
                    <a:pt x="3067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67" y="6100"/>
                  </a:cubicBezTo>
                  <a:lnTo>
                    <a:pt x="12363" y="6100"/>
                  </a:lnTo>
                  <a:cubicBezTo>
                    <a:pt x="14059" y="6100"/>
                    <a:pt x="15429" y="4730"/>
                    <a:pt x="15429" y="3034"/>
                  </a:cubicBezTo>
                  <a:cubicBezTo>
                    <a:pt x="15429" y="1338"/>
                    <a:pt x="14059" y="0"/>
                    <a:pt x="12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4145975" y="3535175"/>
              <a:ext cx="384925" cy="152525"/>
            </a:xfrm>
            <a:custGeom>
              <a:rect b="b" l="l" r="r" t="t"/>
              <a:pathLst>
                <a:path extrusionOk="0" h="6101" w="15397">
                  <a:moveTo>
                    <a:pt x="3034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1829950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63"/>
                    <a:pt x="1371" y="6133"/>
                    <a:pt x="3035" y="6133"/>
                  </a:cubicBezTo>
                  <a:lnTo>
                    <a:pt x="12331" y="6133"/>
                  </a:lnTo>
                  <a:cubicBezTo>
                    <a:pt x="14028" y="6133"/>
                    <a:pt x="15398" y="4763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2591625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63"/>
                    <a:pt x="1338" y="6133"/>
                    <a:pt x="3035" y="6133"/>
                  </a:cubicBezTo>
                  <a:lnTo>
                    <a:pt x="12331" y="6133"/>
                  </a:lnTo>
                  <a:cubicBezTo>
                    <a:pt x="14027" y="6133"/>
                    <a:pt x="15398" y="4763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7" name="Google Shape;23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0929" y="1840747"/>
            <a:ext cx="406400" cy="40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6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"/>
          <p:cNvSpPr txBox="1"/>
          <p:nvPr>
            <p:ph type="title"/>
          </p:nvPr>
        </p:nvSpPr>
        <p:spPr>
          <a:xfrm>
            <a:off x="311700" y="481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/>
              <a:t>Let’s check!</a:t>
            </a:r>
            <a:endParaRPr/>
          </a:p>
        </p:txBody>
      </p:sp>
      <p:sp>
        <p:nvSpPr>
          <p:cNvPr id="243" name="Google Shape;243;p8"/>
          <p:cNvSpPr/>
          <p:nvPr/>
        </p:nvSpPr>
        <p:spPr>
          <a:xfrm>
            <a:off x="944416" y="2530470"/>
            <a:ext cx="3034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 dưỡng môi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8"/>
          <p:cNvSpPr/>
          <p:nvPr/>
        </p:nvSpPr>
        <p:spPr>
          <a:xfrm>
            <a:off x="1357282" y="1798012"/>
            <a:ext cx="220925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/ˈlɪp ˌbɑːm/</a:t>
            </a:r>
            <a:endParaRPr/>
          </a:p>
        </p:txBody>
      </p:sp>
      <p:grpSp>
        <p:nvGrpSpPr>
          <p:cNvPr id="245" name="Google Shape;245;p8"/>
          <p:cNvGrpSpPr/>
          <p:nvPr/>
        </p:nvGrpSpPr>
        <p:grpSpPr>
          <a:xfrm>
            <a:off x="131736" y="3727342"/>
            <a:ext cx="1247614" cy="1288659"/>
            <a:chOff x="1267275" y="484400"/>
            <a:chExt cx="5087900" cy="4726625"/>
          </a:xfrm>
        </p:grpSpPr>
        <p:sp>
          <p:nvSpPr>
            <p:cNvPr id="246" name="Google Shape;246;p8"/>
            <p:cNvSpPr/>
            <p:nvPr/>
          </p:nvSpPr>
          <p:spPr>
            <a:xfrm>
              <a:off x="1267275" y="970425"/>
              <a:ext cx="3844275" cy="704625"/>
            </a:xfrm>
            <a:custGeom>
              <a:rect b="b" l="l" r="r" t="t"/>
              <a:pathLst>
                <a:path extrusionOk="0" h="28185" w="153771">
                  <a:moveTo>
                    <a:pt x="6655" y="1"/>
                  </a:moveTo>
                  <a:cubicBezTo>
                    <a:pt x="2969" y="1"/>
                    <a:pt x="0" y="2969"/>
                    <a:pt x="0" y="6655"/>
                  </a:cubicBezTo>
                  <a:lnTo>
                    <a:pt x="0" y="28184"/>
                  </a:lnTo>
                  <a:lnTo>
                    <a:pt x="153770" y="28184"/>
                  </a:lnTo>
                  <a:lnTo>
                    <a:pt x="1537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1267275" y="1675025"/>
              <a:ext cx="3844275" cy="3536000"/>
            </a:xfrm>
            <a:custGeom>
              <a:rect b="b" l="l" r="r" t="t"/>
              <a:pathLst>
                <a:path extrusionOk="0" h="141440" w="153771">
                  <a:moveTo>
                    <a:pt x="0" y="0"/>
                  </a:moveTo>
                  <a:lnTo>
                    <a:pt x="0" y="134785"/>
                  </a:lnTo>
                  <a:cubicBezTo>
                    <a:pt x="0" y="138472"/>
                    <a:pt x="2969" y="141440"/>
                    <a:pt x="6655" y="141440"/>
                  </a:cubicBezTo>
                  <a:lnTo>
                    <a:pt x="147083" y="141440"/>
                  </a:lnTo>
                  <a:cubicBezTo>
                    <a:pt x="150769" y="141440"/>
                    <a:pt x="153770" y="138472"/>
                    <a:pt x="153770" y="134785"/>
                  </a:cubicBezTo>
                  <a:lnTo>
                    <a:pt x="1537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4051375" y="970425"/>
              <a:ext cx="1060175" cy="704625"/>
            </a:xfrm>
            <a:custGeom>
              <a:rect b="b" l="l" r="r" t="t"/>
              <a:pathLst>
                <a:path extrusionOk="0" h="28185" w="42407">
                  <a:moveTo>
                    <a:pt x="0" y="1"/>
                  </a:moveTo>
                  <a:cubicBezTo>
                    <a:pt x="33" y="6362"/>
                    <a:pt x="2284" y="12527"/>
                    <a:pt x="6394" y="17420"/>
                  </a:cubicBezTo>
                  <a:lnTo>
                    <a:pt x="6492" y="17550"/>
                  </a:lnTo>
                  <a:lnTo>
                    <a:pt x="6492" y="28184"/>
                  </a:lnTo>
                  <a:lnTo>
                    <a:pt x="42406" y="28184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966575" y="1409175"/>
              <a:ext cx="247100" cy="265875"/>
            </a:xfrm>
            <a:custGeom>
              <a:rect b="b" l="l" r="r" t="t"/>
              <a:pathLst>
                <a:path extrusionOk="0" h="10635" w="9884">
                  <a:moveTo>
                    <a:pt x="7698" y="0"/>
                  </a:moveTo>
                  <a:cubicBezTo>
                    <a:pt x="3425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9166"/>
                    <a:pt x="98" y="9917"/>
                    <a:pt x="326" y="10634"/>
                  </a:cubicBezTo>
                  <a:lnTo>
                    <a:pt x="9884" y="1063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4699700" y="1675025"/>
              <a:ext cx="411850" cy="3536000"/>
            </a:xfrm>
            <a:custGeom>
              <a:rect b="b" l="l" r="r" t="t"/>
              <a:pathLst>
                <a:path extrusionOk="0" h="141440" w="16474">
                  <a:moveTo>
                    <a:pt x="6687" y="0"/>
                  </a:moveTo>
                  <a:lnTo>
                    <a:pt x="6687" y="134785"/>
                  </a:lnTo>
                  <a:cubicBezTo>
                    <a:pt x="6687" y="138439"/>
                    <a:pt x="3686" y="141440"/>
                    <a:pt x="0" y="141440"/>
                  </a:cubicBezTo>
                  <a:lnTo>
                    <a:pt x="9786" y="141440"/>
                  </a:lnTo>
                  <a:cubicBezTo>
                    <a:pt x="13472" y="141440"/>
                    <a:pt x="16473" y="138439"/>
                    <a:pt x="16473" y="1347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3859725" y="2695200"/>
              <a:ext cx="2495450" cy="584750"/>
            </a:xfrm>
            <a:custGeom>
              <a:rect b="b" l="l" r="r" t="t"/>
              <a:pathLst>
                <a:path extrusionOk="0" h="23390" w="99818">
                  <a:moveTo>
                    <a:pt x="13310" y="1"/>
                  </a:moveTo>
                  <a:cubicBezTo>
                    <a:pt x="7112" y="1"/>
                    <a:pt x="1860" y="4535"/>
                    <a:pt x="979" y="10667"/>
                  </a:cubicBezTo>
                  <a:cubicBezTo>
                    <a:pt x="1" y="17387"/>
                    <a:pt x="5220" y="23389"/>
                    <a:pt x="12005" y="23389"/>
                  </a:cubicBezTo>
                  <a:lnTo>
                    <a:pt x="87813" y="23389"/>
                  </a:lnTo>
                  <a:cubicBezTo>
                    <a:pt x="94598" y="23389"/>
                    <a:pt x="99818" y="17387"/>
                    <a:pt x="98839" y="10667"/>
                  </a:cubicBezTo>
                  <a:cubicBezTo>
                    <a:pt x="97926" y="4535"/>
                    <a:pt x="92674" y="1"/>
                    <a:pt x="86509" y="1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5777775" y="2695200"/>
              <a:ext cx="577400" cy="584750"/>
            </a:xfrm>
            <a:custGeom>
              <a:rect b="b" l="l" r="r" t="t"/>
              <a:pathLst>
                <a:path extrusionOk="0" h="23390" w="23096">
                  <a:moveTo>
                    <a:pt x="1" y="1"/>
                  </a:moveTo>
                  <a:cubicBezTo>
                    <a:pt x="6199" y="1"/>
                    <a:pt x="11450" y="4535"/>
                    <a:pt x="12331" y="10667"/>
                  </a:cubicBezTo>
                  <a:cubicBezTo>
                    <a:pt x="13310" y="17387"/>
                    <a:pt x="8090" y="23389"/>
                    <a:pt x="1306" y="23389"/>
                  </a:cubicBezTo>
                  <a:lnTo>
                    <a:pt x="11091" y="23389"/>
                  </a:lnTo>
                  <a:cubicBezTo>
                    <a:pt x="17876" y="23389"/>
                    <a:pt x="23096" y="17387"/>
                    <a:pt x="22117" y="10667"/>
                  </a:cubicBezTo>
                  <a:cubicBezTo>
                    <a:pt x="21204" y="4535"/>
                    <a:pt x="15952" y="1"/>
                    <a:pt x="9787" y="1"/>
                  </a:cubicBezTo>
                  <a:close/>
                </a:path>
              </a:pathLst>
            </a:custGeom>
            <a:solidFill>
              <a:srgbClr val="E8ED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4724975" y="2695200"/>
              <a:ext cx="775550" cy="584750"/>
            </a:xfrm>
            <a:custGeom>
              <a:rect b="b" l="l" r="r" t="t"/>
              <a:pathLst>
                <a:path extrusionOk="0" h="23390" w="31022">
                  <a:moveTo>
                    <a:pt x="0" y="1"/>
                  </a:moveTo>
                  <a:lnTo>
                    <a:pt x="0" y="23389"/>
                  </a:lnTo>
                  <a:lnTo>
                    <a:pt x="31022" y="23389"/>
                  </a:lnTo>
                  <a:lnTo>
                    <a:pt x="31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5255875" y="2695200"/>
              <a:ext cx="244650" cy="584750"/>
            </a:xfrm>
            <a:custGeom>
              <a:rect b="b" l="l" r="r" t="t"/>
              <a:pathLst>
                <a:path extrusionOk="0" h="23390" w="9786">
                  <a:moveTo>
                    <a:pt x="0" y="1"/>
                  </a:moveTo>
                  <a:lnTo>
                    <a:pt x="0" y="23389"/>
                  </a:lnTo>
                  <a:lnTo>
                    <a:pt x="9786" y="23389"/>
                  </a:lnTo>
                  <a:lnTo>
                    <a:pt x="9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4724975" y="2311925"/>
              <a:ext cx="775550" cy="675650"/>
            </a:xfrm>
            <a:custGeom>
              <a:rect b="b" l="l" r="r" t="t"/>
              <a:pathLst>
                <a:path extrusionOk="0" h="27026" w="31022">
                  <a:moveTo>
                    <a:pt x="3947" y="0"/>
                  </a:moveTo>
                  <a:lnTo>
                    <a:pt x="3947" y="11385"/>
                  </a:lnTo>
                  <a:cubicBezTo>
                    <a:pt x="3947" y="13570"/>
                    <a:pt x="2186" y="15332"/>
                    <a:pt x="0" y="15332"/>
                  </a:cubicBezTo>
                  <a:lnTo>
                    <a:pt x="10178" y="24922"/>
                  </a:lnTo>
                  <a:cubicBezTo>
                    <a:pt x="11662" y="26325"/>
                    <a:pt x="13562" y="27026"/>
                    <a:pt x="15466" y="27026"/>
                  </a:cubicBezTo>
                  <a:cubicBezTo>
                    <a:pt x="17371" y="27026"/>
                    <a:pt x="19279" y="26325"/>
                    <a:pt x="20779" y="24922"/>
                  </a:cubicBezTo>
                  <a:lnTo>
                    <a:pt x="31022" y="15332"/>
                  </a:lnTo>
                  <a:cubicBezTo>
                    <a:pt x="28836" y="15332"/>
                    <a:pt x="27042" y="13570"/>
                    <a:pt x="27042" y="11385"/>
                  </a:cubicBezTo>
                  <a:lnTo>
                    <a:pt x="27042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4989200" y="2311925"/>
              <a:ext cx="511325" cy="675675"/>
            </a:xfrm>
            <a:custGeom>
              <a:rect b="b" l="l" r="r" t="t"/>
              <a:pathLst>
                <a:path extrusionOk="0" h="27027" w="20453">
                  <a:moveTo>
                    <a:pt x="6687" y="0"/>
                  </a:moveTo>
                  <a:lnTo>
                    <a:pt x="6687" y="11385"/>
                  </a:lnTo>
                  <a:cubicBezTo>
                    <a:pt x="6687" y="13570"/>
                    <a:pt x="8481" y="15332"/>
                    <a:pt x="10667" y="15332"/>
                  </a:cubicBezTo>
                  <a:lnTo>
                    <a:pt x="424" y="24922"/>
                  </a:lnTo>
                  <a:cubicBezTo>
                    <a:pt x="294" y="25052"/>
                    <a:pt x="163" y="25150"/>
                    <a:pt x="0" y="25281"/>
                  </a:cubicBezTo>
                  <a:cubicBezTo>
                    <a:pt x="1429" y="26446"/>
                    <a:pt x="3161" y="27026"/>
                    <a:pt x="4894" y="27026"/>
                  </a:cubicBezTo>
                  <a:cubicBezTo>
                    <a:pt x="6800" y="27026"/>
                    <a:pt x="8707" y="26323"/>
                    <a:pt x="10210" y="24922"/>
                  </a:cubicBezTo>
                  <a:lnTo>
                    <a:pt x="20453" y="15332"/>
                  </a:lnTo>
                  <a:cubicBezTo>
                    <a:pt x="18267" y="15332"/>
                    <a:pt x="16473" y="13570"/>
                    <a:pt x="16473" y="113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4458300" y="970425"/>
              <a:ext cx="1306450" cy="1458950"/>
            </a:xfrm>
            <a:custGeom>
              <a:rect b="b" l="l" r="r" t="t"/>
              <a:pathLst>
                <a:path extrusionOk="0" h="58358" w="52258">
                  <a:moveTo>
                    <a:pt x="1" y="1"/>
                  </a:moveTo>
                  <a:lnTo>
                    <a:pt x="1" y="40286"/>
                  </a:lnTo>
                  <a:cubicBezTo>
                    <a:pt x="1" y="50268"/>
                    <a:pt x="8058" y="58358"/>
                    <a:pt x="18040" y="58358"/>
                  </a:cubicBezTo>
                  <a:lnTo>
                    <a:pt x="34186" y="58358"/>
                  </a:lnTo>
                  <a:cubicBezTo>
                    <a:pt x="44168" y="58358"/>
                    <a:pt x="52258" y="50268"/>
                    <a:pt x="52258" y="40286"/>
                  </a:cubicBezTo>
                  <a:lnTo>
                    <a:pt x="52258" y="1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5069125" y="970425"/>
              <a:ext cx="695625" cy="1458950"/>
            </a:xfrm>
            <a:custGeom>
              <a:rect b="b" l="l" r="r" t="t"/>
              <a:pathLst>
                <a:path extrusionOk="0" h="58358" w="27825">
                  <a:moveTo>
                    <a:pt x="18039" y="1"/>
                  </a:moveTo>
                  <a:lnTo>
                    <a:pt x="18039" y="40286"/>
                  </a:lnTo>
                  <a:cubicBezTo>
                    <a:pt x="18039" y="50268"/>
                    <a:pt x="9949" y="58358"/>
                    <a:pt x="0" y="58358"/>
                  </a:cubicBezTo>
                  <a:lnTo>
                    <a:pt x="9753" y="58358"/>
                  </a:lnTo>
                  <a:cubicBezTo>
                    <a:pt x="19735" y="58358"/>
                    <a:pt x="27825" y="50268"/>
                    <a:pt x="27825" y="40286"/>
                  </a:cubicBezTo>
                  <a:lnTo>
                    <a:pt x="27825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5764725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1" y="0"/>
                  </a:moveTo>
                  <a:lnTo>
                    <a:pt x="1" y="16114"/>
                  </a:lnTo>
                  <a:lnTo>
                    <a:pt x="2186" y="16114"/>
                  </a:lnTo>
                  <a:cubicBezTo>
                    <a:pt x="6460" y="16114"/>
                    <a:pt x="9885" y="12657"/>
                    <a:pt x="9885" y="8416"/>
                  </a:cubicBezTo>
                  <a:lnTo>
                    <a:pt x="9885" y="7698"/>
                  </a:lnTo>
                  <a:cubicBezTo>
                    <a:pt x="9885" y="3425"/>
                    <a:pt x="6460" y="0"/>
                    <a:pt x="2186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4210400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7699" y="0"/>
                  </a:moveTo>
                  <a:cubicBezTo>
                    <a:pt x="3458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12657"/>
                    <a:pt x="3458" y="16114"/>
                    <a:pt x="7699" y="16114"/>
                  </a:cubicBezTo>
                  <a:lnTo>
                    <a:pt x="9884" y="1611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4295200" y="484400"/>
              <a:ext cx="1634300" cy="924800"/>
            </a:xfrm>
            <a:custGeom>
              <a:rect b="b" l="l" r="r" t="t"/>
              <a:pathLst>
                <a:path extrusionOk="0" h="36992" w="65372">
                  <a:moveTo>
                    <a:pt x="23944" y="0"/>
                  </a:moveTo>
                  <a:cubicBezTo>
                    <a:pt x="22084" y="0"/>
                    <a:pt x="20323" y="587"/>
                    <a:pt x="18855" y="1696"/>
                  </a:cubicBezTo>
                  <a:lnTo>
                    <a:pt x="15104" y="4534"/>
                  </a:lnTo>
                  <a:cubicBezTo>
                    <a:pt x="13636" y="5643"/>
                    <a:pt x="11842" y="6231"/>
                    <a:pt x="10015" y="6231"/>
                  </a:cubicBezTo>
                  <a:lnTo>
                    <a:pt x="8482" y="6231"/>
                  </a:lnTo>
                  <a:cubicBezTo>
                    <a:pt x="3785" y="6231"/>
                    <a:pt x="1" y="10014"/>
                    <a:pt x="1" y="14679"/>
                  </a:cubicBezTo>
                  <a:lnTo>
                    <a:pt x="1" y="19311"/>
                  </a:lnTo>
                  <a:cubicBezTo>
                    <a:pt x="1" y="25737"/>
                    <a:pt x="2284" y="31935"/>
                    <a:pt x="6394" y="36861"/>
                  </a:cubicBezTo>
                  <a:lnTo>
                    <a:pt x="6492" y="36991"/>
                  </a:lnTo>
                  <a:cubicBezTo>
                    <a:pt x="12168" y="36991"/>
                    <a:pt x="9078" y="22451"/>
                    <a:pt x="12690" y="22451"/>
                  </a:cubicBezTo>
                  <a:cubicBezTo>
                    <a:pt x="13396" y="22451"/>
                    <a:pt x="14358" y="23007"/>
                    <a:pt x="15691" y="24335"/>
                  </a:cubicBezTo>
                  <a:cubicBezTo>
                    <a:pt x="23879" y="32424"/>
                    <a:pt x="34937" y="36991"/>
                    <a:pt x="46452" y="36991"/>
                  </a:cubicBezTo>
                  <a:lnTo>
                    <a:pt x="58782" y="36991"/>
                  </a:lnTo>
                  <a:lnTo>
                    <a:pt x="58847" y="36893"/>
                  </a:lnTo>
                  <a:cubicBezTo>
                    <a:pt x="63055" y="31968"/>
                    <a:pt x="65371" y="25672"/>
                    <a:pt x="65371" y="19213"/>
                  </a:cubicBezTo>
                  <a:lnTo>
                    <a:pt x="65371" y="15690"/>
                  </a:lnTo>
                  <a:cubicBezTo>
                    <a:pt x="65371" y="7013"/>
                    <a:pt x="58358" y="0"/>
                    <a:pt x="49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292550" y="484400"/>
              <a:ext cx="636950" cy="924800"/>
            </a:xfrm>
            <a:custGeom>
              <a:rect b="b" l="l" r="r" t="t"/>
              <a:pathLst>
                <a:path extrusionOk="0" h="36992" w="25478">
                  <a:moveTo>
                    <a:pt x="1" y="0"/>
                  </a:moveTo>
                  <a:cubicBezTo>
                    <a:pt x="8678" y="0"/>
                    <a:pt x="15691" y="7013"/>
                    <a:pt x="15691" y="15690"/>
                  </a:cubicBezTo>
                  <a:lnTo>
                    <a:pt x="15691" y="19213"/>
                  </a:lnTo>
                  <a:cubicBezTo>
                    <a:pt x="15691" y="25672"/>
                    <a:pt x="13375" y="31968"/>
                    <a:pt x="9200" y="36893"/>
                  </a:cubicBezTo>
                  <a:lnTo>
                    <a:pt x="9102" y="36991"/>
                  </a:lnTo>
                  <a:lnTo>
                    <a:pt x="18888" y="36991"/>
                  </a:lnTo>
                  <a:lnTo>
                    <a:pt x="18953" y="36893"/>
                  </a:lnTo>
                  <a:cubicBezTo>
                    <a:pt x="23161" y="31968"/>
                    <a:pt x="25477" y="25672"/>
                    <a:pt x="25477" y="19213"/>
                  </a:cubicBezTo>
                  <a:lnTo>
                    <a:pt x="25477" y="15690"/>
                  </a:lnTo>
                  <a:cubicBezTo>
                    <a:pt x="25477" y="7013"/>
                    <a:pt x="18464" y="0"/>
                    <a:pt x="9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681350" y="2062375"/>
              <a:ext cx="1058525" cy="367000"/>
            </a:xfrm>
            <a:custGeom>
              <a:rect b="b" l="l" r="r" t="t"/>
              <a:pathLst>
                <a:path extrusionOk="0" h="14680" w="42341">
                  <a:moveTo>
                    <a:pt x="7013" y="1"/>
                  </a:moveTo>
                  <a:cubicBezTo>
                    <a:pt x="3132" y="1"/>
                    <a:pt x="0" y="3132"/>
                    <a:pt x="0" y="7014"/>
                  </a:cubicBezTo>
                  <a:lnTo>
                    <a:pt x="0" y="7666"/>
                  </a:lnTo>
                  <a:cubicBezTo>
                    <a:pt x="0" y="11548"/>
                    <a:pt x="3132" y="14680"/>
                    <a:pt x="7013" y="14680"/>
                  </a:cubicBezTo>
                  <a:lnTo>
                    <a:pt x="35327" y="14680"/>
                  </a:lnTo>
                  <a:cubicBezTo>
                    <a:pt x="39177" y="14680"/>
                    <a:pt x="42341" y="11548"/>
                    <a:pt x="42341" y="7666"/>
                  </a:cubicBezTo>
                  <a:lnTo>
                    <a:pt x="42341" y="7014"/>
                  </a:lnTo>
                  <a:cubicBezTo>
                    <a:pt x="42341" y="3132"/>
                    <a:pt x="39177" y="1"/>
                    <a:pt x="35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3319875" y="2062375"/>
              <a:ext cx="420000" cy="367000"/>
            </a:xfrm>
            <a:custGeom>
              <a:rect b="b" l="l" r="r" t="t"/>
              <a:pathLst>
                <a:path extrusionOk="0" h="14680" w="16800">
                  <a:moveTo>
                    <a:pt x="0" y="1"/>
                  </a:moveTo>
                  <a:cubicBezTo>
                    <a:pt x="3850" y="1"/>
                    <a:pt x="7014" y="3132"/>
                    <a:pt x="7014" y="7014"/>
                  </a:cubicBezTo>
                  <a:lnTo>
                    <a:pt x="7014" y="7666"/>
                  </a:lnTo>
                  <a:cubicBezTo>
                    <a:pt x="7014" y="11548"/>
                    <a:pt x="3850" y="14680"/>
                    <a:pt x="0" y="14680"/>
                  </a:cubicBezTo>
                  <a:lnTo>
                    <a:pt x="9786" y="14680"/>
                  </a:lnTo>
                  <a:cubicBezTo>
                    <a:pt x="13636" y="14680"/>
                    <a:pt x="16800" y="11548"/>
                    <a:pt x="16800" y="7666"/>
                  </a:cubicBezTo>
                  <a:lnTo>
                    <a:pt x="16800" y="7014"/>
                  </a:lnTo>
                  <a:cubicBezTo>
                    <a:pt x="16800" y="3132"/>
                    <a:pt x="13636" y="1"/>
                    <a:pt x="9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3416100" y="3981250"/>
              <a:ext cx="774750" cy="774750"/>
            </a:xfrm>
            <a:custGeom>
              <a:rect b="b" l="l" r="r" t="t"/>
              <a:pathLst>
                <a:path extrusionOk="0" h="30990" w="30990">
                  <a:moveTo>
                    <a:pt x="15495" y="0"/>
                  </a:moveTo>
                  <a:cubicBezTo>
                    <a:pt x="6949" y="0"/>
                    <a:pt x="1" y="6916"/>
                    <a:pt x="1" y="15495"/>
                  </a:cubicBezTo>
                  <a:cubicBezTo>
                    <a:pt x="1" y="24041"/>
                    <a:pt x="6949" y="30989"/>
                    <a:pt x="15495" y="30989"/>
                  </a:cubicBezTo>
                  <a:cubicBezTo>
                    <a:pt x="24074" y="30989"/>
                    <a:pt x="30989" y="24041"/>
                    <a:pt x="30989" y="15495"/>
                  </a:cubicBezTo>
                  <a:cubicBezTo>
                    <a:pt x="30989" y="6916"/>
                    <a:pt x="24074" y="0"/>
                    <a:pt x="15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4893775" y="2052525"/>
              <a:ext cx="437150" cy="213750"/>
            </a:xfrm>
            <a:custGeom>
              <a:rect b="b" l="l" r="r" t="t"/>
              <a:pathLst>
                <a:path extrusionOk="0" h="8550" w="17486">
                  <a:moveTo>
                    <a:pt x="14076" y="0"/>
                  </a:moveTo>
                  <a:cubicBezTo>
                    <a:pt x="13226" y="0"/>
                    <a:pt x="12380" y="354"/>
                    <a:pt x="11777" y="1047"/>
                  </a:cubicBezTo>
                  <a:cubicBezTo>
                    <a:pt x="11026" y="1928"/>
                    <a:pt x="9917" y="2417"/>
                    <a:pt x="8743" y="2417"/>
                  </a:cubicBezTo>
                  <a:cubicBezTo>
                    <a:pt x="7666" y="2417"/>
                    <a:pt x="6655" y="2026"/>
                    <a:pt x="5905" y="1243"/>
                  </a:cubicBezTo>
                  <a:cubicBezTo>
                    <a:pt x="5840" y="1178"/>
                    <a:pt x="5775" y="1145"/>
                    <a:pt x="5742" y="1080"/>
                  </a:cubicBezTo>
                  <a:cubicBezTo>
                    <a:pt x="5135" y="366"/>
                    <a:pt x="4284" y="3"/>
                    <a:pt x="3429" y="3"/>
                  </a:cubicBezTo>
                  <a:cubicBezTo>
                    <a:pt x="2722" y="3"/>
                    <a:pt x="2012" y="251"/>
                    <a:pt x="1436" y="753"/>
                  </a:cubicBezTo>
                  <a:cubicBezTo>
                    <a:pt x="131" y="1830"/>
                    <a:pt x="1" y="3787"/>
                    <a:pt x="1110" y="5059"/>
                  </a:cubicBezTo>
                  <a:cubicBezTo>
                    <a:pt x="1240" y="5222"/>
                    <a:pt x="1403" y="5418"/>
                    <a:pt x="1567" y="5581"/>
                  </a:cubicBezTo>
                  <a:cubicBezTo>
                    <a:pt x="3491" y="7506"/>
                    <a:pt x="6035" y="8550"/>
                    <a:pt x="8743" y="8550"/>
                  </a:cubicBezTo>
                  <a:cubicBezTo>
                    <a:pt x="11679" y="8550"/>
                    <a:pt x="14451" y="7277"/>
                    <a:pt x="16376" y="5059"/>
                  </a:cubicBezTo>
                  <a:cubicBezTo>
                    <a:pt x="17485" y="3787"/>
                    <a:pt x="17355" y="1863"/>
                    <a:pt x="16082" y="753"/>
                  </a:cubicBezTo>
                  <a:cubicBezTo>
                    <a:pt x="15503" y="248"/>
                    <a:pt x="14788" y="0"/>
                    <a:pt x="140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5035675" y="1652175"/>
              <a:ext cx="153350" cy="286275"/>
            </a:xfrm>
            <a:custGeom>
              <a:rect b="b" l="l" r="r" t="t"/>
              <a:pathLst>
                <a:path extrusionOk="0" h="11451" w="6134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8384"/>
                  </a:lnTo>
                  <a:cubicBezTo>
                    <a:pt x="1" y="10080"/>
                    <a:pt x="1371" y="11450"/>
                    <a:pt x="3067" y="11450"/>
                  </a:cubicBezTo>
                  <a:cubicBezTo>
                    <a:pt x="4763" y="11450"/>
                    <a:pt x="6133" y="10080"/>
                    <a:pt x="6133" y="838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1829950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31"/>
                    <a:pt x="1371" y="6101"/>
                    <a:pt x="3035" y="6101"/>
                  </a:cubicBezTo>
                  <a:lnTo>
                    <a:pt x="12331" y="6101"/>
                  </a:lnTo>
                  <a:cubicBezTo>
                    <a:pt x="14028" y="6101"/>
                    <a:pt x="15398" y="4731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2591625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31"/>
                    <a:pt x="1338" y="6101"/>
                    <a:pt x="3035" y="6101"/>
                  </a:cubicBezTo>
                  <a:lnTo>
                    <a:pt x="12331" y="6101"/>
                  </a:lnTo>
                  <a:cubicBezTo>
                    <a:pt x="14027" y="6101"/>
                    <a:pt x="15398" y="4731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1837300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4" y="0"/>
                  </a:moveTo>
                  <a:cubicBezTo>
                    <a:pt x="1371" y="0"/>
                    <a:pt x="1" y="1338"/>
                    <a:pt x="1" y="3034"/>
                  </a:cubicBezTo>
                  <a:cubicBezTo>
                    <a:pt x="1" y="4730"/>
                    <a:pt x="1371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2591625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0"/>
                  </a:moveTo>
                  <a:cubicBezTo>
                    <a:pt x="1338" y="0"/>
                    <a:pt x="1" y="1338"/>
                    <a:pt x="1" y="3034"/>
                  </a:cubicBezTo>
                  <a:cubicBezTo>
                    <a:pt x="1" y="4730"/>
                    <a:pt x="1338" y="6100"/>
                    <a:pt x="3035" y="6100"/>
                  </a:cubicBezTo>
                  <a:lnTo>
                    <a:pt x="12331" y="6100"/>
                  </a:lnTo>
                  <a:cubicBezTo>
                    <a:pt x="14027" y="6100"/>
                    <a:pt x="15398" y="4730"/>
                    <a:pt x="15398" y="3034"/>
                  </a:cubicBezTo>
                  <a:cubicBezTo>
                    <a:pt x="15398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3352500" y="3535175"/>
              <a:ext cx="385750" cy="152525"/>
            </a:xfrm>
            <a:custGeom>
              <a:rect b="b" l="l" r="r" t="t"/>
              <a:pathLst>
                <a:path extrusionOk="0" h="6101" w="15430">
                  <a:moveTo>
                    <a:pt x="3067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67" y="6100"/>
                  </a:cubicBezTo>
                  <a:lnTo>
                    <a:pt x="12363" y="6100"/>
                  </a:lnTo>
                  <a:cubicBezTo>
                    <a:pt x="14059" y="6100"/>
                    <a:pt x="15429" y="4730"/>
                    <a:pt x="15429" y="3034"/>
                  </a:cubicBezTo>
                  <a:cubicBezTo>
                    <a:pt x="15429" y="1338"/>
                    <a:pt x="14059" y="0"/>
                    <a:pt x="12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4145975" y="3535175"/>
              <a:ext cx="384925" cy="152525"/>
            </a:xfrm>
            <a:custGeom>
              <a:rect b="b" l="l" r="r" t="t"/>
              <a:pathLst>
                <a:path extrusionOk="0" h="6101" w="15397">
                  <a:moveTo>
                    <a:pt x="3034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1829950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63"/>
                    <a:pt x="1371" y="6133"/>
                    <a:pt x="3035" y="6133"/>
                  </a:cubicBezTo>
                  <a:lnTo>
                    <a:pt x="12331" y="6133"/>
                  </a:lnTo>
                  <a:cubicBezTo>
                    <a:pt x="14028" y="6133"/>
                    <a:pt x="15398" y="4763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2591625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63"/>
                    <a:pt x="1338" y="6133"/>
                    <a:pt x="3035" y="6133"/>
                  </a:cubicBezTo>
                  <a:lnTo>
                    <a:pt x="12331" y="6133"/>
                  </a:lnTo>
                  <a:cubicBezTo>
                    <a:pt x="14027" y="6133"/>
                    <a:pt x="15398" y="4763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8"/>
          <p:cNvSpPr/>
          <p:nvPr/>
        </p:nvSpPr>
        <p:spPr>
          <a:xfrm>
            <a:off x="944415" y="1077629"/>
            <a:ext cx="3034994" cy="5727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2. lip balm (n)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277" name="Google Shape;277;p8"/>
          <p:cNvGrpSpPr/>
          <p:nvPr/>
        </p:nvGrpSpPr>
        <p:grpSpPr>
          <a:xfrm>
            <a:off x="5175409" y="1077628"/>
            <a:ext cx="3457147" cy="2270005"/>
            <a:chOff x="4177661" y="3602619"/>
            <a:chExt cx="2084516" cy="1372338"/>
          </a:xfrm>
        </p:grpSpPr>
        <p:pic>
          <p:nvPicPr>
            <p:cNvPr id="278" name="Google Shape;278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177661" y="3602619"/>
              <a:ext cx="2084516" cy="13723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" name="Google Shape;279;p8"/>
            <p:cNvSpPr/>
            <p:nvPr/>
          </p:nvSpPr>
          <p:spPr>
            <a:xfrm flipH="1">
              <a:off x="4579113" y="4637654"/>
              <a:ext cx="332735" cy="337303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</a:t>
              </a:r>
              <a:endPara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80" name="Google Shape;28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4622" y="1976387"/>
            <a:ext cx="406400" cy="40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4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"/>
          <p:cNvSpPr txBox="1"/>
          <p:nvPr>
            <p:ph type="title"/>
          </p:nvPr>
        </p:nvSpPr>
        <p:spPr>
          <a:xfrm>
            <a:off x="311700" y="4810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600"/>
              <a:t>Let’s check!</a:t>
            </a:r>
            <a:endParaRPr/>
          </a:p>
        </p:txBody>
      </p:sp>
      <p:sp>
        <p:nvSpPr>
          <p:cNvPr id="286" name="Google Shape;286;p9"/>
          <p:cNvSpPr/>
          <p:nvPr/>
        </p:nvSpPr>
        <p:spPr>
          <a:xfrm>
            <a:off x="1217007" y="2530470"/>
            <a:ext cx="30349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môi nứt nẻ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9"/>
          <p:cNvSpPr/>
          <p:nvPr/>
        </p:nvSpPr>
        <p:spPr>
          <a:xfrm>
            <a:off x="1649110" y="1816560"/>
            <a:ext cx="21707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/tʃæpt lɪps/</a:t>
            </a:r>
            <a:endParaRPr/>
          </a:p>
        </p:txBody>
      </p:sp>
      <p:grpSp>
        <p:nvGrpSpPr>
          <p:cNvPr id="288" name="Google Shape;288;p9"/>
          <p:cNvGrpSpPr/>
          <p:nvPr/>
        </p:nvGrpSpPr>
        <p:grpSpPr>
          <a:xfrm>
            <a:off x="131736" y="3727342"/>
            <a:ext cx="1247614" cy="1288659"/>
            <a:chOff x="1267275" y="484400"/>
            <a:chExt cx="5087900" cy="4726625"/>
          </a:xfrm>
        </p:grpSpPr>
        <p:sp>
          <p:nvSpPr>
            <p:cNvPr id="289" name="Google Shape;289;p9"/>
            <p:cNvSpPr/>
            <p:nvPr/>
          </p:nvSpPr>
          <p:spPr>
            <a:xfrm>
              <a:off x="1267275" y="970425"/>
              <a:ext cx="3844275" cy="704625"/>
            </a:xfrm>
            <a:custGeom>
              <a:rect b="b" l="l" r="r" t="t"/>
              <a:pathLst>
                <a:path extrusionOk="0" h="28185" w="153771">
                  <a:moveTo>
                    <a:pt x="6655" y="1"/>
                  </a:moveTo>
                  <a:cubicBezTo>
                    <a:pt x="2969" y="1"/>
                    <a:pt x="0" y="2969"/>
                    <a:pt x="0" y="6655"/>
                  </a:cubicBezTo>
                  <a:lnTo>
                    <a:pt x="0" y="28184"/>
                  </a:lnTo>
                  <a:lnTo>
                    <a:pt x="153770" y="28184"/>
                  </a:lnTo>
                  <a:lnTo>
                    <a:pt x="1537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1267275" y="1675025"/>
              <a:ext cx="3844275" cy="3536000"/>
            </a:xfrm>
            <a:custGeom>
              <a:rect b="b" l="l" r="r" t="t"/>
              <a:pathLst>
                <a:path extrusionOk="0" h="141440" w="153771">
                  <a:moveTo>
                    <a:pt x="0" y="0"/>
                  </a:moveTo>
                  <a:lnTo>
                    <a:pt x="0" y="134785"/>
                  </a:lnTo>
                  <a:cubicBezTo>
                    <a:pt x="0" y="138472"/>
                    <a:pt x="2969" y="141440"/>
                    <a:pt x="6655" y="141440"/>
                  </a:cubicBezTo>
                  <a:lnTo>
                    <a:pt x="147083" y="141440"/>
                  </a:lnTo>
                  <a:cubicBezTo>
                    <a:pt x="150769" y="141440"/>
                    <a:pt x="153770" y="138472"/>
                    <a:pt x="153770" y="134785"/>
                  </a:cubicBezTo>
                  <a:lnTo>
                    <a:pt x="1537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4051375" y="970425"/>
              <a:ext cx="1060175" cy="704625"/>
            </a:xfrm>
            <a:custGeom>
              <a:rect b="b" l="l" r="r" t="t"/>
              <a:pathLst>
                <a:path extrusionOk="0" h="28185" w="42407">
                  <a:moveTo>
                    <a:pt x="0" y="1"/>
                  </a:moveTo>
                  <a:cubicBezTo>
                    <a:pt x="33" y="6362"/>
                    <a:pt x="2284" y="12527"/>
                    <a:pt x="6394" y="17420"/>
                  </a:cubicBezTo>
                  <a:lnTo>
                    <a:pt x="6492" y="17550"/>
                  </a:lnTo>
                  <a:lnTo>
                    <a:pt x="6492" y="28184"/>
                  </a:lnTo>
                  <a:lnTo>
                    <a:pt x="42406" y="28184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3966575" y="1409175"/>
              <a:ext cx="247100" cy="265875"/>
            </a:xfrm>
            <a:custGeom>
              <a:rect b="b" l="l" r="r" t="t"/>
              <a:pathLst>
                <a:path extrusionOk="0" h="10635" w="9884">
                  <a:moveTo>
                    <a:pt x="7698" y="0"/>
                  </a:moveTo>
                  <a:cubicBezTo>
                    <a:pt x="3425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9166"/>
                    <a:pt x="98" y="9917"/>
                    <a:pt x="326" y="10634"/>
                  </a:cubicBezTo>
                  <a:lnTo>
                    <a:pt x="9884" y="1063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4699700" y="1675025"/>
              <a:ext cx="411850" cy="3536000"/>
            </a:xfrm>
            <a:custGeom>
              <a:rect b="b" l="l" r="r" t="t"/>
              <a:pathLst>
                <a:path extrusionOk="0" h="141440" w="16474">
                  <a:moveTo>
                    <a:pt x="6687" y="0"/>
                  </a:moveTo>
                  <a:lnTo>
                    <a:pt x="6687" y="134785"/>
                  </a:lnTo>
                  <a:cubicBezTo>
                    <a:pt x="6687" y="138439"/>
                    <a:pt x="3686" y="141440"/>
                    <a:pt x="0" y="141440"/>
                  </a:cubicBezTo>
                  <a:lnTo>
                    <a:pt x="9786" y="141440"/>
                  </a:lnTo>
                  <a:cubicBezTo>
                    <a:pt x="13472" y="141440"/>
                    <a:pt x="16473" y="138439"/>
                    <a:pt x="16473" y="1347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3859725" y="2695200"/>
              <a:ext cx="2495450" cy="584750"/>
            </a:xfrm>
            <a:custGeom>
              <a:rect b="b" l="l" r="r" t="t"/>
              <a:pathLst>
                <a:path extrusionOk="0" h="23390" w="99818">
                  <a:moveTo>
                    <a:pt x="13310" y="1"/>
                  </a:moveTo>
                  <a:cubicBezTo>
                    <a:pt x="7112" y="1"/>
                    <a:pt x="1860" y="4535"/>
                    <a:pt x="979" y="10667"/>
                  </a:cubicBezTo>
                  <a:cubicBezTo>
                    <a:pt x="1" y="17387"/>
                    <a:pt x="5220" y="23389"/>
                    <a:pt x="12005" y="23389"/>
                  </a:cubicBezTo>
                  <a:lnTo>
                    <a:pt x="87813" y="23389"/>
                  </a:lnTo>
                  <a:cubicBezTo>
                    <a:pt x="94598" y="23389"/>
                    <a:pt x="99818" y="17387"/>
                    <a:pt x="98839" y="10667"/>
                  </a:cubicBezTo>
                  <a:cubicBezTo>
                    <a:pt x="97926" y="4535"/>
                    <a:pt x="92674" y="1"/>
                    <a:pt x="86509" y="1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5777775" y="2695200"/>
              <a:ext cx="577400" cy="584750"/>
            </a:xfrm>
            <a:custGeom>
              <a:rect b="b" l="l" r="r" t="t"/>
              <a:pathLst>
                <a:path extrusionOk="0" h="23390" w="23096">
                  <a:moveTo>
                    <a:pt x="1" y="1"/>
                  </a:moveTo>
                  <a:cubicBezTo>
                    <a:pt x="6199" y="1"/>
                    <a:pt x="11450" y="4535"/>
                    <a:pt x="12331" y="10667"/>
                  </a:cubicBezTo>
                  <a:cubicBezTo>
                    <a:pt x="13310" y="17387"/>
                    <a:pt x="8090" y="23389"/>
                    <a:pt x="1306" y="23389"/>
                  </a:cubicBezTo>
                  <a:lnTo>
                    <a:pt x="11091" y="23389"/>
                  </a:lnTo>
                  <a:cubicBezTo>
                    <a:pt x="17876" y="23389"/>
                    <a:pt x="23096" y="17387"/>
                    <a:pt x="22117" y="10667"/>
                  </a:cubicBezTo>
                  <a:cubicBezTo>
                    <a:pt x="21204" y="4535"/>
                    <a:pt x="15952" y="1"/>
                    <a:pt x="9787" y="1"/>
                  </a:cubicBezTo>
                  <a:close/>
                </a:path>
              </a:pathLst>
            </a:custGeom>
            <a:solidFill>
              <a:srgbClr val="E8ED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4724975" y="2695200"/>
              <a:ext cx="775550" cy="584750"/>
            </a:xfrm>
            <a:custGeom>
              <a:rect b="b" l="l" r="r" t="t"/>
              <a:pathLst>
                <a:path extrusionOk="0" h="23390" w="31022">
                  <a:moveTo>
                    <a:pt x="0" y="1"/>
                  </a:moveTo>
                  <a:lnTo>
                    <a:pt x="0" y="23389"/>
                  </a:lnTo>
                  <a:lnTo>
                    <a:pt x="31022" y="23389"/>
                  </a:lnTo>
                  <a:lnTo>
                    <a:pt x="310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5255875" y="2695200"/>
              <a:ext cx="244650" cy="584750"/>
            </a:xfrm>
            <a:custGeom>
              <a:rect b="b" l="l" r="r" t="t"/>
              <a:pathLst>
                <a:path extrusionOk="0" h="23390" w="9786">
                  <a:moveTo>
                    <a:pt x="0" y="1"/>
                  </a:moveTo>
                  <a:lnTo>
                    <a:pt x="0" y="23389"/>
                  </a:lnTo>
                  <a:lnTo>
                    <a:pt x="9786" y="23389"/>
                  </a:lnTo>
                  <a:lnTo>
                    <a:pt x="9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4724975" y="2311925"/>
              <a:ext cx="775550" cy="675650"/>
            </a:xfrm>
            <a:custGeom>
              <a:rect b="b" l="l" r="r" t="t"/>
              <a:pathLst>
                <a:path extrusionOk="0" h="27026" w="31022">
                  <a:moveTo>
                    <a:pt x="3947" y="0"/>
                  </a:moveTo>
                  <a:lnTo>
                    <a:pt x="3947" y="11385"/>
                  </a:lnTo>
                  <a:cubicBezTo>
                    <a:pt x="3947" y="13570"/>
                    <a:pt x="2186" y="15332"/>
                    <a:pt x="0" y="15332"/>
                  </a:cubicBezTo>
                  <a:lnTo>
                    <a:pt x="10178" y="24922"/>
                  </a:lnTo>
                  <a:cubicBezTo>
                    <a:pt x="11662" y="26325"/>
                    <a:pt x="13562" y="27026"/>
                    <a:pt x="15466" y="27026"/>
                  </a:cubicBezTo>
                  <a:cubicBezTo>
                    <a:pt x="17371" y="27026"/>
                    <a:pt x="19279" y="26325"/>
                    <a:pt x="20779" y="24922"/>
                  </a:cubicBezTo>
                  <a:lnTo>
                    <a:pt x="31022" y="15332"/>
                  </a:lnTo>
                  <a:cubicBezTo>
                    <a:pt x="28836" y="15332"/>
                    <a:pt x="27042" y="13570"/>
                    <a:pt x="27042" y="11385"/>
                  </a:cubicBezTo>
                  <a:lnTo>
                    <a:pt x="27042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4989200" y="2311925"/>
              <a:ext cx="511325" cy="675675"/>
            </a:xfrm>
            <a:custGeom>
              <a:rect b="b" l="l" r="r" t="t"/>
              <a:pathLst>
                <a:path extrusionOk="0" h="27027" w="20453">
                  <a:moveTo>
                    <a:pt x="6687" y="0"/>
                  </a:moveTo>
                  <a:lnTo>
                    <a:pt x="6687" y="11385"/>
                  </a:lnTo>
                  <a:cubicBezTo>
                    <a:pt x="6687" y="13570"/>
                    <a:pt x="8481" y="15332"/>
                    <a:pt x="10667" y="15332"/>
                  </a:cubicBezTo>
                  <a:lnTo>
                    <a:pt x="424" y="24922"/>
                  </a:lnTo>
                  <a:cubicBezTo>
                    <a:pt x="294" y="25052"/>
                    <a:pt x="163" y="25150"/>
                    <a:pt x="0" y="25281"/>
                  </a:cubicBezTo>
                  <a:cubicBezTo>
                    <a:pt x="1429" y="26446"/>
                    <a:pt x="3161" y="27026"/>
                    <a:pt x="4894" y="27026"/>
                  </a:cubicBezTo>
                  <a:cubicBezTo>
                    <a:pt x="6800" y="27026"/>
                    <a:pt x="8707" y="26323"/>
                    <a:pt x="10210" y="24922"/>
                  </a:cubicBezTo>
                  <a:lnTo>
                    <a:pt x="20453" y="15332"/>
                  </a:lnTo>
                  <a:cubicBezTo>
                    <a:pt x="18267" y="15332"/>
                    <a:pt x="16473" y="13570"/>
                    <a:pt x="16473" y="11385"/>
                  </a:cubicBezTo>
                  <a:lnTo>
                    <a:pt x="16473" y="0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4458300" y="970425"/>
              <a:ext cx="1306450" cy="1458950"/>
            </a:xfrm>
            <a:custGeom>
              <a:rect b="b" l="l" r="r" t="t"/>
              <a:pathLst>
                <a:path extrusionOk="0" h="58358" w="52258">
                  <a:moveTo>
                    <a:pt x="1" y="1"/>
                  </a:moveTo>
                  <a:lnTo>
                    <a:pt x="1" y="40286"/>
                  </a:lnTo>
                  <a:cubicBezTo>
                    <a:pt x="1" y="50268"/>
                    <a:pt x="8058" y="58358"/>
                    <a:pt x="18040" y="58358"/>
                  </a:cubicBezTo>
                  <a:lnTo>
                    <a:pt x="34186" y="58358"/>
                  </a:lnTo>
                  <a:cubicBezTo>
                    <a:pt x="44168" y="58358"/>
                    <a:pt x="52258" y="50268"/>
                    <a:pt x="52258" y="40286"/>
                  </a:cubicBezTo>
                  <a:lnTo>
                    <a:pt x="52258" y="1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5069125" y="970425"/>
              <a:ext cx="695625" cy="1458950"/>
            </a:xfrm>
            <a:custGeom>
              <a:rect b="b" l="l" r="r" t="t"/>
              <a:pathLst>
                <a:path extrusionOk="0" h="58358" w="27825">
                  <a:moveTo>
                    <a:pt x="18039" y="1"/>
                  </a:moveTo>
                  <a:lnTo>
                    <a:pt x="18039" y="40286"/>
                  </a:lnTo>
                  <a:cubicBezTo>
                    <a:pt x="18039" y="50268"/>
                    <a:pt x="9949" y="58358"/>
                    <a:pt x="0" y="58358"/>
                  </a:cubicBezTo>
                  <a:lnTo>
                    <a:pt x="9753" y="58358"/>
                  </a:lnTo>
                  <a:cubicBezTo>
                    <a:pt x="19735" y="58358"/>
                    <a:pt x="27825" y="50268"/>
                    <a:pt x="27825" y="40286"/>
                  </a:cubicBezTo>
                  <a:lnTo>
                    <a:pt x="27825" y="1"/>
                  </a:ln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5764725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1" y="0"/>
                  </a:moveTo>
                  <a:lnTo>
                    <a:pt x="1" y="16114"/>
                  </a:lnTo>
                  <a:lnTo>
                    <a:pt x="2186" y="16114"/>
                  </a:lnTo>
                  <a:cubicBezTo>
                    <a:pt x="6460" y="16114"/>
                    <a:pt x="9885" y="12657"/>
                    <a:pt x="9885" y="8416"/>
                  </a:cubicBezTo>
                  <a:lnTo>
                    <a:pt x="9885" y="7698"/>
                  </a:lnTo>
                  <a:cubicBezTo>
                    <a:pt x="9885" y="3425"/>
                    <a:pt x="6460" y="0"/>
                    <a:pt x="2186" y="0"/>
                  </a:cubicBezTo>
                  <a:close/>
                </a:path>
              </a:pathLst>
            </a:custGeom>
            <a:solidFill>
              <a:srgbClr val="FFB0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4210400" y="1409175"/>
              <a:ext cx="247125" cy="402875"/>
            </a:xfrm>
            <a:custGeom>
              <a:rect b="b" l="l" r="r" t="t"/>
              <a:pathLst>
                <a:path extrusionOk="0" h="16115" w="9885">
                  <a:moveTo>
                    <a:pt x="7699" y="0"/>
                  </a:moveTo>
                  <a:cubicBezTo>
                    <a:pt x="3458" y="0"/>
                    <a:pt x="0" y="3425"/>
                    <a:pt x="0" y="7698"/>
                  </a:cubicBezTo>
                  <a:lnTo>
                    <a:pt x="0" y="8416"/>
                  </a:lnTo>
                  <a:cubicBezTo>
                    <a:pt x="0" y="12657"/>
                    <a:pt x="3458" y="16114"/>
                    <a:pt x="7699" y="16114"/>
                  </a:cubicBezTo>
                  <a:lnTo>
                    <a:pt x="9884" y="16114"/>
                  </a:lnTo>
                  <a:lnTo>
                    <a:pt x="9884" y="0"/>
                  </a:lnTo>
                  <a:close/>
                </a:path>
              </a:pathLst>
            </a:custGeom>
            <a:solidFill>
              <a:srgbClr val="FFC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4295200" y="484400"/>
              <a:ext cx="1634300" cy="924800"/>
            </a:xfrm>
            <a:custGeom>
              <a:rect b="b" l="l" r="r" t="t"/>
              <a:pathLst>
                <a:path extrusionOk="0" h="36992" w="65372">
                  <a:moveTo>
                    <a:pt x="23944" y="0"/>
                  </a:moveTo>
                  <a:cubicBezTo>
                    <a:pt x="22084" y="0"/>
                    <a:pt x="20323" y="587"/>
                    <a:pt x="18855" y="1696"/>
                  </a:cubicBezTo>
                  <a:lnTo>
                    <a:pt x="15104" y="4534"/>
                  </a:lnTo>
                  <a:cubicBezTo>
                    <a:pt x="13636" y="5643"/>
                    <a:pt x="11842" y="6231"/>
                    <a:pt x="10015" y="6231"/>
                  </a:cubicBezTo>
                  <a:lnTo>
                    <a:pt x="8482" y="6231"/>
                  </a:lnTo>
                  <a:cubicBezTo>
                    <a:pt x="3785" y="6231"/>
                    <a:pt x="1" y="10014"/>
                    <a:pt x="1" y="14679"/>
                  </a:cubicBezTo>
                  <a:lnTo>
                    <a:pt x="1" y="19311"/>
                  </a:lnTo>
                  <a:cubicBezTo>
                    <a:pt x="1" y="25737"/>
                    <a:pt x="2284" y="31935"/>
                    <a:pt x="6394" y="36861"/>
                  </a:cubicBezTo>
                  <a:lnTo>
                    <a:pt x="6492" y="36991"/>
                  </a:lnTo>
                  <a:cubicBezTo>
                    <a:pt x="12168" y="36991"/>
                    <a:pt x="9078" y="22451"/>
                    <a:pt x="12690" y="22451"/>
                  </a:cubicBezTo>
                  <a:cubicBezTo>
                    <a:pt x="13396" y="22451"/>
                    <a:pt x="14358" y="23007"/>
                    <a:pt x="15691" y="24335"/>
                  </a:cubicBezTo>
                  <a:cubicBezTo>
                    <a:pt x="23879" y="32424"/>
                    <a:pt x="34937" y="36991"/>
                    <a:pt x="46452" y="36991"/>
                  </a:cubicBezTo>
                  <a:lnTo>
                    <a:pt x="58782" y="36991"/>
                  </a:lnTo>
                  <a:lnTo>
                    <a:pt x="58847" y="36893"/>
                  </a:lnTo>
                  <a:cubicBezTo>
                    <a:pt x="63055" y="31968"/>
                    <a:pt x="65371" y="25672"/>
                    <a:pt x="65371" y="19213"/>
                  </a:cubicBezTo>
                  <a:lnTo>
                    <a:pt x="65371" y="15690"/>
                  </a:lnTo>
                  <a:cubicBezTo>
                    <a:pt x="65371" y="7013"/>
                    <a:pt x="58358" y="0"/>
                    <a:pt x="49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5292550" y="484400"/>
              <a:ext cx="636950" cy="924800"/>
            </a:xfrm>
            <a:custGeom>
              <a:rect b="b" l="l" r="r" t="t"/>
              <a:pathLst>
                <a:path extrusionOk="0" h="36992" w="25478">
                  <a:moveTo>
                    <a:pt x="1" y="0"/>
                  </a:moveTo>
                  <a:cubicBezTo>
                    <a:pt x="8678" y="0"/>
                    <a:pt x="15691" y="7013"/>
                    <a:pt x="15691" y="15690"/>
                  </a:cubicBezTo>
                  <a:lnTo>
                    <a:pt x="15691" y="19213"/>
                  </a:lnTo>
                  <a:cubicBezTo>
                    <a:pt x="15691" y="25672"/>
                    <a:pt x="13375" y="31968"/>
                    <a:pt x="9200" y="36893"/>
                  </a:cubicBezTo>
                  <a:lnTo>
                    <a:pt x="9102" y="36991"/>
                  </a:lnTo>
                  <a:lnTo>
                    <a:pt x="18888" y="36991"/>
                  </a:lnTo>
                  <a:lnTo>
                    <a:pt x="18953" y="36893"/>
                  </a:lnTo>
                  <a:cubicBezTo>
                    <a:pt x="23161" y="31968"/>
                    <a:pt x="25477" y="25672"/>
                    <a:pt x="25477" y="19213"/>
                  </a:cubicBezTo>
                  <a:lnTo>
                    <a:pt x="25477" y="15690"/>
                  </a:lnTo>
                  <a:cubicBezTo>
                    <a:pt x="25477" y="7013"/>
                    <a:pt x="18464" y="0"/>
                    <a:pt x="9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2681350" y="2062375"/>
              <a:ext cx="1058525" cy="367000"/>
            </a:xfrm>
            <a:custGeom>
              <a:rect b="b" l="l" r="r" t="t"/>
              <a:pathLst>
                <a:path extrusionOk="0" h="14680" w="42341">
                  <a:moveTo>
                    <a:pt x="7013" y="1"/>
                  </a:moveTo>
                  <a:cubicBezTo>
                    <a:pt x="3132" y="1"/>
                    <a:pt x="0" y="3132"/>
                    <a:pt x="0" y="7014"/>
                  </a:cubicBezTo>
                  <a:lnTo>
                    <a:pt x="0" y="7666"/>
                  </a:lnTo>
                  <a:cubicBezTo>
                    <a:pt x="0" y="11548"/>
                    <a:pt x="3132" y="14680"/>
                    <a:pt x="7013" y="14680"/>
                  </a:cubicBezTo>
                  <a:lnTo>
                    <a:pt x="35327" y="14680"/>
                  </a:lnTo>
                  <a:cubicBezTo>
                    <a:pt x="39177" y="14680"/>
                    <a:pt x="42341" y="11548"/>
                    <a:pt x="42341" y="7666"/>
                  </a:cubicBezTo>
                  <a:lnTo>
                    <a:pt x="42341" y="7014"/>
                  </a:lnTo>
                  <a:cubicBezTo>
                    <a:pt x="42341" y="3132"/>
                    <a:pt x="39177" y="1"/>
                    <a:pt x="35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3319875" y="2062375"/>
              <a:ext cx="420000" cy="367000"/>
            </a:xfrm>
            <a:custGeom>
              <a:rect b="b" l="l" r="r" t="t"/>
              <a:pathLst>
                <a:path extrusionOk="0" h="14680" w="16800">
                  <a:moveTo>
                    <a:pt x="0" y="1"/>
                  </a:moveTo>
                  <a:cubicBezTo>
                    <a:pt x="3850" y="1"/>
                    <a:pt x="7014" y="3132"/>
                    <a:pt x="7014" y="7014"/>
                  </a:cubicBezTo>
                  <a:lnTo>
                    <a:pt x="7014" y="7666"/>
                  </a:lnTo>
                  <a:cubicBezTo>
                    <a:pt x="7014" y="11548"/>
                    <a:pt x="3850" y="14680"/>
                    <a:pt x="0" y="14680"/>
                  </a:cubicBezTo>
                  <a:lnTo>
                    <a:pt x="9786" y="14680"/>
                  </a:lnTo>
                  <a:cubicBezTo>
                    <a:pt x="13636" y="14680"/>
                    <a:pt x="16800" y="11548"/>
                    <a:pt x="16800" y="7666"/>
                  </a:cubicBezTo>
                  <a:lnTo>
                    <a:pt x="16800" y="7014"/>
                  </a:lnTo>
                  <a:cubicBezTo>
                    <a:pt x="16800" y="3132"/>
                    <a:pt x="13636" y="1"/>
                    <a:pt x="9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3416100" y="3981250"/>
              <a:ext cx="774750" cy="774750"/>
            </a:xfrm>
            <a:custGeom>
              <a:rect b="b" l="l" r="r" t="t"/>
              <a:pathLst>
                <a:path extrusionOk="0" h="30990" w="30990">
                  <a:moveTo>
                    <a:pt x="15495" y="0"/>
                  </a:moveTo>
                  <a:cubicBezTo>
                    <a:pt x="6949" y="0"/>
                    <a:pt x="1" y="6916"/>
                    <a:pt x="1" y="15495"/>
                  </a:cubicBezTo>
                  <a:cubicBezTo>
                    <a:pt x="1" y="24041"/>
                    <a:pt x="6949" y="30989"/>
                    <a:pt x="15495" y="30989"/>
                  </a:cubicBezTo>
                  <a:cubicBezTo>
                    <a:pt x="24074" y="30989"/>
                    <a:pt x="30989" y="24041"/>
                    <a:pt x="30989" y="15495"/>
                  </a:cubicBezTo>
                  <a:cubicBezTo>
                    <a:pt x="30989" y="6916"/>
                    <a:pt x="24074" y="0"/>
                    <a:pt x="15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4893775" y="2052525"/>
              <a:ext cx="437150" cy="213750"/>
            </a:xfrm>
            <a:custGeom>
              <a:rect b="b" l="l" r="r" t="t"/>
              <a:pathLst>
                <a:path extrusionOk="0" h="8550" w="17486">
                  <a:moveTo>
                    <a:pt x="14076" y="0"/>
                  </a:moveTo>
                  <a:cubicBezTo>
                    <a:pt x="13226" y="0"/>
                    <a:pt x="12380" y="354"/>
                    <a:pt x="11777" y="1047"/>
                  </a:cubicBezTo>
                  <a:cubicBezTo>
                    <a:pt x="11026" y="1928"/>
                    <a:pt x="9917" y="2417"/>
                    <a:pt x="8743" y="2417"/>
                  </a:cubicBezTo>
                  <a:cubicBezTo>
                    <a:pt x="7666" y="2417"/>
                    <a:pt x="6655" y="2026"/>
                    <a:pt x="5905" y="1243"/>
                  </a:cubicBezTo>
                  <a:cubicBezTo>
                    <a:pt x="5840" y="1178"/>
                    <a:pt x="5775" y="1145"/>
                    <a:pt x="5742" y="1080"/>
                  </a:cubicBezTo>
                  <a:cubicBezTo>
                    <a:pt x="5135" y="366"/>
                    <a:pt x="4284" y="3"/>
                    <a:pt x="3429" y="3"/>
                  </a:cubicBezTo>
                  <a:cubicBezTo>
                    <a:pt x="2722" y="3"/>
                    <a:pt x="2012" y="251"/>
                    <a:pt x="1436" y="753"/>
                  </a:cubicBezTo>
                  <a:cubicBezTo>
                    <a:pt x="131" y="1830"/>
                    <a:pt x="1" y="3787"/>
                    <a:pt x="1110" y="5059"/>
                  </a:cubicBezTo>
                  <a:cubicBezTo>
                    <a:pt x="1240" y="5222"/>
                    <a:pt x="1403" y="5418"/>
                    <a:pt x="1567" y="5581"/>
                  </a:cubicBezTo>
                  <a:cubicBezTo>
                    <a:pt x="3491" y="7506"/>
                    <a:pt x="6035" y="8550"/>
                    <a:pt x="8743" y="8550"/>
                  </a:cubicBezTo>
                  <a:cubicBezTo>
                    <a:pt x="11679" y="8550"/>
                    <a:pt x="14451" y="7277"/>
                    <a:pt x="16376" y="5059"/>
                  </a:cubicBezTo>
                  <a:cubicBezTo>
                    <a:pt x="17485" y="3787"/>
                    <a:pt x="17355" y="1863"/>
                    <a:pt x="16082" y="753"/>
                  </a:cubicBezTo>
                  <a:cubicBezTo>
                    <a:pt x="15503" y="248"/>
                    <a:pt x="14788" y="0"/>
                    <a:pt x="140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9"/>
            <p:cNvSpPr/>
            <p:nvPr/>
          </p:nvSpPr>
          <p:spPr>
            <a:xfrm>
              <a:off x="5035675" y="1652175"/>
              <a:ext cx="153350" cy="286275"/>
            </a:xfrm>
            <a:custGeom>
              <a:rect b="b" l="l" r="r" t="t"/>
              <a:pathLst>
                <a:path extrusionOk="0" h="11451" w="6134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8384"/>
                  </a:lnTo>
                  <a:cubicBezTo>
                    <a:pt x="1" y="10080"/>
                    <a:pt x="1371" y="11450"/>
                    <a:pt x="3067" y="11450"/>
                  </a:cubicBezTo>
                  <a:cubicBezTo>
                    <a:pt x="4763" y="11450"/>
                    <a:pt x="6133" y="10080"/>
                    <a:pt x="6133" y="838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9"/>
            <p:cNvSpPr/>
            <p:nvPr/>
          </p:nvSpPr>
          <p:spPr>
            <a:xfrm>
              <a:off x="1829950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31"/>
                    <a:pt x="1371" y="6101"/>
                    <a:pt x="3035" y="6101"/>
                  </a:cubicBezTo>
                  <a:lnTo>
                    <a:pt x="12331" y="6101"/>
                  </a:lnTo>
                  <a:cubicBezTo>
                    <a:pt x="14028" y="6101"/>
                    <a:pt x="15398" y="4731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2591625" y="2911300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31"/>
                    <a:pt x="1338" y="6101"/>
                    <a:pt x="3035" y="6101"/>
                  </a:cubicBezTo>
                  <a:lnTo>
                    <a:pt x="12331" y="6101"/>
                  </a:lnTo>
                  <a:cubicBezTo>
                    <a:pt x="14027" y="6101"/>
                    <a:pt x="15398" y="4731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837300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4" y="0"/>
                  </a:moveTo>
                  <a:cubicBezTo>
                    <a:pt x="1371" y="0"/>
                    <a:pt x="1" y="1338"/>
                    <a:pt x="1" y="3034"/>
                  </a:cubicBezTo>
                  <a:cubicBezTo>
                    <a:pt x="1" y="4730"/>
                    <a:pt x="1371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591625" y="3535175"/>
              <a:ext cx="384950" cy="152525"/>
            </a:xfrm>
            <a:custGeom>
              <a:rect b="b" l="l" r="r" t="t"/>
              <a:pathLst>
                <a:path extrusionOk="0" h="6101" w="15398">
                  <a:moveTo>
                    <a:pt x="3035" y="0"/>
                  </a:moveTo>
                  <a:cubicBezTo>
                    <a:pt x="1338" y="0"/>
                    <a:pt x="1" y="1338"/>
                    <a:pt x="1" y="3034"/>
                  </a:cubicBezTo>
                  <a:cubicBezTo>
                    <a:pt x="1" y="4730"/>
                    <a:pt x="1338" y="6100"/>
                    <a:pt x="3035" y="6100"/>
                  </a:cubicBezTo>
                  <a:lnTo>
                    <a:pt x="12331" y="6100"/>
                  </a:lnTo>
                  <a:cubicBezTo>
                    <a:pt x="14027" y="6100"/>
                    <a:pt x="15398" y="4730"/>
                    <a:pt x="15398" y="3034"/>
                  </a:cubicBezTo>
                  <a:cubicBezTo>
                    <a:pt x="15398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3352500" y="3535175"/>
              <a:ext cx="385750" cy="152525"/>
            </a:xfrm>
            <a:custGeom>
              <a:rect b="b" l="l" r="r" t="t"/>
              <a:pathLst>
                <a:path extrusionOk="0" h="6101" w="15430">
                  <a:moveTo>
                    <a:pt x="3067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67" y="6100"/>
                  </a:cubicBezTo>
                  <a:lnTo>
                    <a:pt x="12363" y="6100"/>
                  </a:lnTo>
                  <a:cubicBezTo>
                    <a:pt x="14059" y="6100"/>
                    <a:pt x="15429" y="4730"/>
                    <a:pt x="15429" y="3034"/>
                  </a:cubicBezTo>
                  <a:cubicBezTo>
                    <a:pt x="15429" y="1338"/>
                    <a:pt x="14059" y="0"/>
                    <a:pt x="12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4145975" y="3535175"/>
              <a:ext cx="384925" cy="152525"/>
            </a:xfrm>
            <a:custGeom>
              <a:rect b="b" l="l" r="r" t="t"/>
              <a:pathLst>
                <a:path extrusionOk="0" h="6101" w="15397">
                  <a:moveTo>
                    <a:pt x="3034" y="0"/>
                  </a:moveTo>
                  <a:cubicBezTo>
                    <a:pt x="1370" y="0"/>
                    <a:pt x="0" y="1338"/>
                    <a:pt x="0" y="3034"/>
                  </a:cubicBezTo>
                  <a:cubicBezTo>
                    <a:pt x="0" y="4730"/>
                    <a:pt x="1370" y="6100"/>
                    <a:pt x="3034" y="6100"/>
                  </a:cubicBezTo>
                  <a:lnTo>
                    <a:pt x="12331" y="6100"/>
                  </a:lnTo>
                  <a:cubicBezTo>
                    <a:pt x="14027" y="6100"/>
                    <a:pt x="15397" y="4730"/>
                    <a:pt x="15397" y="3034"/>
                  </a:cubicBezTo>
                  <a:cubicBezTo>
                    <a:pt x="15397" y="1338"/>
                    <a:pt x="14027" y="0"/>
                    <a:pt x="12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1829950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4763"/>
                    <a:pt x="1371" y="6133"/>
                    <a:pt x="3035" y="6133"/>
                  </a:cubicBezTo>
                  <a:lnTo>
                    <a:pt x="12331" y="6133"/>
                  </a:lnTo>
                  <a:cubicBezTo>
                    <a:pt x="14028" y="6133"/>
                    <a:pt x="15398" y="4763"/>
                    <a:pt x="15398" y="3067"/>
                  </a:cubicBezTo>
                  <a:cubicBezTo>
                    <a:pt x="15398" y="1371"/>
                    <a:pt x="14028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2591625" y="4158200"/>
              <a:ext cx="384950" cy="153350"/>
            </a:xfrm>
            <a:custGeom>
              <a:rect b="b" l="l" r="r" t="t"/>
              <a:pathLst>
                <a:path extrusionOk="0" h="6134" w="15398">
                  <a:moveTo>
                    <a:pt x="3035" y="1"/>
                  </a:moveTo>
                  <a:cubicBezTo>
                    <a:pt x="1338" y="1"/>
                    <a:pt x="1" y="1371"/>
                    <a:pt x="1" y="3067"/>
                  </a:cubicBezTo>
                  <a:cubicBezTo>
                    <a:pt x="1" y="4763"/>
                    <a:pt x="1338" y="6133"/>
                    <a:pt x="3035" y="6133"/>
                  </a:cubicBezTo>
                  <a:lnTo>
                    <a:pt x="12331" y="6133"/>
                  </a:lnTo>
                  <a:cubicBezTo>
                    <a:pt x="14027" y="6133"/>
                    <a:pt x="15398" y="4763"/>
                    <a:pt x="15398" y="3067"/>
                  </a:cubicBezTo>
                  <a:cubicBezTo>
                    <a:pt x="15398" y="1371"/>
                    <a:pt x="14027" y="1"/>
                    <a:pt x="123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9"/>
          <p:cNvSpPr/>
          <p:nvPr/>
        </p:nvSpPr>
        <p:spPr>
          <a:xfrm>
            <a:off x="1020997" y="1078527"/>
            <a:ext cx="3427017" cy="5727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3. chapped lips (n) </a:t>
            </a:r>
            <a:endParaRPr b="0" i="0" sz="3200" u="none" cap="none" strike="noStrik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20" name="Google Shape;320;p9"/>
          <p:cNvGrpSpPr/>
          <p:nvPr/>
        </p:nvGrpSpPr>
        <p:grpSpPr>
          <a:xfrm>
            <a:off x="4892002" y="1078526"/>
            <a:ext cx="3752129" cy="2329105"/>
            <a:chOff x="6427604" y="2739926"/>
            <a:chExt cx="2216527" cy="1381414"/>
          </a:xfrm>
        </p:grpSpPr>
        <p:pic>
          <p:nvPicPr>
            <p:cNvPr id="321" name="Google Shape;321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84776" y="2739926"/>
              <a:ext cx="2059355" cy="13723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9"/>
            <p:cNvSpPr/>
            <p:nvPr/>
          </p:nvSpPr>
          <p:spPr>
            <a:xfrm flipH="1">
              <a:off x="6427604" y="3774504"/>
              <a:ext cx="346556" cy="346836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</a:t>
              </a:r>
              <a:endPara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23" name="Google Shape;32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85939" y="1970874"/>
            <a:ext cx="406400" cy="40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33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kin Problems Infographics by Slidesgo">
  <a:themeElements>
    <a:clrScheme name="Simple Light">
      <a:dk1>
        <a:srgbClr val="000000"/>
      </a:dk1>
      <a:lt1>
        <a:srgbClr val="FFFFFF"/>
      </a:lt1>
      <a:dk2>
        <a:srgbClr val="FFD966"/>
      </a:dk2>
      <a:lt2>
        <a:srgbClr val="332859"/>
      </a:lt2>
      <a:accent1>
        <a:srgbClr val="9CCDE2"/>
      </a:accent1>
      <a:accent2>
        <a:srgbClr val="FF6E7E"/>
      </a:accent2>
      <a:accent3>
        <a:srgbClr val="F9E0E4"/>
      </a:accent3>
      <a:accent4>
        <a:srgbClr val="FFBFA8"/>
      </a:accent4>
      <a:accent5>
        <a:srgbClr val="EFEFE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