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5143500" cx="9144000"/>
  <p:notesSz cx="6858000" cy="9144000"/>
  <p:embeddedFontLst>
    <p:embeddedFont>
      <p:font typeface="Anton"/>
      <p:regular r:id="rId23"/>
    </p:embeddedFont>
    <p:embeddedFont>
      <p:font typeface="Darker Grotesque Medium"/>
      <p:regular r:id="rId24"/>
      <p:bold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Do Hyeon"/>
      <p:regular r:id="rId30"/>
    </p:embeddedFont>
    <p:embeddedFont>
      <p:font typeface="Bebas Neue"/>
      <p:regular r:id="rId31"/>
    </p:embeddedFont>
    <p:embeddedFont>
      <p:font typeface="Darker Grotesque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4" roundtripDataSignature="AMtx7miO84XmGha+QQ5b9RJ/ZnJNp/d9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DarkerGrotesqueMedium-regular.fntdata"/><Relationship Id="rId23" Type="http://schemas.openxmlformats.org/officeDocument/2006/relationships/font" Target="fonts/Anton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regular.fntdata"/><Relationship Id="rId25" Type="http://schemas.openxmlformats.org/officeDocument/2006/relationships/font" Target="fonts/DarkerGrotesqueMedium-bold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BebasNeue-regular.fntdata"/><Relationship Id="rId30" Type="http://schemas.openxmlformats.org/officeDocument/2006/relationships/font" Target="fonts/DoHyeon-regular.fntdata"/><Relationship Id="rId11" Type="http://schemas.openxmlformats.org/officeDocument/2006/relationships/slide" Target="slides/slide7.xml"/><Relationship Id="rId33" Type="http://schemas.openxmlformats.org/officeDocument/2006/relationships/font" Target="fonts/DarkerGrotesque-bold.fntdata"/><Relationship Id="rId10" Type="http://schemas.openxmlformats.org/officeDocument/2006/relationships/slide" Target="slides/slide6.xml"/><Relationship Id="rId32" Type="http://schemas.openxmlformats.org/officeDocument/2006/relationships/font" Target="fonts/DarkerGrotesque-regular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customschemas.google.com/relationships/presentationmetadata" Target="meta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7" name="Google Shape;16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7" name="Google Shape;40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7" name="Google Shape;4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3" name="Google Shape;45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5" name="Google Shape;46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5" name="Google Shape;47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5" name="Google Shape;48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" name="Google Shape;49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2" name="Google Shape;52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8" name="Google Shape;25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4" name="Google Shape;2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1" name="Google Shape;29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7" name="Google Shape;3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2315354" y="1189100"/>
            <a:ext cx="45204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50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grpSp>
        <p:nvGrpSpPr>
          <p:cNvPr id="11" name="Google Shape;11;p20"/>
          <p:cNvGrpSpPr/>
          <p:nvPr/>
        </p:nvGrpSpPr>
        <p:grpSpPr>
          <a:xfrm flipH="1">
            <a:off x="-1093856" y="-553080"/>
            <a:ext cx="10466446" cy="6229993"/>
            <a:chOff x="919620" y="4052663"/>
            <a:chExt cx="2393205" cy="1424519"/>
          </a:xfrm>
        </p:grpSpPr>
        <p:sp>
          <p:nvSpPr>
            <p:cNvPr id="12" name="Google Shape;12;p20"/>
            <p:cNvSpPr/>
            <p:nvPr/>
          </p:nvSpPr>
          <p:spPr>
            <a:xfrm rot="1510878">
              <a:off x="2634974" y="4441905"/>
              <a:ext cx="493519" cy="976690"/>
            </a:xfrm>
            <a:custGeom>
              <a:rect b="b" l="l" r="r" t="t"/>
              <a:pathLst>
                <a:path extrusionOk="0" h="37959" w="19740">
                  <a:moveTo>
                    <a:pt x="9400" y="0"/>
                  </a:moveTo>
                  <a:cubicBezTo>
                    <a:pt x="7123" y="819"/>
                    <a:pt x="4556" y="1735"/>
                    <a:pt x="2724" y="3604"/>
                  </a:cubicBezTo>
                  <a:cubicBezTo>
                    <a:pt x="1026" y="5339"/>
                    <a:pt x="1" y="8400"/>
                    <a:pt x="1471" y="10665"/>
                  </a:cubicBezTo>
                  <a:cubicBezTo>
                    <a:pt x="2459" y="12171"/>
                    <a:pt x="4231" y="12894"/>
                    <a:pt x="5942" y="13593"/>
                  </a:cubicBezTo>
                  <a:cubicBezTo>
                    <a:pt x="7858" y="14364"/>
                    <a:pt x="9678" y="15100"/>
                    <a:pt x="10449" y="16847"/>
                  </a:cubicBezTo>
                  <a:cubicBezTo>
                    <a:pt x="11558" y="19377"/>
                    <a:pt x="9569" y="22258"/>
                    <a:pt x="7328" y="24125"/>
                  </a:cubicBezTo>
                  <a:cubicBezTo>
                    <a:pt x="7063" y="24342"/>
                    <a:pt x="6786" y="24571"/>
                    <a:pt x="6508" y="24788"/>
                  </a:cubicBezTo>
                  <a:cubicBezTo>
                    <a:pt x="4460" y="26451"/>
                    <a:pt x="2351" y="28162"/>
                    <a:pt x="1929" y="30693"/>
                  </a:cubicBezTo>
                  <a:cubicBezTo>
                    <a:pt x="1543" y="33091"/>
                    <a:pt x="3014" y="35742"/>
                    <a:pt x="5436" y="36995"/>
                  </a:cubicBezTo>
                  <a:cubicBezTo>
                    <a:pt x="6749" y="37682"/>
                    <a:pt x="8111" y="37959"/>
                    <a:pt x="9473" y="37959"/>
                  </a:cubicBezTo>
                  <a:cubicBezTo>
                    <a:pt x="13256" y="37959"/>
                    <a:pt x="17005" y="35778"/>
                    <a:pt x="19740" y="34199"/>
                  </a:cubicBezTo>
                  <a:lnTo>
                    <a:pt x="19632" y="34019"/>
                  </a:lnTo>
                  <a:cubicBezTo>
                    <a:pt x="16926" y="35586"/>
                    <a:pt x="13201" y="37750"/>
                    <a:pt x="9457" y="37750"/>
                  </a:cubicBezTo>
                  <a:cubicBezTo>
                    <a:pt x="8132" y="37750"/>
                    <a:pt x="6805" y="37479"/>
                    <a:pt x="5520" y="36815"/>
                  </a:cubicBezTo>
                  <a:cubicBezTo>
                    <a:pt x="3182" y="35597"/>
                    <a:pt x="1760" y="33042"/>
                    <a:pt x="2134" y="30729"/>
                  </a:cubicBezTo>
                  <a:cubicBezTo>
                    <a:pt x="2532" y="28270"/>
                    <a:pt x="4617" y="26583"/>
                    <a:pt x="6629" y="24957"/>
                  </a:cubicBezTo>
                  <a:cubicBezTo>
                    <a:pt x="6918" y="24728"/>
                    <a:pt x="7196" y="24499"/>
                    <a:pt x="7461" y="24282"/>
                  </a:cubicBezTo>
                  <a:cubicBezTo>
                    <a:pt x="8714" y="23233"/>
                    <a:pt x="9738" y="22017"/>
                    <a:pt x="10329" y="20847"/>
                  </a:cubicBezTo>
                  <a:cubicBezTo>
                    <a:pt x="11076" y="19377"/>
                    <a:pt x="11184" y="18003"/>
                    <a:pt x="10642" y="16774"/>
                  </a:cubicBezTo>
                  <a:cubicBezTo>
                    <a:pt x="9834" y="14943"/>
                    <a:pt x="7895" y="14160"/>
                    <a:pt x="6026" y="13400"/>
                  </a:cubicBezTo>
                  <a:cubicBezTo>
                    <a:pt x="4339" y="12714"/>
                    <a:pt x="2592" y="12002"/>
                    <a:pt x="1652" y="10545"/>
                  </a:cubicBezTo>
                  <a:cubicBezTo>
                    <a:pt x="242" y="8376"/>
                    <a:pt x="1230" y="5423"/>
                    <a:pt x="2869" y="3748"/>
                  </a:cubicBezTo>
                  <a:cubicBezTo>
                    <a:pt x="4665" y="1917"/>
                    <a:pt x="7220" y="1001"/>
                    <a:pt x="9473" y="193"/>
                  </a:cubicBezTo>
                  <a:lnTo>
                    <a:pt x="940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20"/>
            <p:cNvSpPr/>
            <p:nvPr/>
          </p:nvSpPr>
          <p:spPr>
            <a:xfrm>
              <a:off x="919620" y="4052663"/>
              <a:ext cx="714025" cy="454625"/>
            </a:xfrm>
            <a:custGeom>
              <a:rect b="b" l="l" r="r" t="t"/>
              <a:pathLst>
                <a:path extrusionOk="0" h="18185" w="28561">
                  <a:moveTo>
                    <a:pt x="25102" y="0"/>
                  </a:moveTo>
                  <a:lnTo>
                    <a:pt x="24933" y="121"/>
                  </a:lnTo>
                  <a:cubicBezTo>
                    <a:pt x="25885" y="1422"/>
                    <a:pt x="26873" y="2760"/>
                    <a:pt x="27476" y="4279"/>
                  </a:cubicBezTo>
                  <a:cubicBezTo>
                    <a:pt x="28343" y="6424"/>
                    <a:pt x="28223" y="8508"/>
                    <a:pt x="27162" y="10002"/>
                  </a:cubicBezTo>
                  <a:cubicBezTo>
                    <a:pt x="26449" y="11014"/>
                    <a:pt x="25363" y="11609"/>
                    <a:pt x="24228" y="11609"/>
                  </a:cubicBezTo>
                  <a:cubicBezTo>
                    <a:pt x="24174" y="11609"/>
                    <a:pt x="24120" y="11608"/>
                    <a:pt x="24066" y="11605"/>
                  </a:cubicBezTo>
                  <a:cubicBezTo>
                    <a:pt x="23343" y="11569"/>
                    <a:pt x="22439" y="11123"/>
                    <a:pt x="21487" y="10653"/>
                  </a:cubicBezTo>
                  <a:cubicBezTo>
                    <a:pt x="20378" y="10094"/>
                    <a:pt x="19146" y="9477"/>
                    <a:pt x="18004" y="9477"/>
                  </a:cubicBezTo>
                  <a:cubicBezTo>
                    <a:pt x="17670" y="9477"/>
                    <a:pt x="17342" y="9530"/>
                    <a:pt x="17028" y="9653"/>
                  </a:cubicBezTo>
                  <a:cubicBezTo>
                    <a:pt x="16172" y="9991"/>
                    <a:pt x="15510" y="10797"/>
                    <a:pt x="14991" y="12123"/>
                  </a:cubicBezTo>
                  <a:cubicBezTo>
                    <a:pt x="14847" y="12509"/>
                    <a:pt x="14726" y="12991"/>
                    <a:pt x="14582" y="13497"/>
                  </a:cubicBezTo>
                  <a:cubicBezTo>
                    <a:pt x="14100" y="15280"/>
                    <a:pt x="13497" y="17510"/>
                    <a:pt x="11545" y="17907"/>
                  </a:cubicBezTo>
                  <a:cubicBezTo>
                    <a:pt x="11328" y="17952"/>
                    <a:pt x="11119" y="17973"/>
                    <a:pt x="10919" y="17973"/>
                  </a:cubicBezTo>
                  <a:cubicBezTo>
                    <a:pt x="8852" y="17973"/>
                    <a:pt x="7638" y="15698"/>
                    <a:pt x="6363" y="13292"/>
                  </a:cubicBezTo>
                  <a:cubicBezTo>
                    <a:pt x="5036" y="10783"/>
                    <a:pt x="3672" y="8211"/>
                    <a:pt x="1209" y="8211"/>
                  </a:cubicBezTo>
                  <a:cubicBezTo>
                    <a:pt x="833" y="8211"/>
                    <a:pt x="432" y="8271"/>
                    <a:pt x="1" y="8400"/>
                  </a:cubicBezTo>
                  <a:lnTo>
                    <a:pt x="61" y="8604"/>
                  </a:lnTo>
                  <a:cubicBezTo>
                    <a:pt x="466" y="8481"/>
                    <a:pt x="843" y="8424"/>
                    <a:pt x="1198" y="8424"/>
                  </a:cubicBezTo>
                  <a:cubicBezTo>
                    <a:pt x="3550" y="8424"/>
                    <a:pt x="4884" y="10938"/>
                    <a:pt x="6183" y="13389"/>
                  </a:cubicBezTo>
                  <a:cubicBezTo>
                    <a:pt x="7436" y="15751"/>
                    <a:pt x="8725" y="18185"/>
                    <a:pt x="10931" y="18185"/>
                  </a:cubicBezTo>
                  <a:cubicBezTo>
                    <a:pt x="11148" y="18185"/>
                    <a:pt x="11365" y="18161"/>
                    <a:pt x="11593" y="18113"/>
                  </a:cubicBezTo>
                  <a:cubicBezTo>
                    <a:pt x="13666" y="17690"/>
                    <a:pt x="14281" y="15389"/>
                    <a:pt x="14787" y="13545"/>
                  </a:cubicBezTo>
                  <a:cubicBezTo>
                    <a:pt x="14919" y="13051"/>
                    <a:pt x="15052" y="12569"/>
                    <a:pt x="15184" y="12195"/>
                  </a:cubicBezTo>
                  <a:cubicBezTo>
                    <a:pt x="15679" y="10931"/>
                    <a:pt x="16305" y="10159"/>
                    <a:pt x="17112" y="9846"/>
                  </a:cubicBezTo>
                  <a:cubicBezTo>
                    <a:pt x="17404" y="9732"/>
                    <a:pt x="17708" y="9682"/>
                    <a:pt x="18021" y="9682"/>
                  </a:cubicBezTo>
                  <a:cubicBezTo>
                    <a:pt x="19091" y="9682"/>
                    <a:pt x="20264" y="10265"/>
                    <a:pt x="21402" y="10834"/>
                  </a:cubicBezTo>
                  <a:cubicBezTo>
                    <a:pt x="22366" y="11316"/>
                    <a:pt x="23282" y="11774"/>
                    <a:pt x="24066" y="11810"/>
                  </a:cubicBezTo>
                  <a:cubicBezTo>
                    <a:pt x="24122" y="11812"/>
                    <a:pt x="24177" y="11814"/>
                    <a:pt x="24233" y="11814"/>
                  </a:cubicBezTo>
                  <a:cubicBezTo>
                    <a:pt x="25426" y="11814"/>
                    <a:pt x="26571" y="11194"/>
                    <a:pt x="27331" y="10123"/>
                  </a:cubicBezTo>
                  <a:cubicBezTo>
                    <a:pt x="28440" y="8580"/>
                    <a:pt x="28560" y="6411"/>
                    <a:pt x="27668" y="4206"/>
                  </a:cubicBezTo>
                  <a:cubicBezTo>
                    <a:pt x="27054" y="2664"/>
                    <a:pt x="26066" y="1302"/>
                    <a:pt x="25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20"/>
            <p:cNvSpPr/>
            <p:nvPr/>
          </p:nvSpPr>
          <p:spPr>
            <a:xfrm>
              <a:off x="919621" y="4916207"/>
              <a:ext cx="775775" cy="560975"/>
            </a:xfrm>
            <a:custGeom>
              <a:rect b="b" l="l" r="r" t="t"/>
              <a:pathLst>
                <a:path extrusionOk="0" h="22439" w="31031">
                  <a:moveTo>
                    <a:pt x="206" y="1"/>
                  </a:moveTo>
                  <a:lnTo>
                    <a:pt x="0" y="61"/>
                  </a:lnTo>
                  <a:cubicBezTo>
                    <a:pt x="1796" y="5641"/>
                    <a:pt x="4001" y="8966"/>
                    <a:pt x="6773" y="10255"/>
                  </a:cubicBezTo>
                  <a:cubicBezTo>
                    <a:pt x="7710" y="10688"/>
                    <a:pt x="8660" y="10862"/>
                    <a:pt x="9609" y="10862"/>
                  </a:cubicBezTo>
                  <a:cubicBezTo>
                    <a:pt x="11724" y="10862"/>
                    <a:pt x="13829" y="9997"/>
                    <a:pt x="15751" y="9207"/>
                  </a:cubicBezTo>
                  <a:cubicBezTo>
                    <a:pt x="17004" y="8689"/>
                    <a:pt x="18185" y="8207"/>
                    <a:pt x="19245" y="8014"/>
                  </a:cubicBezTo>
                  <a:cubicBezTo>
                    <a:pt x="19829" y="7906"/>
                    <a:pt x="20410" y="7853"/>
                    <a:pt x="20984" y="7853"/>
                  </a:cubicBezTo>
                  <a:cubicBezTo>
                    <a:pt x="24057" y="7853"/>
                    <a:pt x="26904" y="9370"/>
                    <a:pt x="28680" y="12051"/>
                  </a:cubicBezTo>
                  <a:cubicBezTo>
                    <a:pt x="30790" y="15233"/>
                    <a:pt x="30801" y="19173"/>
                    <a:pt x="28729" y="22318"/>
                  </a:cubicBezTo>
                  <a:lnTo>
                    <a:pt x="28897" y="22439"/>
                  </a:lnTo>
                  <a:cubicBezTo>
                    <a:pt x="31031" y="19209"/>
                    <a:pt x="31007" y="15184"/>
                    <a:pt x="28849" y="11942"/>
                  </a:cubicBezTo>
                  <a:cubicBezTo>
                    <a:pt x="27040" y="9199"/>
                    <a:pt x="24126" y="7646"/>
                    <a:pt x="20974" y="7646"/>
                  </a:cubicBezTo>
                  <a:cubicBezTo>
                    <a:pt x="20388" y="7646"/>
                    <a:pt x="19794" y="7700"/>
                    <a:pt x="19197" y="7810"/>
                  </a:cubicBezTo>
                  <a:cubicBezTo>
                    <a:pt x="18124" y="8002"/>
                    <a:pt x="16932" y="8496"/>
                    <a:pt x="15678" y="9015"/>
                  </a:cubicBezTo>
                  <a:cubicBezTo>
                    <a:pt x="13769" y="9798"/>
                    <a:pt x="11693" y="10656"/>
                    <a:pt x="9617" y="10656"/>
                  </a:cubicBezTo>
                  <a:cubicBezTo>
                    <a:pt x="8692" y="10656"/>
                    <a:pt x="7768" y="10486"/>
                    <a:pt x="6858" y="10063"/>
                  </a:cubicBezTo>
                  <a:cubicBezTo>
                    <a:pt x="4146" y="8809"/>
                    <a:pt x="1977" y="5520"/>
                    <a:pt x="2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5;p20"/>
          <p:cNvSpPr txBox="1"/>
          <p:nvPr>
            <p:ph idx="1" type="subTitle"/>
          </p:nvPr>
        </p:nvSpPr>
        <p:spPr>
          <a:xfrm>
            <a:off x="2139104" y="3153500"/>
            <a:ext cx="48729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0"/>
          <p:cNvSpPr/>
          <p:nvPr/>
        </p:nvSpPr>
        <p:spPr>
          <a:xfrm>
            <a:off x="1447824" y="841206"/>
            <a:ext cx="409215" cy="347900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0"/>
          <p:cNvSpPr/>
          <p:nvPr/>
        </p:nvSpPr>
        <p:spPr>
          <a:xfrm rot="3183500">
            <a:off x="5888752" y="603490"/>
            <a:ext cx="258688" cy="219923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oogle Shape;105;p29"/>
          <p:cNvGrpSpPr/>
          <p:nvPr/>
        </p:nvGrpSpPr>
        <p:grpSpPr>
          <a:xfrm>
            <a:off x="-777850" y="-505600"/>
            <a:ext cx="10500907" cy="6436675"/>
            <a:chOff x="-777850" y="-505600"/>
            <a:chExt cx="10500907" cy="6436675"/>
          </a:xfrm>
        </p:grpSpPr>
        <p:sp>
          <p:nvSpPr>
            <p:cNvPr id="106" name="Google Shape;106;p29"/>
            <p:cNvSpPr/>
            <p:nvPr/>
          </p:nvSpPr>
          <p:spPr>
            <a:xfrm>
              <a:off x="-505600" y="-505600"/>
              <a:ext cx="3134300" cy="3912175"/>
            </a:xfrm>
            <a:custGeom>
              <a:rect b="b" l="l" r="r" t="t"/>
              <a:pathLst>
                <a:path extrusionOk="0" h="156487" w="125372">
                  <a:moveTo>
                    <a:pt x="81674" y="0"/>
                  </a:moveTo>
                  <a:cubicBezTo>
                    <a:pt x="95364" y="0"/>
                    <a:pt x="110246" y="6596"/>
                    <a:pt x="119010" y="17113"/>
                  </a:cubicBezTo>
                  <a:cubicBezTo>
                    <a:pt x="126216" y="25761"/>
                    <a:pt x="126404" y="39638"/>
                    <a:pt x="123677" y="50560"/>
                  </a:cubicBezTo>
                  <a:cubicBezTo>
                    <a:pt x="118928" y="69579"/>
                    <a:pt x="88765" y="70656"/>
                    <a:pt x="77007" y="86341"/>
                  </a:cubicBezTo>
                  <a:cubicBezTo>
                    <a:pt x="70563" y="94937"/>
                    <a:pt x="78275" y="108040"/>
                    <a:pt x="81674" y="118232"/>
                  </a:cubicBezTo>
                  <a:cubicBezTo>
                    <a:pt x="83525" y="123781"/>
                    <a:pt x="81294" y="130664"/>
                    <a:pt x="77785" y="135345"/>
                  </a:cubicBezTo>
                  <a:cubicBezTo>
                    <a:pt x="68041" y="148342"/>
                    <a:pt x="49206" y="151628"/>
                    <a:pt x="33447" y="155569"/>
                  </a:cubicBezTo>
                  <a:cubicBezTo>
                    <a:pt x="22619" y="158277"/>
                    <a:pt x="11161" y="154013"/>
                    <a:pt x="0" y="154013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9"/>
            <p:cNvSpPr/>
            <p:nvPr/>
          </p:nvSpPr>
          <p:spPr>
            <a:xfrm>
              <a:off x="7686932" y="1575125"/>
              <a:ext cx="2036125" cy="4355950"/>
            </a:xfrm>
            <a:custGeom>
              <a:rect b="b" l="l" r="r" t="t"/>
              <a:pathLst>
                <a:path extrusionOk="0" h="174238" w="81445">
                  <a:moveTo>
                    <a:pt x="81445" y="0"/>
                  </a:moveTo>
                  <a:cubicBezTo>
                    <a:pt x="51367" y="4298"/>
                    <a:pt x="6503" y="12209"/>
                    <a:pt x="550" y="42004"/>
                  </a:cubicBezTo>
                  <a:cubicBezTo>
                    <a:pt x="-1490" y="52215"/>
                    <a:pt x="3996" y="63562"/>
                    <a:pt x="10662" y="71562"/>
                  </a:cubicBezTo>
                  <a:cubicBezTo>
                    <a:pt x="17534" y="79809"/>
                    <a:pt x="28343" y="86643"/>
                    <a:pt x="30108" y="97231"/>
                  </a:cubicBezTo>
                  <a:cubicBezTo>
                    <a:pt x="31347" y="104666"/>
                    <a:pt x="31923" y="113048"/>
                    <a:pt x="28552" y="119789"/>
                  </a:cubicBezTo>
                  <a:cubicBezTo>
                    <a:pt x="24193" y="128506"/>
                    <a:pt x="16463" y="135900"/>
                    <a:pt x="14551" y="145457"/>
                  </a:cubicBezTo>
                  <a:cubicBezTo>
                    <a:pt x="13230" y="152058"/>
                    <a:pt x="16533" y="159131"/>
                    <a:pt x="19996" y="164904"/>
                  </a:cubicBezTo>
                  <a:cubicBezTo>
                    <a:pt x="21997" y="168239"/>
                    <a:pt x="26996" y="170349"/>
                    <a:pt x="26996" y="174238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9"/>
            <p:cNvSpPr/>
            <p:nvPr/>
          </p:nvSpPr>
          <p:spPr>
            <a:xfrm>
              <a:off x="7233950" y="-194450"/>
              <a:ext cx="2450225" cy="1327325"/>
            </a:xfrm>
            <a:custGeom>
              <a:rect b="b" l="l" r="r" t="t"/>
              <a:pathLst>
                <a:path extrusionOk="0" h="53093" w="98009">
                  <a:moveTo>
                    <a:pt x="0" y="0"/>
                  </a:moveTo>
                  <a:cubicBezTo>
                    <a:pt x="0" y="25516"/>
                    <a:pt x="31464" y="48171"/>
                    <a:pt x="56783" y="51337"/>
                  </a:cubicBezTo>
                  <a:cubicBezTo>
                    <a:pt x="65792" y="52463"/>
                    <a:pt x="75106" y="53896"/>
                    <a:pt x="84008" y="52115"/>
                  </a:cubicBezTo>
                  <a:cubicBezTo>
                    <a:pt x="88832" y="51150"/>
                    <a:pt x="93090" y="47448"/>
                    <a:pt x="98009" y="47448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9"/>
            <p:cNvSpPr/>
            <p:nvPr/>
          </p:nvSpPr>
          <p:spPr>
            <a:xfrm>
              <a:off x="-777850" y="4520555"/>
              <a:ext cx="4705975" cy="1057025"/>
            </a:xfrm>
            <a:custGeom>
              <a:rect b="b" l="l" r="r" t="t"/>
              <a:pathLst>
                <a:path extrusionOk="0" h="42281" w="188239">
                  <a:moveTo>
                    <a:pt x="0" y="18306"/>
                  </a:moveTo>
                  <a:cubicBezTo>
                    <a:pt x="19535" y="-1222"/>
                    <a:pt x="55218" y="-3634"/>
                    <a:pt x="81674" y="4305"/>
                  </a:cubicBezTo>
                  <a:cubicBezTo>
                    <a:pt x="97492" y="9052"/>
                    <a:pt x="112796" y="15587"/>
                    <a:pt x="127567" y="22973"/>
                  </a:cubicBezTo>
                  <a:cubicBezTo>
                    <a:pt x="140012" y="29196"/>
                    <a:pt x="151178" y="39354"/>
                    <a:pt x="164903" y="41642"/>
                  </a:cubicBezTo>
                  <a:cubicBezTo>
                    <a:pt x="172576" y="42921"/>
                    <a:pt x="180460" y="41642"/>
                    <a:pt x="188239" y="41642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" name="Google Shape;110;p29"/>
          <p:cNvSpPr/>
          <p:nvPr/>
        </p:nvSpPr>
        <p:spPr>
          <a:xfrm flipH="1" rot="8100000">
            <a:off x="258255" y="3898630"/>
            <a:ext cx="407848" cy="321388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1" name="Google Shape;111;p29"/>
          <p:cNvSpPr/>
          <p:nvPr/>
        </p:nvSpPr>
        <p:spPr>
          <a:xfrm flipH="1" rot="8100000">
            <a:off x="7966455" y="1336230"/>
            <a:ext cx="407848" cy="321388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12" name="Google Shape;112;p29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3" name="Google Shape;113;p29"/>
          <p:cNvSpPr txBox="1"/>
          <p:nvPr>
            <p:ph idx="2" type="title"/>
          </p:nvPr>
        </p:nvSpPr>
        <p:spPr>
          <a:xfrm>
            <a:off x="1715177" y="2914475"/>
            <a:ext cx="25056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4" name="Google Shape;114;p29"/>
          <p:cNvSpPr txBox="1"/>
          <p:nvPr>
            <p:ph idx="3" type="title"/>
          </p:nvPr>
        </p:nvSpPr>
        <p:spPr>
          <a:xfrm>
            <a:off x="4923225" y="2914475"/>
            <a:ext cx="25056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b="0"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15" name="Google Shape;115;p29"/>
          <p:cNvSpPr txBox="1"/>
          <p:nvPr>
            <p:ph idx="1" type="subTitle"/>
          </p:nvPr>
        </p:nvSpPr>
        <p:spPr>
          <a:xfrm>
            <a:off x="4923238" y="3306450"/>
            <a:ext cx="25056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6" name="Google Shape;116;p29"/>
          <p:cNvSpPr txBox="1"/>
          <p:nvPr>
            <p:ph idx="4" type="subTitle"/>
          </p:nvPr>
        </p:nvSpPr>
        <p:spPr>
          <a:xfrm>
            <a:off x="1715162" y="3306450"/>
            <a:ext cx="2505600" cy="101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30"/>
          <p:cNvGrpSpPr/>
          <p:nvPr/>
        </p:nvGrpSpPr>
        <p:grpSpPr>
          <a:xfrm>
            <a:off x="-272250" y="-106950"/>
            <a:ext cx="9596675" cy="5668553"/>
            <a:chOff x="-272250" y="-106950"/>
            <a:chExt cx="9596675" cy="5668553"/>
          </a:xfrm>
        </p:grpSpPr>
        <p:sp>
          <p:nvSpPr>
            <p:cNvPr id="119" name="Google Shape;119;p30"/>
            <p:cNvSpPr/>
            <p:nvPr/>
          </p:nvSpPr>
          <p:spPr>
            <a:xfrm>
              <a:off x="-204175" y="-106950"/>
              <a:ext cx="1993225" cy="1613775"/>
            </a:xfrm>
            <a:custGeom>
              <a:rect b="b" l="l" r="r" t="t"/>
              <a:pathLst>
                <a:path extrusionOk="0" h="64551" w="79729">
                  <a:moveTo>
                    <a:pt x="0" y="58727"/>
                  </a:moveTo>
                  <a:cubicBezTo>
                    <a:pt x="10837" y="67401"/>
                    <a:pt x="30774" y="65842"/>
                    <a:pt x="41614" y="57171"/>
                  </a:cubicBezTo>
                  <a:cubicBezTo>
                    <a:pt x="50920" y="49727"/>
                    <a:pt x="47785" y="33421"/>
                    <a:pt x="55227" y="24113"/>
                  </a:cubicBezTo>
                  <a:cubicBezTo>
                    <a:pt x="58666" y="19811"/>
                    <a:pt x="65079" y="19186"/>
                    <a:pt x="70006" y="16724"/>
                  </a:cubicBezTo>
                  <a:cubicBezTo>
                    <a:pt x="75774" y="13841"/>
                    <a:pt x="79729" y="6448"/>
                    <a:pt x="79729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0"/>
            <p:cNvSpPr/>
            <p:nvPr/>
          </p:nvSpPr>
          <p:spPr>
            <a:xfrm>
              <a:off x="7875675" y="-87500"/>
              <a:ext cx="1448750" cy="3811425"/>
            </a:xfrm>
            <a:custGeom>
              <a:rect b="b" l="l" r="r" t="t"/>
              <a:pathLst>
                <a:path extrusionOk="0" h="152457" w="57950">
                  <a:moveTo>
                    <a:pt x="0" y="0"/>
                  </a:moveTo>
                  <a:cubicBezTo>
                    <a:pt x="0" y="12052"/>
                    <a:pt x="1187" y="25059"/>
                    <a:pt x="7390" y="35392"/>
                  </a:cubicBezTo>
                  <a:cubicBezTo>
                    <a:pt x="16291" y="50220"/>
                    <a:pt x="36055" y="59557"/>
                    <a:pt x="38892" y="76617"/>
                  </a:cubicBezTo>
                  <a:cubicBezTo>
                    <a:pt x="40191" y="84428"/>
                    <a:pt x="41361" y="92532"/>
                    <a:pt x="40059" y="100342"/>
                  </a:cubicBezTo>
                  <a:cubicBezTo>
                    <a:pt x="38632" y="108898"/>
                    <a:pt x="34705" y="117404"/>
                    <a:pt x="35781" y="126011"/>
                  </a:cubicBezTo>
                  <a:cubicBezTo>
                    <a:pt x="37208" y="137425"/>
                    <a:pt x="46447" y="152457"/>
                    <a:pt x="57950" y="15245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30"/>
            <p:cNvSpPr/>
            <p:nvPr/>
          </p:nvSpPr>
          <p:spPr>
            <a:xfrm>
              <a:off x="-272250" y="4513128"/>
              <a:ext cx="8245150" cy="1048475"/>
            </a:xfrm>
            <a:custGeom>
              <a:rect b="b" l="l" r="r" t="t"/>
              <a:pathLst>
                <a:path extrusionOk="0" h="41939" w="329806">
                  <a:moveTo>
                    <a:pt x="0" y="27937"/>
                  </a:moveTo>
                  <a:cubicBezTo>
                    <a:pt x="19582" y="3466"/>
                    <a:pt x="59252" y="-3273"/>
                    <a:pt x="90230" y="1491"/>
                  </a:cubicBezTo>
                  <a:cubicBezTo>
                    <a:pt x="102711" y="3410"/>
                    <a:pt x="114405" y="8961"/>
                    <a:pt x="126011" y="13936"/>
                  </a:cubicBezTo>
                  <a:cubicBezTo>
                    <a:pt x="139228" y="19602"/>
                    <a:pt x="150611" y="31017"/>
                    <a:pt x="164903" y="32605"/>
                  </a:cubicBezTo>
                  <a:cubicBezTo>
                    <a:pt x="182434" y="34553"/>
                    <a:pt x="201420" y="37601"/>
                    <a:pt x="217797" y="31049"/>
                  </a:cubicBezTo>
                  <a:cubicBezTo>
                    <a:pt x="234161" y="24502"/>
                    <a:pt x="247756" y="9900"/>
                    <a:pt x="265245" y="7713"/>
                  </a:cubicBezTo>
                  <a:cubicBezTo>
                    <a:pt x="280789" y="5770"/>
                    <a:pt x="298906" y="8040"/>
                    <a:pt x="311138" y="17825"/>
                  </a:cubicBezTo>
                  <a:cubicBezTo>
                    <a:pt x="319076" y="24175"/>
                    <a:pt x="322623" y="34747"/>
                    <a:pt x="329806" y="41939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0"/>
            <p:cNvSpPr/>
            <p:nvPr/>
          </p:nvSpPr>
          <p:spPr>
            <a:xfrm rot="10800000">
              <a:off x="4635985" y="4398125"/>
              <a:ext cx="472550" cy="275825"/>
            </a:xfrm>
            <a:custGeom>
              <a:rect b="b" l="l" r="r" t="t"/>
              <a:pathLst>
                <a:path extrusionOk="0" h="11033" w="18902">
                  <a:moveTo>
                    <a:pt x="8323" y="155"/>
                  </a:moveTo>
                  <a:cubicBezTo>
                    <a:pt x="4757" y="1344"/>
                    <a:pt x="-1862" y="5434"/>
                    <a:pt x="545" y="8322"/>
                  </a:cubicBezTo>
                  <a:cubicBezTo>
                    <a:pt x="4302" y="12831"/>
                    <a:pt x="14524" y="11074"/>
                    <a:pt x="18046" y="6378"/>
                  </a:cubicBezTo>
                  <a:cubicBezTo>
                    <a:pt x="19138" y="4922"/>
                    <a:pt x="19285" y="1747"/>
                    <a:pt x="17657" y="933"/>
                  </a:cubicBezTo>
                  <a:cubicBezTo>
                    <a:pt x="14864" y="-463"/>
                    <a:pt x="11445" y="155"/>
                    <a:pt x="8323" y="155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30"/>
            <p:cNvSpPr/>
            <p:nvPr/>
          </p:nvSpPr>
          <p:spPr>
            <a:xfrm flipH="1" rot="-10186694">
              <a:off x="5434248" y="1340179"/>
              <a:ext cx="484279" cy="402362"/>
            </a:xfrm>
            <a:custGeom>
              <a:rect b="b" l="l" r="r" t="t"/>
              <a:pathLst>
                <a:path extrusionOk="0" h="4676" w="5628">
                  <a:moveTo>
                    <a:pt x="3785" y="205"/>
                  </a:moveTo>
                  <a:cubicBezTo>
                    <a:pt x="4122" y="205"/>
                    <a:pt x="4460" y="337"/>
                    <a:pt x="4701" y="554"/>
                  </a:cubicBezTo>
                  <a:cubicBezTo>
                    <a:pt x="5242" y="1036"/>
                    <a:pt x="5411" y="1844"/>
                    <a:pt x="5146" y="2651"/>
                  </a:cubicBezTo>
                  <a:cubicBezTo>
                    <a:pt x="4809" y="3652"/>
                    <a:pt x="3941" y="4362"/>
                    <a:pt x="2929" y="4459"/>
                  </a:cubicBezTo>
                  <a:cubicBezTo>
                    <a:pt x="2880" y="4471"/>
                    <a:pt x="2821" y="4471"/>
                    <a:pt x="2773" y="4471"/>
                  </a:cubicBezTo>
                  <a:cubicBezTo>
                    <a:pt x="1760" y="4471"/>
                    <a:pt x="242" y="3712"/>
                    <a:pt x="218" y="2675"/>
                  </a:cubicBezTo>
                  <a:cubicBezTo>
                    <a:pt x="205" y="2543"/>
                    <a:pt x="229" y="2458"/>
                    <a:pt x="290" y="2399"/>
                  </a:cubicBezTo>
                  <a:cubicBezTo>
                    <a:pt x="374" y="2314"/>
                    <a:pt x="531" y="2302"/>
                    <a:pt x="748" y="2302"/>
                  </a:cubicBezTo>
                  <a:lnTo>
                    <a:pt x="1025" y="2302"/>
                  </a:lnTo>
                  <a:cubicBezTo>
                    <a:pt x="1471" y="2302"/>
                    <a:pt x="1929" y="2241"/>
                    <a:pt x="2242" y="1820"/>
                  </a:cubicBezTo>
                  <a:cubicBezTo>
                    <a:pt x="2387" y="1627"/>
                    <a:pt x="2483" y="1410"/>
                    <a:pt x="2580" y="1205"/>
                  </a:cubicBezTo>
                  <a:cubicBezTo>
                    <a:pt x="2700" y="940"/>
                    <a:pt x="2808" y="699"/>
                    <a:pt x="3001" y="506"/>
                  </a:cubicBezTo>
                  <a:cubicBezTo>
                    <a:pt x="3194" y="313"/>
                    <a:pt x="3471" y="205"/>
                    <a:pt x="3785" y="205"/>
                  </a:cubicBezTo>
                  <a:close/>
                  <a:moveTo>
                    <a:pt x="3785" y="0"/>
                  </a:moveTo>
                  <a:cubicBezTo>
                    <a:pt x="3423" y="0"/>
                    <a:pt x="3086" y="133"/>
                    <a:pt x="2856" y="362"/>
                  </a:cubicBezTo>
                  <a:cubicBezTo>
                    <a:pt x="2639" y="578"/>
                    <a:pt x="2507" y="856"/>
                    <a:pt x="2387" y="1121"/>
                  </a:cubicBezTo>
                  <a:cubicBezTo>
                    <a:pt x="2302" y="1326"/>
                    <a:pt x="2206" y="1531"/>
                    <a:pt x="2085" y="1700"/>
                  </a:cubicBezTo>
                  <a:cubicBezTo>
                    <a:pt x="1796" y="2073"/>
                    <a:pt x="1386" y="2097"/>
                    <a:pt x="1025" y="2097"/>
                  </a:cubicBezTo>
                  <a:lnTo>
                    <a:pt x="748" y="2097"/>
                  </a:lnTo>
                  <a:cubicBezTo>
                    <a:pt x="519" y="2097"/>
                    <a:pt x="290" y="2109"/>
                    <a:pt x="146" y="2254"/>
                  </a:cubicBezTo>
                  <a:cubicBezTo>
                    <a:pt x="49" y="2350"/>
                    <a:pt x="1" y="2495"/>
                    <a:pt x="12" y="2675"/>
                  </a:cubicBezTo>
                  <a:cubicBezTo>
                    <a:pt x="37" y="3880"/>
                    <a:pt x="1688" y="4676"/>
                    <a:pt x="2773" y="4676"/>
                  </a:cubicBezTo>
                  <a:cubicBezTo>
                    <a:pt x="2832" y="4676"/>
                    <a:pt x="2893" y="4676"/>
                    <a:pt x="2941" y="4664"/>
                  </a:cubicBezTo>
                  <a:cubicBezTo>
                    <a:pt x="4037" y="4568"/>
                    <a:pt x="4977" y="3796"/>
                    <a:pt x="5339" y="2712"/>
                  </a:cubicBezTo>
                  <a:cubicBezTo>
                    <a:pt x="5628" y="1832"/>
                    <a:pt x="5435" y="940"/>
                    <a:pt x="4845" y="398"/>
                  </a:cubicBezTo>
                  <a:cubicBezTo>
                    <a:pt x="4556" y="145"/>
                    <a:pt x="4182" y="0"/>
                    <a:pt x="37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4" name="Google Shape;124;p3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2" type="title"/>
          </p:nvPr>
        </p:nvSpPr>
        <p:spPr>
          <a:xfrm>
            <a:off x="713225" y="1656050"/>
            <a:ext cx="19782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6" name="Google Shape;126;p30"/>
          <p:cNvSpPr txBox="1"/>
          <p:nvPr>
            <p:ph idx="1" type="subTitle"/>
          </p:nvPr>
        </p:nvSpPr>
        <p:spPr>
          <a:xfrm>
            <a:off x="713225" y="1966800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30"/>
          <p:cNvSpPr txBox="1"/>
          <p:nvPr>
            <p:ph idx="3" type="title"/>
          </p:nvPr>
        </p:nvSpPr>
        <p:spPr>
          <a:xfrm>
            <a:off x="6450001" y="1656050"/>
            <a:ext cx="19782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28" name="Google Shape;128;p30"/>
          <p:cNvSpPr txBox="1"/>
          <p:nvPr>
            <p:ph idx="4" type="subTitle"/>
          </p:nvPr>
        </p:nvSpPr>
        <p:spPr>
          <a:xfrm>
            <a:off x="6450004" y="1966800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0"/>
          <p:cNvSpPr txBox="1"/>
          <p:nvPr>
            <p:ph idx="5" type="title"/>
          </p:nvPr>
        </p:nvSpPr>
        <p:spPr>
          <a:xfrm>
            <a:off x="713225" y="3131750"/>
            <a:ext cx="19782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0" name="Google Shape;130;p30"/>
          <p:cNvSpPr txBox="1"/>
          <p:nvPr>
            <p:ph idx="6" type="subTitle"/>
          </p:nvPr>
        </p:nvSpPr>
        <p:spPr>
          <a:xfrm>
            <a:off x="713225" y="3442800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0"/>
          <p:cNvSpPr txBox="1"/>
          <p:nvPr>
            <p:ph idx="7" type="title"/>
          </p:nvPr>
        </p:nvSpPr>
        <p:spPr>
          <a:xfrm>
            <a:off x="6450000" y="3132050"/>
            <a:ext cx="1978200" cy="3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32" name="Google Shape;132;p30"/>
          <p:cNvSpPr txBox="1"/>
          <p:nvPr>
            <p:ph idx="8" type="subTitle"/>
          </p:nvPr>
        </p:nvSpPr>
        <p:spPr>
          <a:xfrm>
            <a:off x="6450004" y="3442800"/>
            <a:ext cx="19782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1"/>
          <p:cNvSpPr/>
          <p:nvPr/>
        </p:nvSpPr>
        <p:spPr>
          <a:xfrm rot="-3599967">
            <a:off x="7284842" y="4032796"/>
            <a:ext cx="2286722" cy="1959842"/>
          </a:xfrm>
          <a:custGeom>
            <a:rect b="b" l="l" r="r" t="t"/>
            <a:pathLst>
              <a:path extrusionOk="0" h="12273" w="14320">
                <a:moveTo>
                  <a:pt x="4972" y="1"/>
                </a:moveTo>
                <a:cubicBezTo>
                  <a:pt x="4932" y="1"/>
                  <a:pt x="4891" y="2"/>
                  <a:pt x="4850" y="3"/>
                </a:cubicBezTo>
                <a:cubicBezTo>
                  <a:pt x="4501" y="15"/>
                  <a:pt x="3955" y="113"/>
                  <a:pt x="3561" y="266"/>
                </a:cubicBezTo>
                <a:cubicBezTo>
                  <a:pt x="700" y="1423"/>
                  <a:pt x="1" y="9179"/>
                  <a:pt x="3911" y="11166"/>
                </a:cubicBezTo>
                <a:cubicBezTo>
                  <a:pt x="5379" y="11917"/>
                  <a:pt x="7030" y="12272"/>
                  <a:pt x="8557" y="12272"/>
                </a:cubicBezTo>
                <a:cubicBezTo>
                  <a:pt x="11096" y="12272"/>
                  <a:pt x="13295" y="11291"/>
                  <a:pt x="13752" y="9518"/>
                </a:cubicBezTo>
                <a:cubicBezTo>
                  <a:pt x="14320" y="7333"/>
                  <a:pt x="12190" y="5411"/>
                  <a:pt x="10290" y="4656"/>
                </a:cubicBezTo>
                <a:cubicBezTo>
                  <a:pt x="9067" y="4165"/>
                  <a:pt x="8302" y="2887"/>
                  <a:pt x="7909" y="2025"/>
                </a:cubicBezTo>
                <a:cubicBezTo>
                  <a:pt x="7368" y="848"/>
                  <a:pt x="6283" y="1"/>
                  <a:pt x="4972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1"/>
          <p:cNvSpPr/>
          <p:nvPr/>
        </p:nvSpPr>
        <p:spPr>
          <a:xfrm>
            <a:off x="2880953" y="-1269894"/>
            <a:ext cx="2249837" cy="1912897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1"/>
          <p:cNvSpPr/>
          <p:nvPr/>
        </p:nvSpPr>
        <p:spPr>
          <a:xfrm rot="-4499998">
            <a:off x="7643949" y="230356"/>
            <a:ext cx="3371335" cy="2659606"/>
          </a:xfrm>
          <a:custGeom>
            <a:rect b="b" l="l" r="r" t="t"/>
            <a:pathLst>
              <a:path extrusionOk="0" h="11487" w="14561">
                <a:moveTo>
                  <a:pt x="11926" y="1"/>
                </a:moveTo>
                <a:cubicBezTo>
                  <a:pt x="10902" y="1"/>
                  <a:pt x="9858" y="524"/>
                  <a:pt x="9405" y="1514"/>
                </a:cubicBezTo>
                <a:cubicBezTo>
                  <a:pt x="9143" y="2104"/>
                  <a:pt x="9099" y="2803"/>
                  <a:pt x="8651" y="3284"/>
                </a:cubicBezTo>
                <a:cubicBezTo>
                  <a:pt x="8294" y="3674"/>
                  <a:pt x="7764" y="3828"/>
                  <a:pt x="7216" y="3828"/>
                </a:cubicBezTo>
                <a:cubicBezTo>
                  <a:pt x="6858" y="3828"/>
                  <a:pt x="6492" y="3763"/>
                  <a:pt x="6160" y="3655"/>
                </a:cubicBezTo>
                <a:cubicBezTo>
                  <a:pt x="5309" y="3382"/>
                  <a:pt x="4544" y="2902"/>
                  <a:pt x="3660" y="2738"/>
                </a:cubicBezTo>
                <a:cubicBezTo>
                  <a:pt x="3515" y="2711"/>
                  <a:pt x="3372" y="2698"/>
                  <a:pt x="3233" y="2698"/>
                </a:cubicBezTo>
                <a:cubicBezTo>
                  <a:pt x="1900" y="2698"/>
                  <a:pt x="835" y="3867"/>
                  <a:pt x="459" y="5053"/>
                </a:cubicBezTo>
                <a:cubicBezTo>
                  <a:pt x="0" y="6506"/>
                  <a:pt x="437" y="8133"/>
                  <a:pt x="1431" y="9303"/>
                </a:cubicBezTo>
                <a:cubicBezTo>
                  <a:pt x="2414" y="10471"/>
                  <a:pt x="3922" y="11181"/>
                  <a:pt x="5473" y="11410"/>
                </a:cubicBezTo>
                <a:cubicBezTo>
                  <a:pt x="5821" y="11461"/>
                  <a:pt x="6174" y="11487"/>
                  <a:pt x="6529" y="11487"/>
                </a:cubicBezTo>
                <a:cubicBezTo>
                  <a:pt x="7934" y="11487"/>
                  <a:pt x="9348" y="11081"/>
                  <a:pt x="10420" y="10209"/>
                </a:cubicBezTo>
                <a:cubicBezTo>
                  <a:pt x="11153" y="9608"/>
                  <a:pt x="11687" y="8778"/>
                  <a:pt x="11917" y="7871"/>
                </a:cubicBezTo>
                <a:cubicBezTo>
                  <a:pt x="12102" y="7162"/>
                  <a:pt x="11971" y="6375"/>
                  <a:pt x="12201" y="5676"/>
                </a:cubicBezTo>
                <a:cubicBezTo>
                  <a:pt x="12442" y="4955"/>
                  <a:pt x="13206" y="4660"/>
                  <a:pt x="13697" y="4125"/>
                </a:cubicBezTo>
                <a:cubicBezTo>
                  <a:pt x="14265" y="3514"/>
                  <a:pt x="14561" y="2662"/>
                  <a:pt x="14386" y="1853"/>
                </a:cubicBezTo>
                <a:cubicBezTo>
                  <a:pt x="14353" y="1722"/>
                  <a:pt x="14320" y="1591"/>
                  <a:pt x="14265" y="1471"/>
                </a:cubicBezTo>
                <a:cubicBezTo>
                  <a:pt x="13855" y="475"/>
                  <a:pt x="12900" y="1"/>
                  <a:pt x="11926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1"/>
          <p:cNvSpPr/>
          <p:nvPr/>
        </p:nvSpPr>
        <p:spPr>
          <a:xfrm>
            <a:off x="-283701" y="4228622"/>
            <a:ext cx="1993858" cy="1905551"/>
          </a:xfrm>
          <a:custGeom>
            <a:rect b="b" l="l" r="r" t="t"/>
            <a:pathLst>
              <a:path extrusionOk="0" h="11933" w="12486">
                <a:moveTo>
                  <a:pt x="1781" y="0"/>
                </a:moveTo>
                <a:cubicBezTo>
                  <a:pt x="1547" y="0"/>
                  <a:pt x="1285" y="146"/>
                  <a:pt x="983" y="509"/>
                </a:cubicBezTo>
                <a:cubicBezTo>
                  <a:pt x="306" y="1317"/>
                  <a:pt x="99" y="2694"/>
                  <a:pt x="66" y="3796"/>
                </a:cubicBezTo>
                <a:cubicBezTo>
                  <a:pt x="0" y="6833"/>
                  <a:pt x="1835" y="9728"/>
                  <a:pt x="4282" y="11071"/>
                </a:cubicBezTo>
                <a:cubicBezTo>
                  <a:pt x="5280" y="11618"/>
                  <a:pt x="6397" y="11932"/>
                  <a:pt x="7477" y="11932"/>
                </a:cubicBezTo>
                <a:cubicBezTo>
                  <a:pt x="8987" y="11932"/>
                  <a:pt x="10424" y="11317"/>
                  <a:pt x="11360" y="9859"/>
                </a:cubicBezTo>
                <a:cubicBezTo>
                  <a:pt x="11939" y="8952"/>
                  <a:pt x="12486" y="7893"/>
                  <a:pt x="12311" y="6735"/>
                </a:cubicBezTo>
                <a:cubicBezTo>
                  <a:pt x="11896" y="4048"/>
                  <a:pt x="9001" y="2890"/>
                  <a:pt x="6915" y="2879"/>
                </a:cubicBezTo>
                <a:cubicBezTo>
                  <a:pt x="6678" y="2879"/>
                  <a:pt x="6424" y="2885"/>
                  <a:pt x="6163" y="2885"/>
                </a:cubicBezTo>
                <a:cubicBezTo>
                  <a:pt x="5086" y="2885"/>
                  <a:pt x="3884" y="2779"/>
                  <a:pt x="3233" y="1689"/>
                </a:cubicBezTo>
                <a:cubicBezTo>
                  <a:pt x="2801" y="972"/>
                  <a:pt x="2385" y="0"/>
                  <a:pt x="1781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31"/>
          <p:cNvSpPr/>
          <p:nvPr/>
        </p:nvSpPr>
        <p:spPr>
          <a:xfrm>
            <a:off x="7780552" y="387377"/>
            <a:ext cx="357825" cy="304237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31"/>
          <p:cNvSpPr txBox="1"/>
          <p:nvPr>
            <p:ph type="title"/>
          </p:nvPr>
        </p:nvSpPr>
        <p:spPr>
          <a:xfrm>
            <a:off x="720000" y="375287"/>
            <a:ext cx="42948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5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40" name="Google Shape;140;p31"/>
          <p:cNvSpPr txBox="1"/>
          <p:nvPr>
            <p:ph idx="1" type="subTitle"/>
          </p:nvPr>
        </p:nvSpPr>
        <p:spPr>
          <a:xfrm>
            <a:off x="720000" y="1365025"/>
            <a:ext cx="3434700" cy="142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31"/>
          <p:cNvSpPr txBox="1"/>
          <p:nvPr/>
        </p:nvSpPr>
        <p:spPr>
          <a:xfrm>
            <a:off x="720000" y="3393750"/>
            <a:ext cx="3066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434343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CREDITS: This presentation template was created by </a:t>
            </a:r>
            <a:r>
              <a:rPr b="0" i="0" lang="en-US" sz="1200" u="none" cap="none" strike="noStrike">
                <a:solidFill>
                  <a:srgbClr val="434343"/>
                </a:solidFill>
                <a:uFill>
                  <a:noFill/>
                </a:uFill>
                <a:latin typeface="Darker Grotesque Medium"/>
                <a:ea typeface="Darker Grotesque Medium"/>
                <a:cs typeface="Darker Grotesque Medium"/>
                <a:sym typeface="Darker Grotesque Medium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b="0" i="0" lang="en-US" sz="1200" u="none" cap="none" strike="noStrike">
                <a:solidFill>
                  <a:srgbClr val="434343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, including icons by </a:t>
            </a:r>
            <a:r>
              <a:rPr b="0" i="0" lang="en-US" sz="1200" u="none" cap="none" strike="noStrike">
                <a:solidFill>
                  <a:srgbClr val="434343"/>
                </a:solidFill>
                <a:uFill>
                  <a:noFill/>
                </a:uFill>
                <a:latin typeface="Darker Grotesque Medium"/>
                <a:ea typeface="Darker Grotesque Medium"/>
                <a:cs typeface="Darker Grotesque Medium"/>
                <a:sym typeface="Darker Grotesque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b="0" i="0" lang="en-US" sz="1200" u="none" cap="none" strike="noStrike">
                <a:solidFill>
                  <a:srgbClr val="434343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rPr>
              <a:t>, and infographics and images by </a:t>
            </a:r>
            <a:r>
              <a:rPr b="0" i="0" lang="en-US" sz="1200" u="none" cap="none" strike="noStrike">
                <a:solidFill>
                  <a:srgbClr val="434343"/>
                </a:solidFill>
                <a:uFill>
                  <a:noFill/>
                </a:uFill>
                <a:latin typeface="Darker Grotesque Medium"/>
                <a:ea typeface="Darker Grotesque Medium"/>
                <a:cs typeface="Darker Grotesque Medium"/>
                <a:sym typeface="Darker Grotesque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0" i="0" sz="1200" u="none" cap="none" strike="noStrike">
              <a:solidFill>
                <a:srgbClr val="434343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2"/>
          <p:cNvSpPr/>
          <p:nvPr/>
        </p:nvSpPr>
        <p:spPr>
          <a:xfrm flipH="1" rot="8100000">
            <a:off x="4603339" y="3374702"/>
            <a:ext cx="2814920" cy="2218237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44" name="Google Shape;144;p32"/>
          <p:cNvSpPr/>
          <p:nvPr/>
        </p:nvSpPr>
        <p:spPr>
          <a:xfrm rot="-7911159">
            <a:off x="5697577" y="-1687484"/>
            <a:ext cx="5461247" cy="4643274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2"/>
          <p:cNvSpPr/>
          <p:nvPr/>
        </p:nvSpPr>
        <p:spPr>
          <a:xfrm flipH="1" rot="8100000">
            <a:off x="-1365205" y="-843124"/>
            <a:ext cx="6070835" cy="4789209"/>
          </a:xfrm>
          <a:custGeom>
            <a:rect b="b" l="l" r="r" t="t"/>
            <a:pathLst>
              <a:path extrusionOk="0" h="11487" w="14561">
                <a:moveTo>
                  <a:pt x="11926" y="1"/>
                </a:moveTo>
                <a:cubicBezTo>
                  <a:pt x="10902" y="1"/>
                  <a:pt x="9858" y="524"/>
                  <a:pt x="9405" y="1514"/>
                </a:cubicBezTo>
                <a:cubicBezTo>
                  <a:pt x="9143" y="2104"/>
                  <a:pt x="9099" y="2803"/>
                  <a:pt x="8651" y="3284"/>
                </a:cubicBezTo>
                <a:cubicBezTo>
                  <a:pt x="8294" y="3674"/>
                  <a:pt x="7764" y="3828"/>
                  <a:pt x="7216" y="3828"/>
                </a:cubicBezTo>
                <a:cubicBezTo>
                  <a:pt x="6858" y="3828"/>
                  <a:pt x="6492" y="3763"/>
                  <a:pt x="6160" y="3655"/>
                </a:cubicBezTo>
                <a:cubicBezTo>
                  <a:pt x="5309" y="3382"/>
                  <a:pt x="4544" y="2902"/>
                  <a:pt x="3660" y="2738"/>
                </a:cubicBezTo>
                <a:cubicBezTo>
                  <a:pt x="3515" y="2711"/>
                  <a:pt x="3372" y="2698"/>
                  <a:pt x="3233" y="2698"/>
                </a:cubicBezTo>
                <a:cubicBezTo>
                  <a:pt x="1900" y="2698"/>
                  <a:pt x="835" y="3867"/>
                  <a:pt x="459" y="5053"/>
                </a:cubicBezTo>
                <a:cubicBezTo>
                  <a:pt x="0" y="6506"/>
                  <a:pt x="437" y="8133"/>
                  <a:pt x="1431" y="9303"/>
                </a:cubicBezTo>
                <a:cubicBezTo>
                  <a:pt x="2414" y="10471"/>
                  <a:pt x="3922" y="11181"/>
                  <a:pt x="5473" y="11410"/>
                </a:cubicBezTo>
                <a:cubicBezTo>
                  <a:pt x="5821" y="11461"/>
                  <a:pt x="6174" y="11487"/>
                  <a:pt x="6529" y="11487"/>
                </a:cubicBezTo>
                <a:cubicBezTo>
                  <a:pt x="7934" y="11487"/>
                  <a:pt x="9348" y="11081"/>
                  <a:pt x="10420" y="10209"/>
                </a:cubicBezTo>
                <a:cubicBezTo>
                  <a:pt x="11153" y="9608"/>
                  <a:pt x="11687" y="8778"/>
                  <a:pt x="11917" y="7871"/>
                </a:cubicBezTo>
                <a:cubicBezTo>
                  <a:pt x="12102" y="7162"/>
                  <a:pt x="11971" y="6375"/>
                  <a:pt x="12201" y="5676"/>
                </a:cubicBezTo>
                <a:cubicBezTo>
                  <a:pt x="12442" y="4955"/>
                  <a:pt x="13206" y="4660"/>
                  <a:pt x="13697" y="4125"/>
                </a:cubicBezTo>
                <a:cubicBezTo>
                  <a:pt x="14265" y="3514"/>
                  <a:pt x="14561" y="2662"/>
                  <a:pt x="14386" y="1853"/>
                </a:cubicBezTo>
                <a:cubicBezTo>
                  <a:pt x="14353" y="1722"/>
                  <a:pt x="14320" y="1591"/>
                  <a:pt x="14265" y="1471"/>
                </a:cubicBezTo>
                <a:cubicBezTo>
                  <a:pt x="13855" y="475"/>
                  <a:pt x="12900" y="1"/>
                  <a:pt x="11926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2"/>
          <p:cNvSpPr/>
          <p:nvPr/>
        </p:nvSpPr>
        <p:spPr>
          <a:xfrm rot="2700022">
            <a:off x="415206" y="4333749"/>
            <a:ext cx="1569019" cy="1236416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47" name="Google Shape;147;p32"/>
          <p:cNvSpPr/>
          <p:nvPr/>
        </p:nvSpPr>
        <p:spPr>
          <a:xfrm rot="2700000">
            <a:off x="1474355" y="3719217"/>
            <a:ext cx="407848" cy="321388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/>
          <p:nvPr/>
        </p:nvSpPr>
        <p:spPr>
          <a:xfrm flipH="1" rot="-8099985">
            <a:off x="-1869293" y="1388423"/>
            <a:ext cx="4501573" cy="3547373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0" name="Google Shape;150;p33"/>
          <p:cNvSpPr/>
          <p:nvPr/>
        </p:nvSpPr>
        <p:spPr>
          <a:xfrm rot="-2511145">
            <a:off x="2523510" y="3121309"/>
            <a:ext cx="4444792" cy="3779066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3"/>
          <p:cNvSpPr/>
          <p:nvPr/>
        </p:nvSpPr>
        <p:spPr>
          <a:xfrm flipH="1" rot="-8100000">
            <a:off x="6040369" y="-463495"/>
            <a:ext cx="4940932" cy="3897842"/>
          </a:xfrm>
          <a:custGeom>
            <a:rect b="b" l="l" r="r" t="t"/>
            <a:pathLst>
              <a:path extrusionOk="0" h="11487" w="14561">
                <a:moveTo>
                  <a:pt x="11926" y="1"/>
                </a:moveTo>
                <a:cubicBezTo>
                  <a:pt x="10902" y="1"/>
                  <a:pt x="9858" y="524"/>
                  <a:pt x="9405" y="1514"/>
                </a:cubicBezTo>
                <a:cubicBezTo>
                  <a:pt x="9143" y="2104"/>
                  <a:pt x="9099" y="2803"/>
                  <a:pt x="8651" y="3284"/>
                </a:cubicBezTo>
                <a:cubicBezTo>
                  <a:pt x="8294" y="3674"/>
                  <a:pt x="7764" y="3828"/>
                  <a:pt x="7216" y="3828"/>
                </a:cubicBezTo>
                <a:cubicBezTo>
                  <a:pt x="6858" y="3828"/>
                  <a:pt x="6492" y="3763"/>
                  <a:pt x="6160" y="3655"/>
                </a:cubicBezTo>
                <a:cubicBezTo>
                  <a:pt x="5309" y="3382"/>
                  <a:pt x="4544" y="2902"/>
                  <a:pt x="3660" y="2738"/>
                </a:cubicBezTo>
                <a:cubicBezTo>
                  <a:pt x="3515" y="2711"/>
                  <a:pt x="3372" y="2698"/>
                  <a:pt x="3233" y="2698"/>
                </a:cubicBezTo>
                <a:cubicBezTo>
                  <a:pt x="1900" y="2698"/>
                  <a:pt x="835" y="3867"/>
                  <a:pt x="459" y="5053"/>
                </a:cubicBezTo>
                <a:cubicBezTo>
                  <a:pt x="0" y="6506"/>
                  <a:pt x="437" y="8133"/>
                  <a:pt x="1431" y="9303"/>
                </a:cubicBezTo>
                <a:cubicBezTo>
                  <a:pt x="2414" y="10471"/>
                  <a:pt x="3922" y="11181"/>
                  <a:pt x="5473" y="11410"/>
                </a:cubicBezTo>
                <a:cubicBezTo>
                  <a:pt x="5821" y="11461"/>
                  <a:pt x="6174" y="11487"/>
                  <a:pt x="6529" y="11487"/>
                </a:cubicBezTo>
                <a:cubicBezTo>
                  <a:pt x="7934" y="11487"/>
                  <a:pt x="9348" y="11081"/>
                  <a:pt x="10420" y="10209"/>
                </a:cubicBezTo>
                <a:cubicBezTo>
                  <a:pt x="11153" y="9608"/>
                  <a:pt x="11687" y="8778"/>
                  <a:pt x="11917" y="7871"/>
                </a:cubicBezTo>
                <a:cubicBezTo>
                  <a:pt x="12102" y="7162"/>
                  <a:pt x="11971" y="6375"/>
                  <a:pt x="12201" y="5676"/>
                </a:cubicBezTo>
                <a:cubicBezTo>
                  <a:pt x="12442" y="4955"/>
                  <a:pt x="13206" y="4660"/>
                  <a:pt x="13697" y="4125"/>
                </a:cubicBezTo>
                <a:cubicBezTo>
                  <a:pt x="14265" y="3514"/>
                  <a:pt x="14561" y="2662"/>
                  <a:pt x="14386" y="1853"/>
                </a:cubicBezTo>
                <a:cubicBezTo>
                  <a:pt x="14353" y="1722"/>
                  <a:pt x="14320" y="1591"/>
                  <a:pt x="14265" y="1471"/>
                </a:cubicBezTo>
                <a:cubicBezTo>
                  <a:pt x="13855" y="475"/>
                  <a:pt x="12900" y="1"/>
                  <a:pt x="11926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3"/>
          <p:cNvSpPr/>
          <p:nvPr/>
        </p:nvSpPr>
        <p:spPr>
          <a:xfrm rot="8100027">
            <a:off x="1040508" y="199705"/>
            <a:ext cx="1276990" cy="1006289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3" name="Google Shape;153;p33"/>
          <p:cNvSpPr/>
          <p:nvPr/>
        </p:nvSpPr>
        <p:spPr>
          <a:xfrm rot="8100000">
            <a:off x="7198510" y="3530734"/>
            <a:ext cx="700242" cy="551801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4" name="Google Shape;154;p33"/>
          <p:cNvSpPr/>
          <p:nvPr/>
        </p:nvSpPr>
        <p:spPr>
          <a:xfrm rot="8100000">
            <a:off x="1636805" y="1453098"/>
            <a:ext cx="403406" cy="317882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55" name="Google Shape;155;p33"/>
          <p:cNvSpPr/>
          <p:nvPr/>
        </p:nvSpPr>
        <p:spPr>
          <a:xfrm flipH="1" rot="-5662294">
            <a:off x="2101523" y="-2552337"/>
            <a:ext cx="4940943" cy="3897852"/>
          </a:xfrm>
          <a:custGeom>
            <a:rect b="b" l="l" r="r" t="t"/>
            <a:pathLst>
              <a:path extrusionOk="0" h="11487" w="14561">
                <a:moveTo>
                  <a:pt x="11926" y="1"/>
                </a:moveTo>
                <a:cubicBezTo>
                  <a:pt x="10902" y="1"/>
                  <a:pt x="9858" y="524"/>
                  <a:pt x="9405" y="1514"/>
                </a:cubicBezTo>
                <a:cubicBezTo>
                  <a:pt x="9143" y="2104"/>
                  <a:pt x="9099" y="2803"/>
                  <a:pt x="8651" y="3284"/>
                </a:cubicBezTo>
                <a:cubicBezTo>
                  <a:pt x="8294" y="3674"/>
                  <a:pt x="7764" y="3828"/>
                  <a:pt x="7216" y="3828"/>
                </a:cubicBezTo>
                <a:cubicBezTo>
                  <a:pt x="6858" y="3828"/>
                  <a:pt x="6492" y="3763"/>
                  <a:pt x="6160" y="3655"/>
                </a:cubicBezTo>
                <a:cubicBezTo>
                  <a:pt x="5309" y="3382"/>
                  <a:pt x="4544" y="2902"/>
                  <a:pt x="3660" y="2738"/>
                </a:cubicBezTo>
                <a:cubicBezTo>
                  <a:pt x="3515" y="2711"/>
                  <a:pt x="3372" y="2698"/>
                  <a:pt x="3233" y="2698"/>
                </a:cubicBezTo>
                <a:cubicBezTo>
                  <a:pt x="1900" y="2698"/>
                  <a:pt x="835" y="3867"/>
                  <a:pt x="459" y="5053"/>
                </a:cubicBezTo>
                <a:cubicBezTo>
                  <a:pt x="0" y="6506"/>
                  <a:pt x="437" y="8133"/>
                  <a:pt x="1431" y="9303"/>
                </a:cubicBezTo>
                <a:cubicBezTo>
                  <a:pt x="2414" y="10471"/>
                  <a:pt x="3922" y="11181"/>
                  <a:pt x="5473" y="11410"/>
                </a:cubicBezTo>
                <a:cubicBezTo>
                  <a:pt x="5821" y="11461"/>
                  <a:pt x="6174" y="11487"/>
                  <a:pt x="6529" y="11487"/>
                </a:cubicBezTo>
                <a:cubicBezTo>
                  <a:pt x="7934" y="11487"/>
                  <a:pt x="9348" y="11081"/>
                  <a:pt x="10420" y="10209"/>
                </a:cubicBezTo>
                <a:cubicBezTo>
                  <a:pt x="11153" y="9608"/>
                  <a:pt x="11687" y="8778"/>
                  <a:pt x="11917" y="7871"/>
                </a:cubicBezTo>
                <a:cubicBezTo>
                  <a:pt x="12102" y="7162"/>
                  <a:pt x="11971" y="6375"/>
                  <a:pt x="12201" y="5676"/>
                </a:cubicBezTo>
                <a:cubicBezTo>
                  <a:pt x="12442" y="4955"/>
                  <a:pt x="13206" y="4660"/>
                  <a:pt x="13697" y="4125"/>
                </a:cubicBezTo>
                <a:cubicBezTo>
                  <a:pt x="14265" y="3514"/>
                  <a:pt x="14561" y="2662"/>
                  <a:pt x="14386" y="1853"/>
                </a:cubicBezTo>
                <a:cubicBezTo>
                  <a:pt x="14353" y="1722"/>
                  <a:pt x="14320" y="1591"/>
                  <a:pt x="14265" y="1471"/>
                </a:cubicBezTo>
                <a:cubicBezTo>
                  <a:pt x="13855" y="475"/>
                  <a:pt x="12900" y="1"/>
                  <a:pt x="11926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2">
  <p:cSld name="CUSTOM_9_1_1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4"/>
          <p:cNvSpPr/>
          <p:nvPr/>
        </p:nvSpPr>
        <p:spPr>
          <a:xfrm rot="8100000">
            <a:off x="4370292" y="635573"/>
            <a:ext cx="403406" cy="317882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grpSp>
        <p:nvGrpSpPr>
          <p:cNvPr id="158" name="Google Shape;158;p34"/>
          <p:cNvGrpSpPr/>
          <p:nvPr/>
        </p:nvGrpSpPr>
        <p:grpSpPr>
          <a:xfrm>
            <a:off x="-646975" y="-374130"/>
            <a:ext cx="10194565" cy="5800128"/>
            <a:chOff x="-646975" y="-374130"/>
            <a:chExt cx="10194565" cy="5800128"/>
          </a:xfrm>
        </p:grpSpPr>
        <p:sp>
          <p:nvSpPr>
            <p:cNvPr id="159" name="Google Shape;159;p34"/>
            <p:cNvSpPr/>
            <p:nvPr/>
          </p:nvSpPr>
          <p:spPr>
            <a:xfrm>
              <a:off x="1870840" y="-374130"/>
              <a:ext cx="5133775" cy="1145250"/>
            </a:xfrm>
            <a:custGeom>
              <a:rect b="b" l="l" r="r" t="t"/>
              <a:pathLst>
                <a:path extrusionOk="0" h="45810" w="205351">
                  <a:moveTo>
                    <a:pt x="0" y="3111"/>
                  </a:moveTo>
                  <a:cubicBezTo>
                    <a:pt x="0" y="22732"/>
                    <a:pt x="21273" y="43999"/>
                    <a:pt x="40836" y="45504"/>
                  </a:cubicBezTo>
                  <a:cubicBezTo>
                    <a:pt x="49686" y="46185"/>
                    <a:pt x="59123" y="45886"/>
                    <a:pt x="67283" y="42392"/>
                  </a:cubicBezTo>
                  <a:cubicBezTo>
                    <a:pt x="78174" y="37728"/>
                    <a:pt x="88131" y="29179"/>
                    <a:pt x="99953" y="28391"/>
                  </a:cubicBezTo>
                  <a:cubicBezTo>
                    <a:pt x="106957" y="27924"/>
                    <a:pt x="114676" y="26807"/>
                    <a:pt x="120954" y="29947"/>
                  </a:cubicBezTo>
                  <a:cubicBezTo>
                    <a:pt x="133274" y="36110"/>
                    <a:pt x="146517" y="44028"/>
                    <a:pt x="160236" y="42781"/>
                  </a:cubicBezTo>
                  <a:cubicBezTo>
                    <a:pt x="180875" y="40904"/>
                    <a:pt x="205351" y="20725"/>
                    <a:pt x="205351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4"/>
            <p:cNvSpPr/>
            <p:nvPr/>
          </p:nvSpPr>
          <p:spPr>
            <a:xfrm rot="10800000">
              <a:off x="5512892" y="3299823"/>
              <a:ext cx="4034698" cy="2126175"/>
            </a:xfrm>
            <a:custGeom>
              <a:rect b="b" l="l" r="r" t="t"/>
              <a:pathLst>
                <a:path extrusionOk="0" h="99797" w="189378">
                  <a:moveTo>
                    <a:pt x="184349" y="0"/>
                  </a:moveTo>
                  <a:cubicBezTo>
                    <a:pt x="190638" y="4194"/>
                    <a:pt x="190353" y="15949"/>
                    <a:pt x="186682" y="22557"/>
                  </a:cubicBezTo>
                  <a:cubicBezTo>
                    <a:pt x="181067" y="32666"/>
                    <a:pt x="171121" y="40277"/>
                    <a:pt x="161013" y="45893"/>
                  </a:cubicBezTo>
                  <a:cubicBezTo>
                    <a:pt x="141510" y="56730"/>
                    <a:pt x="116127" y="44557"/>
                    <a:pt x="94119" y="48226"/>
                  </a:cubicBezTo>
                  <a:cubicBezTo>
                    <a:pt x="72779" y="51783"/>
                    <a:pt x="65830" y="81543"/>
                    <a:pt x="48226" y="94119"/>
                  </a:cubicBezTo>
                  <a:cubicBezTo>
                    <a:pt x="39066" y="100662"/>
                    <a:pt x="25923" y="100378"/>
                    <a:pt x="14779" y="98786"/>
                  </a:cubicBezTo>
                  <a:cubicBezTo>
                    <a:pt x="9582" y="98043"/>
                    <a:pt x="5250" y="93341"/>
                    <a:pt x="0" y="93341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4"/>
            <p:cNvSpPr/>
            <p:nvPr/>
          </p:nvSpPr>
          <p:spPr>
            <a:xfrm flipH="1" rot="10800000">
              <a:off x="-646975" y="3368779"/>
              <a:ext cx="3122717" cy="1988257"/>
            </a:xfrm>
            <a:custGeom>
              <a:rect b="b" l="l" r="r" t="t"/>
              <a:pathLst>
                <a:path extrusionOk="0" h="18185" w="28561">
                  <a:moveTo>
                    <a:pt x="25102" y="0"/>
                  </a:moveTo>
                  <a:lnTo>
                    <a:pt x="24933" y="121"/>
                  </a:lnTo>
                  <a:cubicBezTo>
                    <a:pt x="25885" y="1422"/>
                    <a:pt x="26873" y="2760"/>
                    <a:pt x="27476" y="4279"/>
                  </a:cubicBezTo>
                  <a:cubicBezTo>
                    <a:pt x="28343" y="6424"/>
                    <a:pt x="28223" y="8508"/>
                    <a:pt x="27162" y="10002"/>
                  </a:cubicBezTo>
                  <a:cubicBezTo>
                    <a:pt x="26449" y="11014"/>
                    <a:pt x="25363" y="11609"/>
                    <a:pt x="24228" y="11609"/>
                  </a:cubicBezTo>
                  <a:cubicBezTo>
                    <a:pt x="24174" y="11609"/>
                    <a:pt x="24120" y="11608"/>
                    <a:pt x="24066" y="11605"/>
                  </a:cubicBezTo>
                  <a:cubicBezTo>
                    <a:pt x="23343" y="11569"/>
                    <a:pt x="22439" y="11123"/>
                    <a:pt x="21487" y="10653"/>
                  </a:cubicBezTo>
                  <a:cubicBezTo>
                    <a:pt x="20378" y="10094"/>
                    <a:pt x="19146" y="9477"/>
                    <a:pt x="18004" y="9477"/>
                  </a:cubicBezTo>
                  <a:cubicBezTo>
                    <a:pt x="17670" y="9477"/>
                    <a:pt x="17342" y="9530"/>
                    <a:pt x="17028" y="9653"/>
                  </a:cubicBezTo>
                  <a:cubicBezTo>
                    <a:pt x="16172" y="9991"/>
                    <a:pt x="15510" y="10797"/>
                    <a:pt x="14991" y="12123"/>
                  </a:cubicBezTo>
                  <a:cubicBezTo>
                    <a:pt x="14847" y="12509"/>
                    <a:pt x="14726" y="12991"/>
                    <a:pt x="14582" y="13497"/>
                  </a:cubicBezTo>
                  <a:cubicBezTo>
                    <a:pt x="14100" y="15280"/>
                    <a:pt x="13497" y="17510"/>
                    <a:pt x="11545" y="17907"/>
                  </a:cubicBezTo>
                  <a:cubicBezTo>
                    <a:pt x="11328" y="17952"/>
                    <a:pt x="11119" y="17973"/>
                    <a:pt x="10919" y="17973"/>
                  </a:cubicBezTo>
                  <a:cubicBezTo>
                    <a:pt x="8852" y="17973"/>
                    <a:pt x="7638" y="15698"/>
                    <a:pt x="6363" y="13292"/>
                  </a:cubicBezTo>
                  <a:cubicBezTo>
                    <a:pt x="5036" y="10783"/>
                    <a:pt x="3672" y="8211"/>
                    <a:pt x="1209" y="8211"/>
                  </a:cubicBezTo>
                  <a:cubicBezTo>
                    <a:pt x="833" y="8211"/>
                    <a:pt x="432" y="8271"/>
                    <a:pt x="1" y="8400"/>
                  </a:cubicBezTo>
                  <a:lnTo>
                    <a:pt x="61" y="8604"/>
                  </a:lnTo>
                  <a:cubicBezTo>
                    <a:pt x="466" y="8481"/>
                    <a:pt x="843" y="8424"/>
                    <a:pt x="1198" y="8424"/>
                  </a:cubicBezTo>
                  <a:cubicBezTo>
                    <a:pt x="3550" y="8424"/>
                    <a:pt x="4884" y="10938"/>
                    <a:pt x="6183" y="13389"/>
                  </a:cubicBezTo>
                  <a:cubicBezTo>
                    <a:pt x="7436" y="15751"/>
                    <a:pt x="8725" y="18185"/>
                    <a:pt x="10931" y="18185"/>
                  </a:cubicBezTo>
                  <a:cubicBezTo>
                    <a:pt x="11148" y="18185"/>
                    <a:pt x="11365" y="18161"/>
                    <a:pt x="11593" y="18113"/>
                  </a:cubicBezTo>
                  <a:cubicBezTo>
                    <a:pt x="13666" y="17690"/>
                    <a:pt x="14281" y="15389"/>
                    <a:pt x="14787" y="13545"/>
                  </a:cubicBezTo>
                  <a:cubicBezTo>
                    <a:pt x="14919" y="13051"/>
                    <a:pt x="15052" y="12569"/>
                    <a:pt x="15184" y="12195"/>
                  </a:cubicBezTo>
                  <a:cubicBezTo>
                    <a:pt x="15679" y="10931"/>
                    <a:pt x="16305" y="10159"/>
                    <a:pt x="17112" y="9846"/>
                  </a:cubicBezTo>
                  <a:cubicBezTo>
                    <a:pt x="17404" y="9732"/>
                    <a:pt x="17708" y="9682"/>
                    <a:pt x="18021" y="9682"/>
                  </a:cubicBezTo>
                  <a:cubicBezTo>
                    <a:pt x="19091" y="9682"/>
                    <a:pt x="20264" y="10265"/>
                    <a:pt x="21402" y="10834"/>
                  </a:cubicBezTo>
                  <a:cubicBezTo>
                    <a:pt x="22366" y="11316"/>
                    <a:pt x="23282" y="11774"/>
                    <a:pt x="24066" y="11810"/>
                  </a:cubicBezTo>
                  <a:cubicBezTo>
                    <a:pt x="24122" y="11812"/>
                    <a:pt x="24177" y="11814"/>
                    <a:pt x="24233" y="11814"/>
                  </a:cubicBezTo>
                  <a:cubicBezTo>
                    <a:pt x="25426" y="11814"/>
                    <a:pt x="26571" y="11194"/>
                    <a:pt x="27331" y="10123"/>
                  </a:cubicBezTo>
                  <a:cubicBezTo>
                    <a:pt x="28440" y="8580"/>
                    <a:pt x="28560" y="6411"/>
                    <a:pt x="27668" y="4206"/>
                  </a:cubicBezTo>
                  <a:cubicBezTo>
                    <a:pt x="27054" y="2664"/>
                    <a:pt x="26066" y="1302"/>
                    <a:pt x="25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34"/>
            <p:cNvSpPr/>
            <p:nvPr/>
          </p:nvSpPr>
          <p:spPr>
            <a:xfrm>
              <a:off x="8014879" y="-175025"/>
              <a:ext cx="1494275" cy="2914475"/>
            </a:xfrm>
            <a:custGeom>
              <a:rect b="b" l="l" r="r" t="t"/>
              <a:pathLst>
                <a:path extrusionOk="0" h="116579" w="59771">
                  <a:moveTo>
                    <a:pt x="23212" y="0"/>
                  </a:moveTo>
                  <a:cubicBezTo>
                    <a:pt x="8890" y="3582"/>
                    <a:pt x="-2927" y="23793"/>
                    <a:pt x="655" y="38115"/>
                  </a:cubicBezTo>
                  <a:cubicBezTo>
                    <a:pt x="3020" y="47570"/>
                    <a:pt x="12291" y="54329"/>
                    <a:pt x="14656" y="63784"/>
                  </a:cubicBezTo>
                  <a:cubicBezTo>
                    <a:pt x="17364" y="74612"/>
                    <a:pt x="10036" y="86499"/>
                    <a:pt x="13101" y="97231"/>
                  </a:cubicBezTo>
                  <a:cubicBezTo>
                    <a:pt x="14188" y="101036"/>
                    <a:pt x="17128" y="104050"/>
                    <a:pt x="19323" y="107343"/>
                  </a:cubicBezTo>
                  <a:cubicBezTo>
                    <a:pt x="24145" y="114576"/>
                    <a:pt x="36437" y="119004"/>
                    <a:pt x="44214" y="115121"/>
                  </a:cubicBezTo>
                  <a:cubicBezTo>
                    <a:pt x="48364" y="113049"/>
                    <a:pt x="52511" y="110973"/>
                    <a:pt x="56660" y="108899"/>
                  </a:cubicBezTo>
                  <a:cubicBezTo>
                    <a:pt x="57972" y="108243"/>
                    <a:pt x="58304" y="105787"/>
                    <a:pt x="59771" y="10578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34"/>
            <p:cNvSpPr/>
            <p:nvPr/>
          </p:nvSpPr>
          <p:spPr>
            <a:xfrm rot="-6134353">
              <a:off x="-50436" y="691332"/>
              <a:ext cx="993579" cy="1181760"/>
            </a:xfrm>
            <a:custGeom>
              <a:rect b="b" l="l" r="r" t="t"/>
              <a:pathLst>
                <a:path extrusionOk="0" h="47269" w="39742">
                  <a:moveTo>
                    <a:pt x="30774" y="0"/>
                  </a:moveTo>
                  <a:cubicBezTo>
                    <a:pt x="24418" y="0"/>
                    <a:pt x="17192" y="76"/>
                    <a:pt x="12106" y="3889"/>
                  </a:cubicBezTo>
                  <a:cubicBezTo>
                    <a:pt x="7041" y="7686"/>
                    <a:pt x="3566" y="13568"/>
                    <a:pt x="1216" y="19446"/>
                  </a:cubicBezTo>
                  <a:cubicBezTo>
                    <a:pt x="-2489" y="28711"/>
                    <a:pt x="3982" y="44251"/>
                    <a:pt x="13662" y="46671"/>
                  </a:cubicBezTo>
                  <a:cubicBezTo>
                    <a:pt x="23224" y="49061"/>
                    <a:pt x="34657" y="38908"/>
                    <a:pt x="37775" y="29558"/>
                  </a:cubicBezTo>
                  <a:cubicBezTo>
                    <a:pt x="40978" y="19953"/>
                    <a:pt x="40899" y="0"/>
                    <a:pt x="30774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4" name="Google Shape;164;p34"/>
          <p:cNvSpPr/>
          <p:nvPr/>
        </p:nvSpPr>
        <p:spPr>
          <a:xfrm rot="8100000">
            <a:off x="2620167" y="4451460"/>
            <a:ext cx="403406" cy="317882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21"/>
          <p:cNvGrpSpPr/>
          <p:nvPr/>
        </p:nvGrpSpPr>
        <p:grpSpPr>
          <a:xfrm>
            <a:off x="-421475" y="-136125"/>
            <a:ext cx="10397325" cy="5504850"/>
            <a:chOff x="-421475" y="-136125"/>
            <a:chExt cx="10397325" cy="5504850"/>
          </a:xfrm>
        </p:grpSpPr>
        <p:sp>
          <p:nvSpPr>
            <p:cNvPr id="20" name="Google Shape;20;p21"/>
            <p:cNvSpPr/>
            <p:nvPr/>
          </p:nvSpPr>
          <p:spPr>
            <a:xfrm>
              <a:off x="6592225" y="-136125"/>
              <a:ext cx="3383625" cy="2800250"/>
            </a:xfrm>
            <a:custGeom>
              <a:rect b="b" l="l" r="r" t="t"/>
              <a:pathLst>
                <a:path extrusionOk="0" h="112010" w="135345">
                  <a:moveTo>
                    <a:pt x="0" y="0"/>
                  </a:moveTo>
                  <a:cubicBezTo>
                    <a:pt x="0" y="26291"/>
                    <a:pt x="22831" y="53775"/>
                    <a:pt x="47449" y="63006"/>
                  </a:cubicBezTo>
                  <a:cubicBezTo>
                    <a:pt x="63171" y="68901"/>
                    <a:pt x="81435" y="67162"/>
                    <a:pt x="96453" y="74673"/>
                  </a:cubicBezTo>
                  <a:cubicBezTo>
                    <a:pt x="107769" y="80332"/>
                    <a:pt x="114733" y="92173"/>
                    <a:pt x="123678" y="101120"/>
                  </a:cubicBezTo>
                  <a:cubicBezTo>
                    <a:pt x="126011" y="103454"/>
                    <a:pt x="128038" y="106141"/>
                    <a:pt x="130678" y="108121"/>
                  </a:cubicBezTo>
                  <a:cubicBezTo>
                    <a:pt x="132298" y="109336"/>
                    <a:pt x="135345" y="109985"/>
                    <a:pt x="135345" y="11201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1"/>
            <p:cNvSpPr/>
            <p:nvPr/>
          </p:nvSpPr>
          <p:spPr>
            <a:xfrm>
              <a:off x="-421475" y="3035175"/>
              <a:ext cx="2683575" cy="2333550"/>
            </a:xfrm>
            <a:custGeom>
              <a:rect b="b" l="l" r="r" t="t"/>
              <a:pathLst>
                <a:path extrusionOk="0" h="93342" w="107343">
                  <a:moveTo>
                    <a:pt x="0" y="0"/>
                  </a:moveTo>
                  <a:cubicBezTo>
                    <a:pt x="11621" y="3321"/>
                    <a:pt x="22854" y="10945"/>
                    <a:pt x="29558" y="21002"/>
                  </a:cubicBezTo>
                  <a:cubicBezTo>
                    <a:pt x="39605" y="36073"/>
                    <a:pt x="38533" y="57974"/>
                    <a:pt x="51338" y="70784"/>
                  </a:cubicBezTo>
                  <a:cubicBezTo>
                    <a:pt x="59175" y="78624"/>
                    <a:pt x="73033" y="75439"/>
                    <a:pt x="84007" y="77007"/>
                  </a:cubicBezTo>
                  <a:cubicBezTo>
                    <a:pt x="93407" y="78350"/>
                    <a:pt x="107343" y="83847"/>
                    <a:pt x="107343" y="93342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1"/>
            <p:cNvSpPr/>
            <p:nvPr/>
          </p:nvSpPr>
          <p:spPr>
            <a:xfrm>
              <a:off x="8695840" y="3228050"/>
              <a:ext cx="793850" cy="1769600"/>
            </a:xfrm>
            <a:custGeom>
              <a:rect b="b" l="l" r="r" t="t"/>
              <a:pathLst>
                <a:path extrusionOk="0" h="70784" w="31754">
                  <a:moveTo>
                    <a:pt x="28643" y="0"/>
                  </a:moveTo>
                  <a:cubicBezTo>
                    <a:pt x="20177" y="0"/>
                    <a:pt x="10779" y="4623"/>
                    <a:pt x="6085" y="11668"/>
                  </a:cubicBezTo>
                  <a:cubicBezTo>
                    <a:pt x="-14" y="20823"/>
                    <a:pt x="-1251" y="33665"/>
                    <a:pt x="1418" y="44337"/>
                  </a:cubicBezTo>
                  <a:cubicBezTo>
                    <a:pt x="4673" y="57351"/>
                    <a:pt x="18339" y="70784"/>
                    <a:pt x="31754" y="70784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" name="Google Shape;23;p21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21"/>
          <p:cNvSpPr/>
          <p:nvPr/>
        </p:nvSpPr>
        <p:spPr>
          <a:xfrm flipH="1" rot="8100000">
            <a:off x="258255" y="1618080"/>
            <a:ext cx="407848" cy="321388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25" name="Google Shape;25;p21"/>
          <p:cNvSpPr/>
          <p:nvPr/>
        </p:nvSpPr>
        <p:spPr>
          <a:xfrm flipH="1" rot="8100000">
            <a:off x="8584601" y="3162308"/>
            <a:ext cx="236442" cy="186335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22"/>
          <p:cNvGrpSpPr/>
          <p:nvPr/>
        </p:nvGrpSpPr>
        <p:grpSpPr>
          <a:xfrm>
            <a:off x="-220307" y="-584630"/>
            <a:ext cx="10466446" cy="6229993"/>
            <a:chOff x="-220307" y="-584630"/>
            <a:chExt cx="10466446" cy="6229993"/>
          </a:xfrm>
        </p:grpSpPr>
        <p:grpSp>
          <p:nvGrpSpPr>
            <p:cNvPr id="28" name="Google Shape;28;p22"/>
            <p:cNvGrpSpPr/>
            <p:nvPr/>
          </p:nvGrpSpPr>
          <p:grpSpPr>
            <a:xfrm>
              <a:off x="-220307" y="-584630"/>
              <a:ext cx="10466446" cy="6229993"/>
              <a:chOff x="919620" y="4052663"/>
              <a:chExt cx="2393205" cy="1424519"/>
            </a:xfrm>
          </p:grpSpPr>
          <p:sp>
            <p:nvSpPr>
              <p:cNvPr id="29" name="Google Shape;29;p22"/>
              <p:cNvSpPr/>
              <p:nvPr/>
            </p:nvSpPr>
            <p:spPr>
              <a:xfrm rot="1510878">
                <a:off x="2634974" y="4441905"/>
                <a:ext cx="493519" cy="976690"/>
              </a:xfrm>
              <a:custGeom>
                <a:rect b="b" l="l" r="r" t="t"/>
                <a:pathLst>
                  <a:path extrusionOk="0" h="37959" w="19740">
                    <a:moveTo>
                      <a:pt x="9400" y="0"/>
                    </a:moveTo>
                    <a:cubicBezTo>
                      <a:pt x="7123" y="819"/>
                      <a:pt x="4556" y="1735"/>
                      <a:pt x="2724" y="3604"/>
                    </a:cubicBezTo>
                    <a:cubicBezTo>
                      <a:pt x="1026" y="5339"/>
                      <a:pt x="1" y="8400"/>
                      <a:pt x="1471" y="10665"/>
                    </a:cubicBezTo>
                    <a:cubicBezTo>
                      <a:pt x="2459" y="12171"/>
                      <a:pt x="4231" y="12894"/>
                      <a:pt x="5942" y="13593"/>
                    </a:cubicBezTo>
                    <a:cubicBezTo>
                      <a:pt x="7858" y="14364"/>
                      <a:pt x="9678" y="15100"/>
                      <a:pt x="10449" y="16847"/>
                    </a:cubicBezTo>
                    <a:cubicBezTo>
                      <a:pt x="11558" y="19377"/>
                      <a:pt x="9569" y="22258"/>
                      <a:pt x="7328" y="24125"/>
                    </a:cubicBezTo>
                    <a:cubicBezTo>
                      <a:pt x="7063" y="24342"/>
                      <a:pt x="6786" y="24571"/>
                      <a:pt x="6508" y="24788"/>
                    </a:cubicBezTo>
                    <a:cubicBezTo>
                      <a:pt x="4460" y="26451"/>
                      <a:pt x="2351" y="28162"/>
                      <a:pt x="1929" y="30693"/>
                    </a:cubicBezTo>
                    <a:cubicBezTo>
                      <a:pt x="1543" y="33091"/>
                      <a:pt x="3014" y="35742"/>
                      <a:pt x="5436" y="36995"/>
                    </a:cubicBezTo>
                    <a:cubicBezTo>
                      <a:pt x="6749" y="37682"/>
                      <a:pt x="8111" y="37959"/>
                      <a:pt x="9473" y="37959"/>
                    </a:cubicBezTo>
                    <a:cubicBezTo>
                      <a:pt x="13256" y="37959"/>
                      <a:pt x="17005" y="35778"/>
                      <a:pt x="19740" y="34199"/>
                    </a:cubicBezTo>
                    <a:lnTo>
                      <a:pt x="19632" y="34019"/>
                    </a:lnTo>
                    <a:cubicBezTo>
                      <a:pt x="16926" y="35586"/>
                      <a:pt x="13201" y="37750"/>
                      <a:pt x="9457" y="37750"/>
                    </a:cubicBezTo>
                    <a:cubicBezTo>
                      <a:pt x="8132" y="37750"/>
                      <a:pt x="6805" y="37479"/>
                      <a:pt x="5520" y="36815"/>
                    </a:cubicBezTo>
                    <a:cubicBezTo>
                      <a:pt x="3182" y="35597"/>
                      <a:pt x="1760" y="33042"/>
                      <a:pt x="2134" y="30729"/>
                    </a:cubicBezTo>
                    <a:cubicBezTo>
                      <a:pt x="2532" y="28270"/>
                      <a:pt x="4617" y="26583"/>
                      <a:pt x="6629" y="24957"/>
                    </a:cubicBezTo>
                    <a:cubicBezTo>
                      <a:pt x="6918" y="24728"/>
                      <a:pt x="7196" y="24499"/>
                      <a:pt x="7461" y="24282"/>
                    </a:cubicBezTo>
                    <a:cubicBezTo>
                      <a:pt x="8714" y="23233"/>
                      <a:pt x="9738" y="22017"/>
                      <a:pt x="10329" y="20847"/>
                    </a:cubicBezTo>
                    <a:cubicBezTo>
                      <a:pt x="11076" y="19377"/>
                      <a:pt x="11184" y="18003"/>
                      <a:pt x="10642" y="16774"/>
                    </a:cubicBezTo>
                    <a:cubicBezTo>
                      <a:pt x="9834" y="14943"/>
                      <a:pt x="7895" y="14160"/>
                      <a:pt x="6026" y="13400"/>
                    </a:cubicBezTo>
                    <a:cubicBezTo>
                      <a:pt x="4339" y="12714"/>
                      <a:pt x="2592" y="12002"/>
                      <a:pt x="1652" y="10545"/>
                    </a:cubicBezTo>
                    <a:cubicBezTo>
                      <a:pt x="242" y="8376"/>
                      <a:pt x="1230" y="5423"/>
                      <a:pt x="2869" y="3748"/>
                    </a:cubicBezTo>
                    <a:cubicBezTo>
                      <a:pt x="4665" y="1917"/>
                      <a:pt x="7220" y="1001"/>
                      <a:pt x="9473" y="193"/>
                    </a:cubicBezTo>
                    <a:lnTo>
                      <a:pt x="94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22"/>
              <p:cNvSpPr/>
              <p:nvPr/>
            </p:nvSpPr>
            <p:spPr>
              <a:xfrm>
                <a:off x="919620" y="4052663"/>
                <a:ext cx="714025" cy="454625"/>
              </a:xfrm>
              <a:custGeom>
                <a:rect b="b" l="l" r="r" t="t"/>
                <a:pathLst>
                  <a:path extrusionOk="0" h="18185" w="28561">
                    <a:moveTo>
                      <a:pt x="25102" y="0"/>
                    </a:moveTo>
                    <a:lnTo>
                      <a:pt x="24933" y="121"/>
                    </a:lnTo>
                    <a:cubicBezTo>
                      <a:pt x="25885" y="1422"/>
                      <a:pt x="26873" y="2760"/>
                      <a:pt x="27476" y="4279"/>
                    </a:cubicBezTo>
                    <a:cubicBezTo>
                      <a:pt x="28343" y="6424"/>
                      <a:pt x="28223" y="8508"/>
                      <a:pt x="27162" y="10002"/>
                    </a:cubicBezTo>
                    <a:cubicBezTo>
                      <a:pt x="26449" y="11014"/>
                      <a:pt x="25363" y="11609"/>
                      <a:pt x="24228" y="11609"/>
                    </a:cubicBezTo>
                    <a:cubicBezTo>
                      <a:pt x="24174" y="11609"/>
                      <a:pt x="24120" y="11608"/>
                      <a:pt x="24066" y="11605"/>
                    </a:cubicBezTo>
                    <a:cubicBezTo>
                      <a:pt x="23343" y="11569"/>
                      <a:pt x="22439" y="11123"/>
                      <a:pt x="21487" y="10653"/>
                    </a:cubicBezTo>
                    <a:cubicBezTo>
                      <a:pt x="20378" y="10094"/>
                      <a:pt x="19146" y="9477"/>
                      <a:pt x="18004" y="9477"/>
                    </a:cubicBezTo>
                    <a:cubicBezTo>
                      <a:pt x="17670" y="9477"/>
                      <a:pt x="17342" y="9530"/>
                      <a:pt x="17028" y="9653"/>
                    </a:cubicBezTo>
                    <a:cubicBezTo>
                      <a:pt x="16172" y="9991"/>
                      <a:pt x="15510" y="10797"/>
                      <a:pt x="14991" y="12123"/>
                    </a:cubicBezTo>
                    <a:cubicBezTo>
                      <a:pt x="14847" y="12509"/>
                      <a:pt x="14726" y="12991"/>
                      <a:pt x="14582" y="13497"/>
                    </a:cubicBezTo>
                    <a:cubicBezTo>
                      <a:pt x="14100" y="15280"/>
                      <a:pt x="13497" y="17510"/>
                      <a:pt x="11545" y="17907"/>
                    </a:cubicBezTo>
                    <a:cubicBezTo>
                      <a:pt x="11328" y="17952"/>
                      <a:pt x="11119" y="17973"/>
                      <a:pt x="10919" y="17973"/>
                    </a:cubicBezTo>
                    <a:cubicBezTo>
                      <a:pt x="8852" y="17973"/>
                      <a:pt x="7638" y="15698"/>
                      <a:pt x="6363" y="13292"/>
                    </a:cubicBezTo>
                    <a:cubicBezTo>
                      <a:pt x="5036" y="10783"/>
                      <a:pt x="3672" y="8211"/>
                      <a:pt x="1209" y="8211"/>
                    </a:cubicBezTo>
                    <a:cubicBezTo>
                      <a:pt x="833" y="8211"/>
                      <a:pt x="432" y="8271"/>
                      <a:pt x="1" y="8400"/>
                    </a:cubicBezTo>
                    <a:lnTo>
                      <a:pt x="61" y="8604"/>
                    </a:lnTo>
                    <a:cubicBezTo>
                      <a:pt x="466" y="8481"/>
                      <a:pt x="843" y="8424"/>
                      <a:pt x="1198" y="8424"/>
                    </a:cubicBezTo>
                    <a:cubicBezTo>
                      <a:pt x="3550" y="8424"/>
                      <a:pt x="4884" y="10938"/>
                      <a:pt x="6183" y="13389"/>
                    </a:cubicBezTo>
                    <a:cubicBezTo>
                      <a:pt x="7436" y="15751"/>
                      <a:pt x="8725" y="18185"/>
                      <a:pt x="10931" y="18185"/>
                    </a:cubicBezTo>
                    <a:cubicBezTo>
                      <a:pt x="11148" y="18185"/>
                      <a:pt x="11365" y="18161"/>
                      <a:pt x="11593" y="18113"/>
                    </a:cubicBezTo>
                    <a:cubicBezTo>
                      <a:pt x="13666" y="17690"/>
                      <a:pt x="14281" y="15389"/>
                      <a:pt x="14787" y="13545"/>
                    </a:cubicBezTo>
                    <a:cubicBezTo>
                      <a:pt x="14919" y="13051"/>
                      <a:pt x="15052" y="12569"/>
                      <a:pt x="15184" y="12195"/>
                    </a:cubicBezTo>
                    <a:cubicBezTo>
                      <a:pt x="15679" y="10931"/>
                      <a:pt x="16305" y="10159"/>
                      <a:pt x="17112" y="9846"/>
                    </a:cubicBezTo>
                    <a:cubicBezTo>
                      <a:pt x="17404" y="9732"/>
                      <a:pt x="17708" y="9682"/>
                      <a:pt x="18021" y="9682"/>
                    </a:cubicBezTo>
                    <a:cubicBezTo>
                      <a:pt x="19091" y="9682"/>
                      <a:pt x="20264" y="10265"/>
                      <a:pt x="21402" y="10834"/>
                    </a:cubicBezTo>
                    <a:cubicBezTo>
                      <a:pt x="22366" y="11316"/>
                      <a:pt x="23282" y="11774"/>
                      <a:pt x="24066" y="11810"/>
                    </a:cubicBezTo>
                    <a:cubicBezTo>
                      <a:pt x="24122" y="11812"/>
                      <a:pt x="24177" y="11814"/>
                      <a:pt x="24233" y="11814"/>
                    </a:cubicBezTo>
                    <a:cubicBezTo>
                      <a:pt x="25426" y="11814"/>
                      <a:pt x="26571" y="11194"/>
                      <a:pt x="27331" y="10123"/>
                    </a:cubicBezTo>
                    <a:cubicBezTo>
                      <a:pt x="28440" y="8580"/>
                      <a:pt x="28560" y="6411"/>
                      <a:pt x="27668" y="4206"/>
                    </a:cubicBezTo>
                    <a:cubicBezTo>
                      <a:pt x="27054" y="2664"/>
                      <a:pt x="26066" y="1302"/>
                      <a:pt x="251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22"/>
              <p:cNvSpPr/>
              <p:nvPr/>
            </p:nvSpPr>
            <p:spPr>
              <a:xfrm>
                <a:off x="919621" y="4916207"/>
                <a:ext cx="775775" cy="560975"/>
              </a:xfrm>
              <a:custGeom>
                <a:rect b="b" l="l" r="r" t="t"/>
                <a:pathLst>
                  <a:path extrusionOk="0" h="22439" w="31031">
                    <a:moveTo>
                      <a:pt x="206" y="1"/>
                    </a:moveTo>
                    <a:lnTo>
                      <a:pt x="0" y="61"/>
                    </a:lnTo>
                    <a:cubicBezTo>
                      <a:pt x="1796" y="5641"/>
                      <a:pt x="4001" y="8966"/>
                      <a:pt x="6773" y="10255"/>
                    </a:cubicBezTo>
                    <a:cubicBezTo>
                      <a:pt x="7710" y="10688"/>
                      <a:pt x="8660" y="10862"/>
                      <a:pt x="9609" y="10862"/>
                    </a:cubicBezTo>
                    <a:cubicBezTo>
                      <a:pt x="11724" y="10862"/>
                      <a:pt x="13829" y="9997"/>
                      <a:pt x="15751" y="9207"/>
                    </a:cubicBezTo>
                    <a:cubicBezTo>
                      <a:pt x="17004" y="8689"/>
                      <a:pt x="18185" y="8207"/>
                      <a:pt x="19245" y="8014"/>
                    </a:cubicBezTo>
                    <a:cubicBezTo>
                      <a:pt x="19829" y="7906"/>
                      <a:pt x="20410" y="7853"/>
                      <a:pt x="20984" y="7853"/>
                    </a:cubicBezTo>
                    <a:cubicBezTo>
                      <a:pt x="24057" y="7853"/>
                      <a:pt x="26904" y="9370"/>
                      <a:pt x="28680" y="12051"/>
                    </a:cubicBezTo>
                    <a:cubicBezTo>
                      <a:pt x="30790" y="15233"/>
                      <a:pt x="30801" y="19173"/>
                      <a:pt x="28729" y="22318"/>
                    </a:cubicBezTo>
                    <a:lnTo>
                      <a:pt x="28897" y="22439"/>
                    </a:lnTo>
                    <a:cubicBezTo>
                      <a:pt x="31031" y="19209"/>
                      <a:pt x="31007" y="15184"/>
                      <a:pt x="28849" y="11942"/>
                    </a:cubicBezTo>
                    <a:cubicBezTo>
                      <a:pt x="27040" y="9199"/>
                      <a:pt x="24126" y="7646"/>
                      <a:pt x="20974" y="7646"/>
                    </a:cubicBezTo>
                    <a:cubicBezTo>
                      <a:pt x="20388" y="7646"/>
                      <a:pt x="19794" y="7700"/>
                      <a:pt x="19197" y="7810"/>
                    </a:cubicBezTo>
                    <a:cubicBezTo>
                      <a:pt x="18124" y="8002"/>
                      <a:pt x="16932" y="8496"/>
                      <a:pt x="15678" y="9015"/>
                    </a:cubicBezTo>
                    <a:cubicBezTo>
                      <a:pt x="13769" y="9798"/>
                      <a:pt x="11693" y="10656"/>
                      <a:pt x="9617" y="10656"/>
                    </a:cubicBezTo>
                    <a:cubicBezTo>
                      <a:pt x="8692" y="10656"/>
                      <a:pt x="7768" y="10486"/>
                      <a:pt x="6858" y="10063"/>
                    </a:cubicBezTo>
                    <a:cubicBezTo>
                      <a:pt x="4146" y="8809"/>
                      <a:pt x="1977" y="5520"/>
                      <a:pt x="2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22"/>
              <p:cNvSpPr/>
              <p:nvPr/>
            </p:nvSpPr>
            <p:spPr>
              <a:xfrm>
                <a:off x="2845595" y="5099881"/>
                <a:ext cx="140700" cy="116900"/>
              </a:xfrm>
              <a:custGeom>
                <a:rect b="b" l="l" r="r" t="t"/>
                <a:pathLst>
                  <a:path extrusionOk="0" h="4676" w="5628">
                    <a:moveTo>
                      <a:pt x="3785" y="205"/>
                    </a:moveTo>
                    <a:cubicBezTo>
                      <a:pt x="4122" y="205"/>
                      <a:pt x="4460" y="337"/>
                      <a:pt x="4701" y="554"/>
                    </a:cubicBezTo>
                    <a:cubicBezTo>
                      <a:pt x="5242" y="1036"/>
                      <a:pt x="5411" y="1844"/>
                      <a:pt x="5146" y="2651"/>
                    </a:cubicBezTo>
                    <a:cubicBezTo>
                      <a:pt x="4809" y="3652"/>
                      <a:pt x="3941" y="4362"/>
                      <a:pt x="2929" y="4459"/>
                    </a:cubicBezTo>
                    <a:cubicBezTo>
                      <a:pt x="2880" y="4471"/>
                      <a:pt x="2821" y="4471"/>
                      <a:pt x="2773" y="4471"/>
                    </a:cubicBezTo>
                    <a:cubicBezTo>
                      <a:pt x="1760" y="4471"/>
                      <a:pt x="242" y="3712"/>
                      <a:pt x="218" y="2675"/>
                    </a:cubicBezTo>
                    <a:cubicBezTo>
                      <a:pt x="205" y="2543"/>
                      <a:pt x="229" y="2458"/>
                      <a:pt x="290" y="2399"/>
                    </a:cubicBezTo>
                    <a:cubicBezTo>
                      <a:pt x="374" y="2314"/>
                      <a:pt x="531" y="2302"/>
                      <a:pt x="748" y="2302"/>
                    </a:cubicBezTo>
                    <a:lnTo>
                      <a:pt x="1025" y="2302"/>
                    </a:lnTo>
                    <a:cubicBezTo>
                      <a:pt x="1471" y="2302"/>
                      <a:pt x="1929" y="2241"/>
                      <a:pt x="2242" y="1820"/>
                    </a:cubicBezTo>
                    <a:cubicBezTo>
                      <a:pt x="2387" y="1627"/>
                      <a:pt x="2483" y="1410"/>
                      <a:pt x="2580" y="1205"/>
                    </a:cubicBezTo>
                    <a:cubicBezTo>
                      <a:pt x="2700" y="940"/>
                      <a:pt x="2808" y="699"/>
                      <a:pt x="3001" y="506"/>
                    </a:cubicBezTo>
                    <a:cubicBezTo>
                      <a:pt x="3194" y="313"/>
                      <a:pt x="3471" y="205"/>
                      <a:pt x="3785" y="205"/>
                    </a:cubicBezTo>
                    <a:close/>
                    <a:moveTo>
                      <a:pt x="3785" y="0"/>
                    </a:moveTo>
                    <a:cubicBezTo>
                      <a:pt x="3423" y="0"/>
                      <a:pt x="3086" y="133"/>
                      <a:pt x="2856" y="362"/>
                    </a:cubicBezTo>
                    <a:cubicBezTo>
                      <a:pt x="2639" y="578"/>
                      <a:pt x="2507" y="856"/>
                      <a:pt x="2387" y="1121"/>
                    </a:cubicBezTo>
                    <a:cubicBezTo>
                      <a:pt x="2302" y="1326"/>
                      <a:pt x="2206" y="1531"/>
                      <a:pt x="2085" y="1700"/>
                    </a:cubicBezTo>
                    <a:cubicBezTo>
                      <a:pt x="1796" y="2073"/>
                      <a:pt x="1386" y="2097"/>
                      <a:pt x="1025" y="2097"/>
                    </a:cubicBezTo>
                    <a:lnTo>
                      <a:pt x="748" y="2097"/>
                    </a:lnTo>
                    <a:cubicBezTo>
                      <a:pt x="519" y="2097"/>
                      <a:pt x="290" y="2109"/>
                      <a:pt x="146" y="2254"/>
                    </a:cubicBezTo>
                    <a:cubicBezTo>
                      <a:pt x="49" y="2350"/>
                      <a:pt x="1" y="2495"/>
                      <a:pt x="12" y="2675"/>
                    </a:cubicBezTo>
                    <a:cubicBezTo>
                      <a:pt x="37" y="3880"/>
                      <a:pt x="1688" y="4676"/>
                      <a:pt x="2773" y="4676"/>
                    </a:cubicBezTo>
                    <a:cubicBezTo>
                      <a:pt x="2832" y="4676"/>
                      <a:pt x="2893" y="4676"/>
                      <a:pt x="2941" y="4664"/>
                    </a:cubicBezTo>
                    <a:cubicBezTo>
                      <a:pt x="4037" y="4568"/>
                      <a:pt x="4977" y="3796"/>
                      <a:pt x="5339" y="2712"/>
                    </a:cubicBezTo>
                    <a:cubicBezTo>
                      <a:pt x="5628" y="1832"/>
                      <a:pt x="5435" y="940"/>
                      <a:pt x="4845" y="398"/>
                    </a:cubicBezTo>
                    <a:cubicBezTo>
                      <a:pt x="4556" y="145"/>
                      <a:pt x="4182" y="0"/>
                      <a:pt x="37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22"/>
              <p:cNvSpPr/>
              <p:nvPr/>
            </p:nvSpPr>
            <p:spPr>
              <a:xfrm>
                <a:off x="1697862" y="4260413"/>
                <a:ext cx="58750" cy="70500"/>
              </a:xfrm>
              <a:custGeom>
                <a:rect b="b" l="l" r="r" t="t"/>
                <a:pathLst>
                  <a:path extrusionOk="0" h="2820" w="2350">
                    <a:moveTo>
                      <a:pt x="1072" y="205"/>
                    </a:moveTo>
                    <a:cubicBezTo>
                      <a:pt x="1482" y="205"/>
                      <a:pt x="1832" y="543"/>
                      <a:pt x="2001" y="1109"/>
                    </a:cubicBezTo>
                    <a:cubicBezTo>
                      <a:pt x="2133" y="1567"/>
                      <a:pt x="2085" y="2001"/>
                      <a:pt x="1868" y="2302"/>
                    </a:cubicBezTo>
                    <a:cubicBezTo>
                      <a:pt x="1711" y="2495"/>
                      <a:pt x="1506" y="2616"/>
                      <a:pt x="1289" y="2616"/>
                    </a:cubicBezTo>
                    <a:cubicBezTo>
                      <a:pt x="928" y="2616"/>
                      <a:pt x="603" y="2314"/>
                      <a:pt x="410" y="1796"/>
                    </a:cubicBezTo>
                    <a:cubicBezTo>
                      <a:pt x="217" y="1314"/>
                      <a:pt x="241" y="856"/>
                      <a:pt x="446" y="543"/>
                    </a:cubicBezTo>
                    <a:cubicBezTo>
                      <a:pt x="603" y="326"/>
                      <a:pt x="820" y="205"/>
                      <a:pt x="1072" y="205"/>
                    </a:cubicBezTo>
                    <a:close/>
                    <a:moveTo>
                      <a:pt x="1072" y="0"/>
                    </a:moveTo>
                    <a:cubicBezTo>
                      <a:pt x="759" y="0"/>
                      <a:pt x="470" y="157"/>
                      <a:pt x="277" y="422"/>
                    </a:cubicBezTo>
                    <a:cubicBezTo>
                      <a:pt x="24" y="795"/>
                      <a:pt x="0" y="1314"/>
                      <a:pt x="217" y="1868"/>
                    </a:cubicBezTo>
                    <a:cubicBezTo>
                      <a:pt x="446" y="2471"/>
                      <a:pt x="844" y="2820"/>
                      <a:pt x="1289" y="2820"/>
                    </a:cubicBezTo>
                    <a:cubicBezTo>
                      <a:pt x="1578" y="2820"/>
                      <a:pt x="1844" y="2675"/>
                      <a:pt x="2025" y="2423"/>
                    </a:cubicBezTo>
                    <a:cubicBezTo>
                      <a:pt x="2290" y="2073"/>
                      <a:pt x="2350" y="1567"/>
                      <a:pt x="2194" y="1049"/>
                    </a:cubicBezTo>
                    <a:cubicBezTo>
                      <a:pt x="2001" y="386"/>
                      <a:pt x="1578" y="0"/>
                      <a:pt x="10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4" name="Google Shape;34;p22"/>
            <p:cNvSpPr/>
            <p:nvPr/>
          </p:nvSpPr>
          <p:spPr>
            <a:xfrm rot="4500019">
              <a:off x="3805528" y="4359330"/>
              <a:ext cx="256938" cy="308326"/>
            </a:xfrm>
            <a:custGeom>
              <a:rect b="b" l="l" r="r" t="t"/>
              <a:pathLst>
                <a:path extrusionOk="0" h="2820" w="2350">
                  <a:moveTo>
                    <a:pt x="1072" y="205"/>
                  </a:moveTo>
                  <a:cubicBezTo>
                    <a:pt x="1482" y="205"/>
                    <a:pt x="1832" y="543"/>
                    <a:pt x="2001" y="1109"/>
                  </a:cubicBezTo>
                  <a:cubicBezTo>
                    <a:pt x="2133" y="1567"/>
                    <a:pt x="2085" y="2001"/>
                    <a:pt x="1868" y="2302"/>
                  </a:cubicBezTo>
                  <a:cubicBezTo>
                    <a:pt x="1711" y="2495"/>
                    <a:pt x="1506" y="2616"/>
                    <a:pt x="1289" y="2616"/>
                  </a:cubicBezTo>
                  <a:cubicBezTo>
                    <a:pt x="928" y="2616"/>
                    <a:pt x="603" y="2314"/>
                    <a:pt x="410" y="1796"/>
                  </a:cubicBezTo>
                  <a:cubicBezTo>
                    <a:pt x="217" y="1314"/>
                    <a:pt x="241" y="856"/>
                    <a:pt x="446" y="543"/>
                  </a:cubicBezTo>
                  <a:cubicBezTo>
                    <a:pt x="603" y="326"/>
                    <a:pt x="820" y="205"/>
                    <a:pt x="1072" y="205"/>
                  </a:cubicBezTo>
                  <a:close/>
                  <a:moveTo>
                    <a:pt x="1072" y="0"/>
                  </a:moveTo>
                  <a:cubicBezTo>
                    <a:pt x="759" y="0"/>
                    <a:pt x="470" y="157"/>
                    <a:pt x="277" y="422"/>
                  </a:cubicBezTo>
                  <a:cubicBezTo>
                    <a:pt x="24" y="795"/>
                    <a:pt x="0" y="1314"/>
                    <a:pt x="217" y="1868"/>
                  </a:cubicBezTo>
                  <a:cubicBezTo>
                    <a:pt x="446" y="2471"/>
                    <a:pt x="844" y="2820"/>
                    <a:pt x="1289" y="2820"/>
                  </a:cubicBezTo>
                  <a:cubicBezTo>
                    <a:pt x="1578" y="2820"/>
                    <a:pt x="1844" y="2675"/>
                    <a:pt x="2025" y="2423"/>
                  </a:cubicBezTo>
                  <a:cubicBezTo>
                    <a:pt x="2290" y="2073"/>
                    <a:pt x="2350" y="1567"/>
                    <a:pt x="2194" y="1049"/>
                  </a:cubicBezTo>
                  <a:cubicBezTo>
                    <a:pt x="2001" y="386"/>
                    <a:pt x="1578" y="0"/>
                    <a:pt x="10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" name="Google Shape;35;p22"/>
          <p:cNvSpPr txBox="1"/>
          <p:nvPr>
            <p:ph type="ctrTitle"/>
          </p:nvPr>
        </p:nvSpPr>
        <p:spPr>
          <a:xfrm>
            <a:off x="720000" y="1338608"/>
            <a:ext cx="6173700" cy="20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36" name="Google Shape;36;p22"/>
          <p:cNvSpPr txBox="1"/>
          <p:nvPr>
            <p:ph idx="1" type="subTitle"/>
          </p:nvPr>
        </p:nvSpPr>
        <p:spPr>
          <a:xfrm>
            <a:off x="720000" y="3357608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3500">
                <a:solidFill>
                  <a:schemeClr val="dk1"/>
                </a:solidFill>
                <a:latin typeface="Darker Grotesque"/>
                <a:ea typeface="Darker Grotesque"/>
                <a:cs typeface="Darker Grotesque"/>
                <a:sym typeface="Darker Grotesq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7" name="Google Shape;37;p22"/>
          <p:cNvSpPr txBox="1"/>
          <p:nvPr>
            <p:ph idx="2" type="ctrTitle"/>
          </p:nvPr>
        </p:nvSpPr>
        <p:spPr>
          <a:xfrm>
            <a:off x="6893700" y="539500"/>
            <a:ext cx="1750800" cy="59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3000"/>
              <a:buNone/>
              <a:defRPr sz="3000">
                <a:solidFill>
                  <a:srgbClr val="191919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23"/>
          <p:cNvGrpSpPr/>
          <p:nvPr/>
        </p:nvGrpSpPr>
        <p:grpSpPr>
          <a:xfrm>
            <a:off x="-427825" y="-77775"/>
            <a:ext cx="10539800" cy="5756050"/>
            <a:chOff x="-427825" y="-77775"/>
            <a:chExt cx="10539800" cy="5756050"/>
          </a:xfrm>
        </p:grpSpPr>
        <p:sp>
          <p:nvSpPr>
            <p:cNvPr id="40" name="Google Shape;40;p23"/>
            <p:cNvSpPr/>
            <p:nvPr/>
          </p:nvSpPr>
          <p:spPr>
            <a:xfrm>
              <a:off x="5678275" y="-77775"/>
              <a:ext cx="3665600" cy="1610000"/>
            </a:xfrm>
            <a:custGeom>
              <a:rect b="b" l="l" r="r" t="t"/>
              <a:pathLst>
                <a:path extrusionOk="0" h="64400" w="146624">
                  <a:moveTo>
                    <a:pt x="0" y="0"/>
                  </a:moveTo>
                  <a:cubicBezTo>
                    <a:pt x="0" y="19056"/>
                    <a:pt x="28508" y="29786"/>
                    <a:pt x="47448" y="31891"/>
                  </a:cubicBezTo>
                  <a:cubicBezTo>
                    <a:pt x="60081" y="33295"/>
                    <a:pt x="73880" y="28049"/>
                    <a:pt x="85563" y="33058"/>
                  </a:cubicBezTo>
                  <a:cubicBezTo>
                    <a:pt x="95349" y="37254"/>
                    <a:pt x="100972" y="47797"/>
                    <a:pt x="109287" y="54449"/>
                  </a:cubicBezTo>
                  <a:cubicBezTo>
                    <a:pt x="119069" y="62275"/>
                    <a:pt x="141022" y="69932"/>
                    <a:pt x="146624" y="5872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3"/>
            <p:cNvSpPr/>
            <p:nvPr/>
          </p:nvSpPr>
          <p:spPr>
            <a:xfrm>
              <a:off x="7953475" y="3189175"/>
              <a:ext cx="2158500" cy="2489100"/>
            </a:xfrm>
            <a:custGeom>
              <a:rect b="b" l="l" r="r" t="t"/>
              <a:pathLst>
                <a:path extrusionOk="0" h="99564" w="86340">
                  <a:moveTo>
                    <a:pt x="86340" y="0"/>
                  </a:moveTo>
                  <a:cubicBezTo>
                    <a:pt x="77647" y="0"/>
                    <a:pt x="69439" y="4353"/>
                    <a:pt x="61449" y="7778"/>
                  </a:cubicBezTo>
                  <a:cubicBezTo>
                    <a:pt x="48412" y="13367"/>
                    <a:pt x="34921" y="19528"/>
                    <a:pt x="24891" y="29558"/>
                  </a:cubicBezTo>
                  <a:cubicBezTo>
                    <a:pt x="7378" y="47071"/>
                    <a:pt x="0" y="74798"/>
                    <a:pt x="0" y="99564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3"/>
            <p:cNvSpPr/>
            <p:nvPr/>
          </p:nvSpPr>
          <p:spPr>
            <a:xfrm>
              <a:off x="-427825" y="2352975"/>
              <a:ext cx="1028775" cy="3091950"/>
            </a:xfrm>
            <a:custGeom>
              <a:rect b="b" l="l" r="r" t="t"/>
              <a:pathLst>
                <a:path extrusionOk="0" h="123678" w="41151">
                  <a:moveTo>
                    <a:pt x="0" y="0"/>
                  </a:moveTo>
                  <a:cubicBezTo>
                    <a:pt x="26498" y="12043"/>
                    <a:pt x="46732" y="49549"/>
                    <a:pt x="39671" y="77785"/>
                  </a:cubicBezTo>
                  <a:cubicBezTo>
                    <a:pt x="36164" y="91810"/>
                    <a:pt x="26560" y="104123"/>
                    <a:pt x="16335" y="114343"/>
                  </a:cubicBezTo>
                  <a:cubicBezTo>
                    <a:pt x="13223" y="117454"/>
                    <a:pt x="7001" y="119278"/>
                    <a:pt x="7001" y="123678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3"/>
            <p:cNvSpPr/>
            <p:nvPr/>
          </p:nvSpPr>
          <p:spPr>
            <a:xfrm flipH="1">
              <a:off x="7329152" y="913449"/>
              <a:ext cx="363850" cy="302303"/>
            </a:xfrm>
            <a:custGeom>
              <a:rect b="b" l="l" r="r" t="t"/>
              <a:pathLst>
                <a:path extrusionOk="0" h="4676" w="5628">
                  <a:moveTo>
                    <a:pt x="3785" y="205"/>
                  </a:moveTo>
                  <a:cubicBezTo>
                    <a:pt x="4122" y="205"/>
                    <a:pt x="4460" y="337"/>
                    <a:pt x="4701" y="554"/>
                  </a:cubicBezTo>
                  <a:cubicBezTo>
                    <a:pt x="5242" y="1036"/>
                    <a:pt x="5411" y="1844"/>
                    <a:pt x="5146" y="2651"/>
                  </a:cubicBezTo>
                  <a:cubicBezTo>
                    <a:pt x="4809" y="3652"/>
                    <a:pt x="3941" y="4362"/>
                    <a:pt x="2929" y="4459"/>
                  </a:cubicBezTo>
                  <a:cubicBezTo>
                    <a:pt x="2880" y="4471"/>
                    <a:pt x="2821" y="4471"/>
                    <a:pt x="2773" y="4471"/>
                  </a:cubicBezTo>
                  <a:cubicBezTo>
                    <a:pt x="1760" y="4471"/>
                    <a:pt x="242" y="3712"/>
                    <a:pt x="218" y="2675"/>
                  </a:cubicBezTo>
                  <a:cubicBezTo>
                    <a:pt x="205" y="2543"/>
                    <a:pt x="229" y="2458"/>
                    <a:pt x="290" y="2399"/>
                  </a:cubicBezTo>
                  <a:cubicBezTo>
                    <a:pt x="374" y="2314"/>
                    <a:pt x="531" y="2302"/>
                    <a:pt x="748" y="2302"/>
                  </a:cubicBezTo>
                  <a:lnTo>
                    <a:pt x="1025" y="2302"/>
                  </a:lnTo>
                  <a:cubicBezTo>
                    <a:pt x="1471" y="2302"/>
                    <a:pt x="1929" y="2241"/>
                    <a:pt x="2242" y="1820"/>
                  </a:cubicBezTo>
                  <a:cubicBezTo>
                    <a:pt x="2387" y="1627"/>
                    <a:pt x="2483" y="1410"/>
                    <a:pt x="2580" y="1205"/>
                  </a:cubicBezTo>
                  <a:cubicBezTo>
                    <a:pt x="2700" y="940"/>
                    <a:pt x="2808" y="699"/>
                    <a:pt x="3001" y="506"/>
                  </a:cubicBezTo>
                  <a:cubicBezTo>
                    <a:pt x="3194" y="313"/>
                    <a:pt x="3471" y="205"/>
                    <a:pt x="3785" y="205"/>
                  </a:cubicBezTo>
                  <a:close/>
                  <a:moveTo>
                    <a:pt x="3785" y="0"/>
                  </a:moveTo>
                  <a:cubicBezTo>
                    <a:pt x="3423" y="0"/>
                    <a:pt x="3086" y="133"/>
                    <a:pt x="2856" y="362"/>
                  </a:cubicBezTo>
                  <a:cubicBezTo>
                    <a:pt x="2639" y="578"/>
                    <a:pt x="2507" y="856"/>
                    <a:pt x="2387" y="1121"/>
                  </a:cubicBezTo>
                  <a:cubicBezTo>
                    <a:pt x="2302" y="1326"/>
                    <a:pt x="2206" y="1531"/>
                    <a:pt x="2085" y="1700"/>
                  </a:cubicBezTo>
                  <a:cubicBezTo>
                    <a:pt x="1796" y="2073"/>
                    <a:pt x="1386" y="2097"/>
                    <a:pt x="1025" y="2097"/>
                  </a:cubicBezTo>
                  <a:lnTo>
                    <a:pt x="748" y="2097"/>
                  </a:lnTo>
                  <a:cubicBezTo>
                    <a:pt x="519" y="2097"/>
                    <a:pt x="290" y="2109"/>
                    <a:pt x="146" y="2254"/>
                  </a:cubicBezTo>
                  <a:cubicBezTo>
                    <a:pt x="49" y="2350"/>
                    <a:pt x="1" y="2495"/>
                    <a:pt x="12" y="2675"/>
                  </a:cubicBezTo>
                  <a:cubicBezTo>
                    <a:pt x="37" y="3880"/>
                    <a:pt x="1688" y="4676"/>
                    <a:pt x="2773" y="4676"/>
                  </a:cubicBezTo>
                  <a:cubicBezTo>
                    <a:pt x="2832" y="4676"/>
                    <a:pt x="2893" y="4676"/>
                    <a:pt x="2941" y="4664"/>
                  </a:cubicBezTo>
                  <a:cubicBezTo>
                    <a:pt x="4037" y="4568"/>
                    <a:pt x="4977" y="3796"/>
                    <a:pt x="5339" y="2712"/>
                  </a:cubicBezTo>
                  <a:cubicBezTo>
                    <a:pt x="5628" y="1832"/>
                    <a:pt x="5435" y="940"/>
                    <a:pt x="4845" y="398"/>
                  </a:cubicBezTo>
                  <a:cubicBezTo>
                    <a:pt x="4556" y="145"/>
                    <a:pt x="4182" y="0"/>
                    <a:pt x="37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3"/>
            <p:cNvSpPr/>
            <p:nvPr/>
          </p:nvSpPr>
          <p:spPr>
            <a:xfrm flipH="1" rot="-6300007">
              <a:off x="-406678" y="1138398"/>
              <a:ext cx="689309" cy="572709"/>
            </a:xfrm>
            <a:custGeom>
              <a:rect b="b" l="l" r="r" t="t"/>
              <a:pathLst>
                <a:path extrusionOk="0" h="4676" w="5628">
                  <a:moveTo>
                    <a:pt x="3785" y="205"/>
                  </a:moveTo>
                  <a:cubicBezTo>
                    <a:pt x="4122" y="205"/>
                    <a:pt x="4460" y="337"/>
                    <a:pt x="4701" y="554"/>
                  </a:cubicBezTo>
                  <a:cubicBezTo>
                    <a:pt x="5242" y="1036"/>
                    <a:pt x="5411" y="1844"/>
                    <a:pt x="5146" y="2651"/>
                  </a:cubicBezTo>
                  <a:cubicBezTo>
                    <a:pt x="4809" y="3652"/>
                    <a:pt x="3941" y="4362"/>
                    <a:pt x="2929" y="4459"/>
                  </a:cubicBezTo>
                  <a:cubicBezTo>
                    <a:pt x="2880" y="4471"/>
                    <a:pt x="2821" y="4471"/>
                    <a:pt x="2773" y="4471"/>
                  </a:cubicBezTo>
                  <a:cubicBezTo>
                    <a:pt x="1760" y="4471"/>
                    <a:pt x="242" y="3712"/>
                    <a:pt x="218" y="2675"/>
                  </a:cubicBezTo>
                  <a:cubicBezTo>
                    <a:pt x="205" y="2543"/>
                    <a:pt x="229" y="2458"/>
                    <a:pt x="290" y="2399"/>
                  </a:cubicBezTo>
                  <a:cubicBezTo>
                    <a:pt x="374" y="2314"/>
                    <a:pt x="531" y="2302"/>
                    <a:pt x="748" y="2302"/>
                  </a:cubicBezTo>
                  <a:lnTo>
                    <a:pt x="1025" y="2302"/>
                  </a:lnTo>
                  <a:cubicBezTo>
                    <a:pt x="1471" y="2302"/>
                    <a:pt x="1929" y="2241"/>
                    <a:pt x="2242" y="1820"/>
                  </a:cubicBezTo>
                  <a:cubicBezTo>
                    <a:pt x="2387" y="1627"/>
                    <a:pt x="2483" y="1410"/>
                    <a:pt x="2580" y="1205"/>
                  </a:cubicBezTo>
                  <a:cubicBezTo>
                    <a:pt x="2700" y="940"/>
                    <a:pt x="2808" y="699"/>
                    <a:pt x="3001" y="506"/>
                  </a:cubicBezTo>
                  <a:cubicBezTo>
                    <a:pt x="3194" y="313"/>
                    <a:pt x="3471" y="205"/>
                    <a:pt x="3785" y="205"/>
                  </a:cubicBezTo>
                  <a:close/>
                  <a:moveTo>
                    <a:pt x="3785" y="0"/>
                  </a:moveTo>
                  <a:cubicBezTo>
                    <a:pt x="3423" y="0"/>
                    <a:pt x="3086" y="133"/>
                    <a:pt x="2856" y="362"/>
                  </a:cubicBezTo>
                  <a:cubicBezTo>
                    <a:pt x="2639" y="578"/>
                    <a:pt x="2507" y="856"/>
                    <a:pt x="2387" y="1121"/>
                  </a:cubicBezTo>
                  <a:cubicBezTo>
                    <a:pt x="2302" y="1326"/>
                    <a:pt x="2206" y="1531"/>
                    <a:pt x="2085" y="1700"/>
                  </a:cubicBezTo>
                  <a:cubicBezTo>
                    <a:pt x="1796" y="2073"/>
                    <a:pt x="1386" y="2097"/>
                    <a:pt x="1025" y="2097"/>
                  </a:cubicBezTo>
                  <a:lnTo>
                    <a:pt x="748" y="2097"/>
                  </a:lnTo>
                  <a:cubicBezTo>
                    <a:pt x="519" y="2097"/>
                    <a:pt x="290" y="2109"/>
                    <a:pt x="146" y="2254"/>
                  </a:cubicBezTo>
                  <a:cubicBezTo>
                    <a:pt x="49" y="2350"/>
                    <a:pt x="1" y="2495"/>
                    <a:pt x="12" y="2675"/>
                  </a:cubicBezTo>
                  <a:cubicBezTo>
                    <a:pt x="37" y="3880"/>
                    <a:pt x="1688" y="4676"/>
                    <a:pt x="2773" y="4676"/>
                  </a:cubicBezTo>
                  <a:cubicBezTo>
                    <a:pt x="2832" y="4676"/>
                    <a:pt x="2893" y="4676"/>
                    <a:pt x="2941" y="4664"/>
                  </a:cubicBezTo>
                  <a:cubicBezTo>
                    <a:pt x="4037" y="4568"/>
                    <a:pt x="4977" y="3796"/>
                    <a:pt x="5339" y="2712"/>
                  </a:cubicBezTo>
                  <a:cubicBezTo>
                    <a:pt x="5628" y="1832"/>
                    <a:pt x="5435" y="940"/>
                    <a:pt x="4845" y="398"/>
                  </a:cubicBezTo>
                  <a:cubicBezTo>
                    <a:pt x="4556" y="145"/>
                    <a:pt x="4182" y="0"/>
                    <a:pt x="37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45;p2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4"/>
          <p:cNvSpPr/>
          <p:nvPr/>
        </p:nvSpPr>
        <p:spPr>
          <a:xfrm>
            <a:off x="3532925" y="4756621"/>
            <a:ext cx="356698" cy="303278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4"/>
          <p:cNvSpPr/>
          <p:nvPr/>
        </p:nvSpPr>
        <p:spPr>
          <a:xfrm rot="-9899999">
            <a:off x="7662088" y="314740"/>
            <a:ext cx="528706" cy="449497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" name="Google Shape;50;p24"/>
          <p:cNvGrpSpPr/>
          <p:nvPr/>
        </p:nvGrpSpPr>
        <p:grpSpPr>
          <a:xfrm>
            <a:off x="-388925" y="-486500"/>
            <a:ext cx="10343747" cy="6394949"/>
            <a:chOff x="-388925" y="-486500"/>
            <a:chExt cx="10343747" cy="6394949"/>
          </a:xfrm>
        </p:grpSpPr>
        <p:sp>
          <p:nvSpPr>
            <p:cNvPr id="51" name="Google Shape;51;p24"/>
            <p:cNvSpPr/>
            <p:nvPr/>
          </p:nvSpPr>
          <p:spPr>
            <a:xfrm>
              <a:off x="-388925" y="1839224"/>
              <a:ext cx="3586225" cy="4069225"/>
            </a:xfrm>
            <a:custGeom>
              <a:rect b="b" l="l" r="r" t="t"/>
              <a:pathLst>
                <a:path extrusionOk="0" h="162769" w="143449">
                  <a:moveTo>
                    <a:pt x="0" y="7200"/>
                  </a:moveTo>
                  <a:cubicBezTo>
                    <a:pt x="15320" y="1071"/>
                    <a:pt x="32504" y="200"/>
                    <a:pt x="49004" y="200"/>
                  </a:cubicBezTo>
                  <a:cubicBezTo>
                    <a:pt x="62734" y="200"/>
                    <a:pt x="78732" y="-600"/>
                    <a:pt x="89452" y="7978"/>
                  </a:cubicBezTo>
                  <a:cubicBezTo>
                    <a:pt x="94981" y="12403"/>
                    <a:pt x="99727" y="20554"/>
                    <a:pt x="98009" y="27424"/>
                  </a:cubicBezTo>
                  <a:cubicBezTo>
                    <a:pt x="96056" y="35238"/>
                    <a:pt x="90756" y="45843"/>
                    <a:pt x="96453" y="51537"/>
                  </a:cubicBezTo>
                  <a:cubicBezTo>
                    <a:pt x="106841" y="61921"/>
                    <a:pt x="128866" y="55344"/>
                    <a:pt x="137679" y="67094"/>
                  </a:cubicBezTo>
                  <a:cubicBezTo>
                    <a:pt x="141271" y="71883"/>
                    <a:pt x="144298" y="78337"/>
                    <a:pt x="143124" y="84207"/>
                  </a:cubicBezTo>
                  <a:cubicBezTo>
                    <a:pt x="141780" y="90924"/>
                    <a:pt x="136072" y="95969"/>
                    <a:pt x="133012" y="102097"/>
                  </a:cubicBezTo>
                  <a:cubicBezTo>
                    <a:pt x="130555" y="107018"/>
                    <a:pt x="130678" y="112932"/>
                    <a:pt x="130678" y="118432"/>
                  </a:cubicBezTo>
                  <a:cubicBezTo>
                    <a:pt x="130678" y="132196"/>
                    <a:pt x="142741" y="149922"/>
                    <a:pt x="133012" y="159658"/>
                  </a:cubicBezTo>
                  <a:cubicBezTo>
                    <a:pt x="132096" y="160575"/>
                    <a:pt x="131974" y="162769"/>
                    <a:pt x="130678" y="162769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4"/>
            <p:cNvSpPr/>
            <p:nvPr/>
          </p:nvSpPr>
          <p:spPr>
            <a:xfrm>
              <a:off x="8257847" y="311150"/>
              <a:ext cx="1696975" cy="3850325"/>
            </a:xfrm>
            <a:custGeom>
              <a:rect b="b" l="l" r="r" t="t"/>
              <a:pathLst>
                <a:path extrusionOk="0" h="154013" w="67879">
                  <a:moveTo>
                    <a:pt x="49211" y="0"/>
                  </a:moveTo>
                  <a:cubicBezTo>
                    <a:pt x="30478" y="3119"/>
                    <a:pt x="6986" y="12317"/>
                    <a:pt x="985" y="30335"/>
                  </a:cubicBezTo>
                  <a:cubicBezTo>
                    <a:pt x="-1897" y="38987"/>
                    <a:pt x="2512" y="49487"/>
                    <a:pt x="7985" y="56782"/>
                  </a:cubicBezTo>
                  <a:cubicBezTo>
                    <a:pt x="13431" y="64041"/>
                    <a:pt x="22540" y="69663"/>
                    <a:pt x="24320" y="78562"/>
                  </a:cubicBezTo>
                  <a:cubicBezTo>
                    <a:pt x="27103" y="92471"/>
                    <a:pt x="8318" y="105100"/>
                    <a:pt x="11097" y="119010"/>
                  </a:cubicBezTo>
                  <a:cubicBezTo>
                    <a:pt x="13110" y="129084"/>
                    <a:pt x="23289" y="136280"/>
                    <a:pt x="32098" y="141567"/>
                  </a:cubicBezTo>
                  <a:cubicBezTo>
                    <a:pt x="42926" y="148065"/>
                    <a:pt x="55251" y="154013"/>
                    <a:pt x="67879" y="154013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4"/>
            <p:cNvSpPr/>
            <p:nvPr/>
          </p:nvSpPr>
          <p:spPr>
            <a:xfrm>
              <a:off x="4142000" y="-486500"/>
              <a:ext cx="3947575" cy="931525"/>
            </a:xfrm>
            <a:custGeom>
              <a:rect b="b" l="l" r="r" t="t"/>
              <a:pathLst>
                <a:path extrusionOk="0" h="37261" w="157903">
                  <a:moveTo>
                    <a:pt x="0" y="0"/>
                  </a:moveTo>
                  <a:cubicBezTo>
                    <a:pt x="9722" y="12959"/>
                    <a:pt x="21968" y="25992"/>
                    <a:pt x="37337" y="31114"/>
                  </a:cubicBezTo>
                  <a:cubicBezTo>
                    <a:pt x="54886" y="36963"/>
                    <a:pt x="74142" y="38231"/>
                    <a:pt x="92564" y="36558"/>
                  </a:cubicBezTo>
                  <a:cubicBezTo>
                    <a:pt x="108987" y="35067"/>
                    <a:pt x="125597" y="30565"/>
                    <a:pt x="140013" y="22557"/>
                  </a:cubicBezTo>
                  <a:cubicBezTo>
                    <a:pt x="146363" y="19029"/>
                    <a:pt x="151406" y="13361"/>
                    <a:pt x="157903" y="10112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" name="Google Shape;54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2" type="title"/>
          </p:nvPr>
        </p:nvSpPr>
        <p:spPr>
          <a:xfrm>
            <a:off x="3405186" y="1315850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6" name="Google Shape;56;p24"/>
          <p:cNvSpPr txBox="1"/>
          <p:nvPr>
            <p:ph idx="1" type="subTitle"/>
          </p:nvPr>
        </p:nvSpPr>
        <p:spPr>
          <a:xfrm>
            <a:off x="3405186" y="163217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4"/>
          <p:cNvSpPr txBox="1"/>
          <p:nvPr>
            <p:ph idx="3" type="title"/>
          </p:nvPr>
        </p:nvSpPr>
        <p:spPr>
          <a:xfrm>
            <a:off x="6087423" y="1315850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8" name="Google Shape;58;p24"/>
          <p:cNvSpPr txBox="1"/>
          <p:nvPr>
            <p:ph idx="4" type="subTitle"/>
          </p:nvPr>
        </p:nvSpPr>
        <p:spPr>
          <a:xfrm>
            <a:off x="6087423" y="163217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4"/>
          <p:cNvSpPr txBox="1"/>
          <p:nvPr>
            <p:ph idx="5" type="title"/>
          </p:nvPr>
        </p:nvSpPr>
        <p:spPr>
          <a:xfrm>
            <a:off x="3405186" y="2442532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0" name="Google Shape;60;p24"/>
          <p:cNvSpPr txBox="1"/>
          <p:nvPr>
            <p:ph idx="6" type="subTitle"/>
          </p:nvPr>
        </p:nvSpPr>
        <p:spPr>
          <a:xfrm>
            <a:off x="3405186" y="276232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4"/>
          <p:cNvSpPr txBox="1"/>
          <p:nvPr>
            <p:ph idx="7" type="title"/>
          </p:nvPr>
        </p:nvSpPr>
        <p:spPr>
          <a:xfrm>
            <a:off x="3405186" y="3569214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2" name="Google Shape;62;p24"/>
          <p:cNvSpPr txBox="1"/>
          <p:nvPr>
            <p:ph idx="8" type="subTitle"/>
          </p:nvPr>
        </p:nvSpPr>
        <p:spPr>
          <a:xfrm>
            <a:off x="3405186" y="389247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9" type="title"/>
          </p:nvPr>
        </p:nvSpPr>
        <p:spPr>
          <a:xfrm>
            <a:off x="6087423" y="2442532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4" name="Google Shape;64;p24"/>
          <p:cNvSpPr txBox="1"/>
          <p:nvPr>
            <p:ph idx="13" type="subTitle"/>
          </p:nvPr>
        </p:nvSpPr>
        <p:spPr>
          <a:xfrm>
            <a:off x="6087423" y="276232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4"/>
          <p:cNvSpPr txBox="1"/>
          <p:nvPr>
            <p:ph idx="14" type="title"/>
          </p:nvPr>
        </p:nvSpPr>
        <p:spPr>
          <a:xfrm>
            <a:off x="6087423" y="3569214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6" name="Google Shape;66;p24"/>
          <p:cNvSpPr txBox="1"/>
          <p:nvPr>
            <p:ph idx="15" type="subTitle"/>
          </p:nvPr>
        </p:nvSpPr>
        <p:spPr>
          <a:xfrm>
            <a:off x="6087423" y="3892475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4"/>
          <p:cNvSpPr txBox="1"/>
          <p:nvPr>
            <p:ph idx="16" type="title"/>
          </p:nvPr>
        </p:nvSpPr>
        <p:spPr>
          <a:xfrm>
            <a:off x="722950" y="3569225"/>
            <a:ext cx="23463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18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68" name="Google Shape;68;p24"/>
          <p:cNvSpPr txBox="1"/>
          <p:nvPr>
            <p:ph idx="17" type="subTitle"/>
          </p:nvPr>
        </p:nvSpPr>
        <p:spPr>
          <a:xfrm>
            <a:off x="722950" y="3892482"/>
            <a:ext cx="23463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25"/>
          <p:cNvGrpSpPr/>
          <p:nvPr/>
        </p:nvGrpSpPr>
        <p:grpSpPr>
          <a:xfrm>
            <a:off x="-136125" y="-106950"/>
            <a:ext cx="9304975" cy="5406033"/>
            <a:chOff x="-136125" y="-106950"/>
            <a:chExt cx="9304975" cy="5406033"/>
          </a:xfrm>
        </p:grpSpPr>
        <p:sp>
          <p:nvSpPr>
            <p:cNvPr id="71" name="Google Shape;71;p25"/>
            <p:cNvSpPr/>
            <p:nvPr/>
          </p:nvSpPr>
          <p:spPr>
            <a:xfrm>
              <a:off x="2946100" y="-106950"/>
              <a:ext cx="5133775" cy="1145250"/>
            </a:xfrm>
            <a:custGeom>
              <a:rect b="b" l="l" r="r" t="t"/>
              <a:pathLst>
                <a:path extrusionOk="0" h="45810" w="205351">
                  <a:moveTo>
                    <a:pt x="0" y="3111"/>
                  </a:moveTo>
                  <a:cubicBezTo>
                    <a:pt x="0" y="22732"/>
                    <a:pt x="21273" y="43999"/>
                    <a:pt x="40836" y="45504"/>
                  </a:cubicBezTo>
                  <a:cubicBezTo>
                    <a:pt x="49686" y="46185"/>
                    <a:pt x="59123" y="45886"/>
                    <a:pt x="67283" y="42392"/>
                  </a:cubicBezTo>
                  <a:cubicBezTo>
                    <a:pt x="78174" y="37728"/>
                    <a:pt x="88131" y="29179"/>
                    <a:pt x="99953" y="28391"/>
                  </a:cubicBezTo>
                  <a:cubicBezTo>
                    <a:pt x="106957" y="27924"/>
                    <a:pt x="114676" y="26807"/>
                    <a:pt x="120954" y="29947"/>
                  </a:cubicBezTo>
                  <a:cubicBezTo>
                    <a:pt x="133274" y="36110"/>
                    <a:pt x="146517" y="44028"/>
                    <a:pt x="160236" y="42781"/>
                  </a:cubicBezTo>
                  <a:cubicBezTo>
                    <a:pt x="180875" y="40904"/>
                    <a:pt x="205351" y="20725"/>
                    <a:pt x="205351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5"/>
            <p:cNvSpPr/>
            <p:nvPr/>
          </p:nvSpPr>
          <p:spPr>
            <a:xfrm>
              <a:off x="5843550" y="1497350"/>
              <a:ext cx="3325300" cy="3723925"/>
            </a:xfrm>
            <a:custGeom>
              <a:rect b="b" l="l" r="r" t="t"/>
              <a:pathLst>
                <a:path extrusionOk="0" h="148957" w="133012">
                  <a:moveTo>
                    <a:pt x="133012" y="0"/>
                  </a:moveTo>
                  <a:cubicBezTo>
                    <a:pt x="114876" y="1649"/>
                    <a:pt x="92927" y="9379"/>
                    <a:pt x="84786" y="25669"/>
                  </a:cubicBezTo>
                  <a:cubicBezTo>
                    <a:pt x="80719" y="33807"/>
                    <a:pt x="83236" y="43804"/>
                    <a:pt x="82841" y="52894"/>
                  </a:cubicBezTo>
                  <a:cubicBezTo>
                    <a:pt x="82415" y="62683"/>
                    <a:pt x="80225" y="73416"/>
                    <a:pt x="73896" y="80896"/>
                  </a:cubicBezTo>
                  <a:cubicBezTo>
                    <a:pt x="61438" y="95620"/>
                    <a:pt x="36661" y="92755"/>
                    <a:pt x="20613" y="103453"/>
                  </a:cubicBezTo>
                  <a:cubicBezTo>
                    <a:pt x="6758" y="112689"/>
                    <a:pt x="0" y="132305"/>
                    <a:pt x="0" y="14895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5"/>
            <p:cNvSpPr/>
            <p:nvPr/>
          </p:nvSpPr>
          <p:spPr>
            <a:xfrm>
              <a:off x="-136125" y="3905083"/>
              <a:ext cx="2226575" cy="1394000"/>
            </a:xfrm>
            <a:custGeom>
              <a:rect b="b" l="l" r="r" t="t"/>
              <a:pathLst>
                <a:path extrusionOk="0" h="55760" w="89063">
                  <a:moveTo>
                    <a:pt x="0" y="2866"/>
                  </a:moveTo>
                  <a:cubicBezTo>
                    <a:pt x="17773" y="-1871"/>
                    <a:pt x="42145" y="-1860"/>
                    <a:pt x="54449" y="11812"/>
                  </a:cubicBezTo>
                  <a:cubicBezTo>
                    <a:pt x="62163" y="20384"/>
                    <a:pt x="58217" y="36497"/>
                    <a:pt x="66895" y="44092"/>
                  </a:cubicBezTo>
                  <a:cubicBezTo>
                    <a:pt x="73178" y="49592"/>
                    <a:pt x="85329" y="48291"/>
                    <a:pt x="89063" y="5576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5"/>
            <p:cNvSpPr/>
            <p:nvPr/>
          </p:nvSpPr>
          <p:spPr>
            <a:xfrm>
              <a:off x="5684090" y="880936"/>
              <a:ext cx="472550" cy="275825"/>
            </a:xfrm>
            <a:custGeom>
              <a:rect b="b" l="l" r="r" t="t"/>
              <a:pathLst>
                <a:path extrusionOk="0" h="11033" w="18902">
                  <a:moveTo>
                    <a:pt x="8323" y="155"/>
                  </a:moveTo>
                  <a:cubicBezTo>
                    <a:pt x="4757" y="1344"/>
                    <a:pt x="-1862" y="5434"/>
                    <a:pt x="545" y="8322"/>
                  </a:cubicBezTo>
                  <a:cubicBezTo>
                    <a:pt x="4302" y="12831"/>
                    <a:pt x="14524" y="11074"/>
                    <a:pt x="18046" y="6378"/>
                  </a:cubicBezTo>
                  <a:cubicBezTo>
                    <a:pt x="19138" y="4922"/>
                    <a:pt x="19285" y="1747"/>
                    <a:pt x="17657" y="933"/>
                  </a:cubicBezTo>
                  <a:cubicBezTo>
                    <a:pt x="14864" y="-463"/>
                    <a:pt x="11445" y="155"/>
                    <a:pt x="8323" y="155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5"/>
            <p:cNvSpPr/>
            <p:nvPr/>
          </p:nvSpPr>
          <p:spPr>
            <a:xfrm>
              <a:off x="-58350" y="175025"/>
              <a:ext cx="667725" cy="1199725"/>
            </a:xfrm>
            <a:custGeom>
              <a:rect b="b" l="l" r="r" t="t"/>
              <a:pathLst>
                <a:path extrusionOk="0" h="47989" w="26709">
                  <a:moveTo>
                    <a:pt x="0" y="45892"/>
                  </a:moveTo>
                  <a:cubicBezTo>
                    <a:pt x="9012" y="54904"/>
                    <a:pt x="28542" y="30851"/>
                    <a:pt x="26447" y="18279"/>
                  </a:cubicBezTo>
                  <a:cubicBezTo>
                    <a:pt x="24685" y="7708"/>
                    <a:pt x="10716" y="0"/>
                    <a:pt x="0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25"/>
          <p:cNvSpPr txBox="1"/>
          <p:nvPr>
            <p:ph type="title"/>
          </p:nvPr>
        </p:nvSpPr>
        <p:spPr>
          <a:xfrm>
            <a:off x="720000" y="1604312"/>
            <a:ext cx="5067600" cy="14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7" name="Google Shape;77;p25"/>
          <p:cNvSpPr txBox="1"/>
          <p:nvPr>
            <p:ph idx="2" type="title"/>
          </p:nvPr>
        </p:nvSpPr>
        <p:spPr>
          <a:xfrm>
            <a:off x="720000" y="740525"/>
            <a:ext cx="1068000" cy="77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78" name="Google Shape;78;p25"/>
          <p:cNvSpPr txBox="1"/>
          <p:nvPr>
            <p:ph idx="1" type="subTitle"/>
          </p:nvPr>
        </p:nvSpPr>
        <p:spPr>
          <a:xfrm>
            <a:off x="720000" y="3296112"/>
            <a:ext cx="50676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oogle Shape;80;p26"/>
          <p:cNvGrpSpPr/>
          <p:nvPr/>
        </p:nvGrpSpPr>
        <p:grpSpPr>
          <a:xfrm>
            <a:off x="-646999" y="-821006"/>
            <a:ext cx="11219015" cy="6337624"/>
            <a:chOff x="-646999" y="-821006"/>
            <a:chExt cx="11219015" cy="6337624"/>
          </a:xfrm>
        </p:grpSpPr>
        <p:sp>
          <p:nvSpPr>
            <p:cNvPr id="81" name="Google Shape;81;p26"/>
            <p:cNvSpPr/>
            <p:nvPr/>
          </p:nvSpPr>
          <p:spPr>
            <a:xfrm>
              <a:off x="5561600" y="-272250"/>
              <a:ext cx="4744850" cy="3772550"/>
            </a:xfrm>
            <a:custGeom>
              <a:rect b="b" l="l" r="r" t="t"/>
              <a:pathLst>
                <a:path extrusionOk="0" h="150902" w="189794">
                  <a:moveTo>
                    <a:pt x="0" y="0"/>
                  </a:moveTo>
                  <a:cubicBezTo>
                    <a:pt x="0" y="10631"/>
                    <a:pt x="622" y="22610"/>
                    <a:pt x="7000" y="31114"/>
                  </a:cubicBezTo>
                  <a:cubicBezTo>
                    <a:pt x="14509" y="41127"/>
                    <a:pt x="24587" y="49629"/>
                    <a:pt x="35781" y="55227"/>
                  </a:cubicBezTo>
                  <a:cubicBezTo>
                    <a:pt x="60818" y="67748"/>
                    <a:pt x="92670" y="63384"/>
                    <a:pt x="116676" y="77785"/>
                  </a:cubicBezTo>
                  <a:cubicBezTo>
                    <a:pt x="125561" y="83115"/>
                    <a:pt x="130978" y="94071"/>
                    <a:pt x="133011" y="104231"/>
                  </a:cubicBezTo>
                  <a:cubicBezTo>
                    <a:pt x="134672" y="112532"/>
                    <a:pt x="140892" y="119217"/>
                    <a:pt x="144679" y="126789"/>
                  </a:cubicBezTo>
                  <a:cubicBezTo>
                    <a:pt x="152306" y="142040"/>
                    <a:pt x="172742" y="150902"/>
                    <a:pt x="189794" y="150902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6"/>
            <p:cNvSpPr/>
            <p:nvPr/>
          </p:nvSpPr>
          <p:spPr>
            <a:xfrm>
              <a:off x="4180925" y="3800725"/>
              <a:ext cx="5367083" cy="1715893"/>
            </a:xfrm>
            <a:custGeom>
              <a:rect b="b" l="l" r="r" t="t"/>
              <a:pathLst>
                <a:path extrusionOk="0" h="75102" w="234909">
                  <a:moveTo>
                    <a:pt x="234909" y="5096"/>
                  </a:moveTo>
                  <a:cubicBezTo>
                    <a:pt x="225742" y="5096"/>
                    <a:pt x="216780" y="2343"/>
                    <a:pt x="207684" y="1206"/>
                  </a:cubicBezTo>
                  <a:cubicBezTo>
                    <a:pt x="188023" y="-1252"/>
                    <a:pt x="166965" y="70"/>
                    <a:pt x="148568" y="7429"/>
                  </a:cubicBezTo>
                  <a:cubicBezTo>
                    <a:pt x="127182" y="15984"/>
                    <a:pt x="112172" y="39422"/>
                    <a:pt x="89452" y="43210"/>
                  </a:cubicBezTo>
                  <a:cubicBezTo>
                    <a:pt x="74030" y="45781"/>
                    <a:pt x="57613" y="42932"/>
                    <a:pt x="42781" y="47877"/>
                  </a:cubicBezTo>
                  <a:cubicBezTo>
                    <a:pt x="33091" y="51108"/>
                    <a:pt x="23915" y="55754"/>
                    <a:pt x="14779" y="60323"/>
                  </a:cubicBezTo>
                  <a:cubicBezTo>
                    <a:pt x="8548" y="63439"/>
                    <a:pt x="0" y="68135"/>
                    <a:pt x="0" y="75102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6"/>
            <p:cNvSpPr/>
            <p:nvPr/>
          </p:nvSpPr>
          <p:spPr>
            <a:xfrm rot="-2700000">
              <a:off x="8266172" y="-719516"/>
              <a:ext cx="1494261" cy="2914447"/>
            </a:xfrm>
            <a:custGeom>
              <a:rect b="b" l="l" r="r" t="t"/>
              <a:pathLst>
                <a:path extrusionOk="0" h="116579" w="59771">
                  <a:moveTo>
                    <a:pt x="23212" y="0"/>
                  </a:moveTo>
                  <a:cubicBezTo>
                    <a:pt x="8890" y="3582"/>
                    <a:pt x="-2927" y="23793"/>
                    <a:pt x="655" y="38115"/>
                  </a:cubicBezTo>
                  <a:cubicBezTo>
                    <a:pt x="3020" y="47570"/>
                    <a:pt x="12291" y="54329"/>
                    <a:pt x="14656" y="63784"/>
                  </a:cubicBezTo>
                  <a:cubicBezTo>
                    <a:pt x="17364" y="74612"/>
                    <a:pt x="10036" y="86499"/>
                    <a:pt x="13101" y="97231"/>
                  </a:cubicBezTo>
                  <a:cubicBezTo>
                    <a:pt x="14188" y="101036"/>
                    <a:pt x="17128" y="104050"/>
                    <a:pt x="19323" y="107343"/>
                  </a:cubicBezTo>
                  <a:cubicBezTo>
                    <a:pt x="24145" y="114576"/>
                    <a:pt x="36437" y="119004"/>
                    <a:pt x="44214" y="115121"/>
                  </a:cubicBezTo>
                  <a:cubicBezTo>
                    <a:pt x="48364" y="113049"/>
                    <a:pt x="52511" y="110973"/>
                    <a:pt x="56660" y="108899"/>
                  </a:cubicBezTo>
                  <a:cubicBezTo>
                    <a:pt x="57972" y="108243"/>
                    <a:pt x="58304" y="105787"/>
                    <a:pt x="59771" y="10578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6"/>
            <p:cNvSpPr/>
            <p:nvPr/>
          </p:nvSpPr>
          <p:spPr>
            <a:xfrm flipH="1" rot="10800000">
              <a:off x="-646999" y="3885952"/>
              <a:ext cx="2310371" cy="1471030"/>
            </a:xfrm>
            <a:custGeom>
              <a:rect b="b" l="l" r="r" t="t"/>
              <a:pathLst>
                <a:path extrusionOk="0" h="18185" w="28561">
                  <a:moveTo>
                    <a:pt x="25102" y="0"/>
                  </a:moveTo>
                  <a:lnTo>
                    <a:pt x="24933" y="121"/>
                  </a:lnTo>
                  <a:cubicBezTo>
                    <a:pt x="25885" y="1422"/>
                    <a:pt x="26873" y="2760"/>
                    <a:pt x="27476" y="4279"/>
                  </a:cubicBezTo>
                  <a:cubicBezTo>
                    <a:pt x="28343" y="6424"/>
                    <a:pt x="28223" y="8508"/>
                    <a:pt x="27162" y="10002"/>
                  </a:cubicBezTo>
                  <a:cubicBezTo>
                    <a:pt x="26449" y="11014"/>
                    <a:pt x="25363" y="11609"/>
                    <a:pt x="24228" y="11609"/>
                  </a:cubicBezTo>
                  <a:cubicBezTo>
                    <a:pt x="24174" y="11609"/>
                    <a:pt x="24120" y="11608"/>
                    <a:pt x="24066" y="11605"/>
                  </a:cubicBezTo>
                  <a:cubicBezTo>
                    <a:pt x="23343" y="11569"/>
                    <a:pt x="22439" y="11123"/>
                    <a:pt x="21487" y="10653"/>
                  </a:cubicBezTo>
                  <a:cubicBezTo>
                    <a:pt x="20378" y="10094"/>
                    <a:pt x="19146" y="9477"/>
                    <a:pt x="18004" y="9477"/>
                  </a:cubicBezTo>
                  <a:cubicBezTo>
                    <a:pt x="17670" y="9477"/>
                    <a:pt x="17342" y="9530"/>
                    <a:pt x="17028" y="9653"/>
                  </a:cubicBezTo>
                  <a:cubicBezTo>
                    <a:pt x="16172" y="9991"/>
                    <a:pt x="15510" y="10797"/>
                    <a:pt x="14991" y="12123"/>
                  </a:cubicBezTo>
                  <a:cubicBezTo>
                    <a:pt x="14847" y="12509"/>
                    <a:pt x="14726" y="12991"/>
                    <a:pt x="14582" y="13497"/>
                  </a:cubicBezTo>
                  <a:cubicBezTo>
                    <a:pt x="14100" y="15280"/>
                    <a:pt x="13497" y="17510"/>
                    <a:pt x="11545" y="17907"/>
                  </a:cubicBezTo>
                  <a:cubicBezTo>
                    <a:pt x="11328" y="17952"/>
                    <a:pt x="11119" y="17973"/>
                    <a:pt x="10919" y="17973"/>
                  </a:cubicBezTo>
                  <a:cubicBezTo>
                    <a:pt x="8852" y="17973"/>
                    <a:pt x="7638" y="15698"/>
                    <a:pt x="6363" y="13292"/>
                  </a:cubicBezTo>
                  <a:cubicBezTo>
                    <a:pt x="5036" y="10783"/>
                    <a:pt x="3672" y="8211"/>
                    <a:pt x="1209" y="8211"/>
                  </a:cubicBezTo>
                  <a:cubicBezTo>
                    <a:pt x="833" y="8211"/>
                    <a:pt x="432" y="8271"/>
                    <a:pt x="1" y="8400"/>
                  </a:cubicBezTo>
                  <a:lnTo>
                    <a:pt x="61" y="8604"/>
                  </a:lnTo>
                  <a:cubicBezTo>
                    <a:pt x="466" y="8481"/>
                    <a:pt x="843" y="8424"/>
                    <a:pt x="1198" y="8424"/>
                  </a:cubicBezTo>
                  <a:cubicBezTo>
                    <a:pt x="3550" y="8424"/>
                    <a:pt x="4884" y="10938"/>
                    <a:pt x="6183" y="13389"/>
                  </a:cubicBezTo>
                  <a:cubicBezTo>
                    <a:pt x="7436" y="15751"/>
                    <a:pt x="8725" y="18185"/>
                    <a:pt x="10931" y="18185"/>
                  </a:cubicBezTo>
                  <a:cubicBezTo>
                    <a:pt x="11148" y="18185"/>
                    <a:pt x="11365" y="18161"/>
                    <a:pt x="11593" y="18113"/>
                  </a:cubicBezTo>
                  <a:cubicBezTo>
                    <a:pt x="13666" y="17690"/>
                    <a:pt x="14281" y="15389"/>
                    <a:pt x="14787" y="13545"/>
                  </a:cubicBezTo>
                  <a:cubicBezTo>
                    <a:pt x="14919" y="13051"/>
                    <a:pt x="15052" y="12569"/>
                    <a:pt x="15184" y="12195"/>
                  </a:cubicBezTo>
                  <a:cubicBezTo>
                    <a:pt x="15679" y="10931"/>
                    <a:pt x="16305" y="10159"/>
                    <a:pt x="17112" y="9846"/>
                  </a:cubicBezTo>
                  <a:cubicBezTo>
                    <a:pt x="17404" y="9732"/>
                    <a:pt x="17708" y="9682"/>
                    <a:pt x="18021" y="9682"/>
                  </a:cubicBezTo>
                  <a:cubicBezTo>
                    <a:pt x="19091" y="9682"/>
                    <a:pt x="20264" y="10265"/>
                    <a:pt x="21402" y="10834"/>
                  </a:cubicBezTo>
                  <a:cubicBezTo>
                    <a:pt x="22366" y="11316"/>
                    <a:pt x="23282" y="11774"/>
                    <a:pt x="24066" y="11810"/>
                  </a:cubicBezTo>
                  <a:cubicBezTo>
                    <a:pt x="24122" y="11812"/>
                    <a:pt x="24177" y="11814"/>
                    <a:pt x="24233" y="11814"/>
                  </a:cubicBezTo>
                  <a:cubicBezTo>
                    <a:pt x="25426" y="11814"/>
                    <a:pt x="26571" y="11194"/>
                    <a:pt x="27331" y="10123"/>
                  </a:cubicBezTo>
                  <a:cubicBezTo>
                    <a:pt x="28440" y="8580"/>
                    <a:pt x="28560" y="6411"/>
                    <a:pt x="27668" y="4206"/>
                  </a:cubicBezTo>
                  <a:cubicBezTo>
                    <a:pt x="27054" y="2664"/>
                    <a:pt x="26066" y="1302"/>
                    <a:pt x="25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26"/>
          <p:cNvSpPr txBox="1"/>
          <p:nvPr>
            <p:ph type="title"/>
          </p:nvPr>
        </p:nvSpPr>
        <p:spPr>
          <a:xfrm>
            <a:off x="720000" y="443850"/>
            <a:ext cx="3852000" cy="1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6" name="Google Shape;86;p26"/>
          <p:cNvSpPr txBox="1"/>
          <p:nvPr>
            <p:ph idx="1" type="subTitle"/>
          </p:nvPr>
        </p:nvSpPr>
        <p:spPr>
          <a:xfrm>
            <a:off x="720000" y="1650300"/>
            <a:ext cx="3852000" cy="269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7">
  <p:cSld name="TITLE_ONLY_1_1_1_1_1_1_1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7"/>
          <p:cNvSpPr/>
          <p:nvPr/>
        </p:nvSpPr>
        <p:spPr>
          <a:xfrm flipH="1" rot="8100000">
            <a:off x="7870289" y="3802527"/>
            <a:ext cx="2814920" cy="2218237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89" name="Google Shape;89;p27"/>
          <p:cNvSpPr/>
          <p:nvPr/>
        </p:nvSpPr>
        <p:spPr>
          <a:xfrm rot="-7911167">
            <a:off x="7885478" y="-661789"/>
            <a:ext cx="3277152" cy="2786316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7"/>
          <p:cNvSpPr/>
          <p:nvPr/>
        </p:nvSpPr>
        <p:spPr>
          <a:xfrm rot="2700000">
            <a:off x="-2570880" y="3015476"/>
            <a:ext cx="6070835" cy="4789209"/>
          </a:xfrm>
          <a:custGeom>
            <a:rect b="b" l="l" r="r" t="t"/>
            <a:pathLst>
              <a:path extrusionOk="0" h="11487" w="14561">
                <a:moveTo>
                  <a:pt x="11926" y="1"/>
                </a:moveTo>
                <a:cubicBezTo>
                  <a:pt x="10902" y="1"/>
                  <a:pt x="9858" y="524"/>
                  <a:pt x="9405" y="1514"/>
                </a:cubicBezTo>
                <a:cubicBezTo>
                  <a:pt x="9143" y="2104"/>
                  <a:pt x="9099" y="2803"/>
                  <a:pt x="8651" y="3284"/>
                </a:cubicBezTo>
                <a:cubicBezTo>
                  <a:pt x="8294" y="3674"/>
                  <a:pt x="7764" y="3828"/>
                  <a:pt x="7216" y="3828"/>
                </a:cubicBezTo>
                <a:cubicBezTo>
                  <a:pt x="6858" y="3828"/>
                  <a:pt x="6492" y="3763"/>
                  <a:pt x="6160" y="3655"/>
                </a:cubicBezTo>
                <a:cubicBezTo>
                  <a:pt x="5309" y="3382"/>
                  <a:pt x="4544" y="2902"/>
                  <a:pt x="3660" y="2738"/>
                </a:cubicBezTo>
                <a:cubicBezTo>
                  <a:pt x="3515" y="2711"/>
                  <a:pt x="3372" y="2698"/>
                  <a:pt x="3233" y="2698"/>
                </a:cubicBezTo>
                <a:cubicBezTo>
                  <a:pt x="1900" y="2698"/>
                  <a:pt x="835" y="3867"/>
                  <a:pt x="459" y="5053"/>
                </a:cubicBezTo>
                <a:cubicBezTo>
                  <a:pt x="0" y="6506"/>
                  <a:pt x="437" y="8133"/>
                  <a:pt x="1431" y="9303"/>
                </a:cubicBezTo>
                <a:cubicBezTo>
                  <a:pt x="2414" y="10471"/>
                  <a:pt x="3922" y="11181"/>
                  <a:pt x="5473" y="11410"/>
                </a:cubicBezTo>
                <a:cubicBezTo>
                  <a:pt x="5821" y="11461"/>
                  <a:pt x="6174" y="11487"/>
                  <a:pt x="6529" y="11487"/>
                </a:cubicBezTo>
                <a:cubicBezTo>
                  <a:pt x="7934" y="11487"/>
                  <a:pt x="9348" y="11081"/>
                  <a:pt x="10420" y="10209"/>
                </a:cubicBezTo>
                <a:cubicBezTo>
                  <a:pt x="11153" y="9608"/>
                  <a:pt x="11687" y="8778"/>
                  <a:pt x="11917" y="7871"/>
                </a:cubicBezTo>
                <a:cubicBezTo>
                  <a:pt x="12102" y="7162"/>
                  <a:pt x="11971" y="6375"/>
                  <a:pt x="12201" y="5676"/>
                </a:cubicBezTo>
                <a:cubicBezTo>
                  <a:pt x="12442" y="4955"/>
                  <a:pt x="13206" y="4660"/>
                  <a:pt x="13697" y="4125"/>
                </a:cubicBezTo>
                <a:cubicBezTo>
                  <a:pt x="14265" y="3514"/>
                  <a:pt x="14561" y="2662"/>
                  <a:pt x="14386" y="1853"/>
                </a:cubicBezTo>
                <a:cubicBezTo>
                  <a:pt x="14353" y="1722"/>
                  <a:pt x="14320" y="1591"/>
                  <a:pt x="14265" y="1471"/>
                </a:cubicBezTo>
                <a:cubicBezTo>
                  <a:pt x="13855" y="475"/>
                  <a:pt x="12900" y="1"/>
                  <a:pt x="11926" y="1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7"/>
          <p:cNvSpPr/>
          <p:nvPr/>
        </p:nvSpPr>
        <p:spPr>
          <a:xfrm flipH="1" rot="8100000">
            <a:off x="268680" y="2920955"/>
            <a:ext cx="407848" cy="321388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92" name="Google Shape;92;p2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latin typeface="Anton"/>
                <a:ea typeface="Anton"/>
                <a:cs typeface="Anton"/>
                <a:sym typeface="Anto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8"/>
          <p:cNvSpPr txBox="1"/>
          <p:nvPr>
            <p:ph type="title"/>
          </p:nvPr>
        </p:nvSpPr>
        <p:spPr>
          <a:xfrm>
            <a:off x="2391900" y="3328888"/>
            <a:ext cx="4360200" cy="5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5" name="Google Shape;95;p28"/>
          <p:cNvSpPr txBox="1"/>
          <p:nvPr>
            <p:ph idx="1" type="subTitle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/>
        </p:txBody>
      </p:sp>
      <p:grpSp>
        <p:nvGrpSpPr>
          <p:cNvPr id="96" name="Google Shape;96;p28"/>
          <p:cNvGrpSpPr/>
          <p:nvPr/>
        </p:nvGrpSpPr>
        <p:grpSpPr>
          <a:xfrm>
            <a:off x="-646975" y="-374130"/>
            <a:ext cx="10194565" cy="5800128"/>
            <a:chOff x="-646975" y="-374130"/>
            <a:chExt cx="10194565" cy="5800128"/>
          </a:xfrm>
        </p:grpSpPr>
        <p:sp>
          <p:nvSpPr>
            <p:cNvPr id="97" name="Google Shape;97;p28"/>
            <p:cNvSpPr/>
            <p:nvPr/>
          </p:nvSpPr>
          <p:spPr>
            <a:xfrm>
              <a:off x="1870840" y="-374130"/>
              <a:ext cx="5133775" cy="1145250"/>
            </a:xfrm>
            <a:custGeom>
              <a:rect b="b" l="l" r="r" t="t"/>
              <a:pathLst>
                <a:path extrusionOk="0" h="45810" w="205351">
                  <a:moveTo>
                    <a:pt x="0" y="3111"/>
                  </a:moveTo>
                  <a:cubicBezTo>
                    <a:pt x="0" y="22732"/>
                    <a:pt x="21273" y="43999"/>
                    <a:pt x="40836" y="45504"/>
                  </a:cubicBezTo>
                  <a:cubicBezTo>
                    <a:pt x="49686" y="46185"/>
                    <a:pt x="59123" y="45886"/>
                    <a:pt x="67283" y="42392"/>
                  </a:cubicBezTo>
                  <a:cubicBezTo>
                    <a:pt x="78174" y="37728"/>
                    <a:pt x="88131" y="29179"/>
                    <a:pt x="99953" y="28391"/>
                  </a:cubicBezTo>
                  <a:cubicBezTo>
                    <a:pt x="106957" y="27924"/>
                    <a:pt x="114676" y="26807"/>
                    <a:pt x="120954" y="29947"/>
                  </a:cubicBezTo>
                  <a:cubicBezTo>
                    <a:pt x="133274" y="36110"/>
                    <a:pt x="146517" y="44028"/>
                    <a:pt x="160236" y="42781"/>
                  </a:cubicBezTo>
                  <a:cubicBezTo>
                    <a:pt x="180875" y="40904"/>
                    <a:pt x="205351" y="20725"/>
                    <a:pt x="205351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8"/>
            <p:cNvSpPr/>
            <p:nvPr/>
          </p:nvSpPr>
          <p:spPr>
            <a:xfrm rot="10800000">
              <a:off x="5512892" y="3299823"/>
              <a:ext cx="4034698" cy="2126175"/>
            </a:xfrm>
            <a:custGeom>
              <a:rect b="b" l="l" r="r" t="t"/>
              <a:pathLst>
                <a:path extrusionOk="0" h="99797" w="189378">
                  <a:moveTo>
                    <a:pt x="184349" y="0"/>
                  </a:moveTo>
                  <a:cubicBezTo>
                    <a:pt x="190638" y="4194"/>
                    <a:pt x="190353" y="15949"/>
                    <a:pt x="186682" y="22557"/>
                  </a:cubicBezTo>
                  <a:cubicBezTo>
                    <a:pt x="181067" y="32666"/>
                    <a:pt x="171121" y="40277"/>
                    <a:pt x="161013" y="45893"/>
                  </a:cubicBezTo>
                  <a:cubicBezTo>
                    <a:pt x="141510" y="56730"/>
                    <a:pt x="116127" y="44557"/>
                    <a:pt x="94119" y="48226"/>
                  </a:cubicBezTo>
                  <a:cubicBezTo>
                    <a:pt x="72779" y="51783"/>
                    <a:pt x="65830" y="81543"/>
                    <a:pt x="48226" y="94119"/>
                  </a:cubicBezTo>
                  <a:cubicBezTo>
                    <a:pt x="39066" y="100662"/>
                    <a:pt x="25923" y="100378"/>
                    <a:pt x="14779" y="98786"/>
                  </a:cubicBezTo>
                  <a:cubicBezTo>
                    <a:pt x="9582" y="98043"/>
                    <a:pt x="5250" y="93341"/>
                    <a:pt x="0" y="93341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8"/>
            <p:cNvSpPr/>
            <p:nvPr/>
          </p:nvSpPr>
          <p:spPr>
            <a:xfrm flipH="1" rot="10800000">
              <a:off x="-646975" y="3368779"/>
              <a:ext cx="3122717" cy="1988257"/>
            </a:xfrm>
            <a:custGeom>
              <a:rect b="b" l="l" r="r" t="t"/>
              <a:pathLst>
                <a:path extrusionOk="0" h="18185" w="28561">
                  <a:moveTo>
                    <a:pt x="25102" y="0"/>
                  </a:moveTo>
                  <a:lnTo>
                    <a:pt x="24933" y="121"/>
                  </a:lnTo>
                  <a:cubicBezTo>
                    <a:pt x="25885" y="1422"/>
                    <a:pt x="26873" y="2760"/>
                    <a:pt x="27476" y="4279"/>
                  </a:cubicBezTo>
                  <a:cubicBezTo>
                    <a:pt x="28343" y="6424"/>
                    <a:pt x="28223" y="8508"/>
                    <a:pt x="27162" y="10002"/>
                  </a:cubicBezTo>
                  <a:cubicBezTo>
                    <a:pt x="26449" y="11014"/>
                    <a:pt x="25363" y="11609"/>
                    <a:pt x="24228" y="11609"/>
                  </a:cubicBezTo>
                  <a:cubicBezTo>
                    <a:pt x="24174" y="11609"/>
                    <a:pt x="24120" y="11608"/>
                    <a:pt x="24066" y="11605"/>
                  </a:cubicBezTo>
                  <a:cubicBezTo>
                    <a:pt x="23343" y="11569"/>
                    <a:pt x="22439" y="11123"/>
                    <a:pt x="21487" y="10653"/>
                  </a:cubicBezTo>
                  <a:cubicBezTo>
                    <a:pt x="20378" y="10094"/>
                    <a:pt x="19146" y="9477"/>
                    <a:pt x="18004" y="9477"/>
                  </a:cubicBezTo>
                  <a:cubicBezTo>
                    <a:pt x="17670" y="9477"/>
                    <a:pt x="17342" y="9530"/>
                    <a:pt x="17028" y="9653"/>
                  </a:cubicBezTo>
                  <a:cubicBezTo>
                    <a:pt x="16172" y="9991"/>
                    <a:pt x="15510" y="10797"/>
                    <a:pt x="14991" y="12123"/>
                  </a:cubicBezTo>
                  <a:cubicBezTo>
                    <a:pt x="14847" y="12509"/>
                    <a:pt x="14726" y="12991"/>
                    <a:pt x="14582" y="13497"/>
                  </a:cubicBezTo>
                  <a:cubicBezTo>
                    <a:pt x="14100" y="15280"/>
                    <a:pt x="13497" y="17510"/>
                    <a:pt x="11545" y="17907"/>
                  </a:cubicBezTo>
                  <a:cubicBezTo>
                    <a:pt x="11328" y="17952"/>
                    <a:pt x="11119" y="17973"/>
                    <a:pt x="10919" y="17973"/>
                  </a:cubicBezTo>
                  <a:cubicBezTo>
                    <a:pt x="8852" y="17973"/>
                    <a:pt x="7638" y="15698"/>
                    <a:pt x="6363" y="13292"/>
                  </a:cubicBezTo>
                  <a:cubicBezTo>
                    <a:pt x="5036" y="10783"/>
                    <a:pt x="3672" y="8211"/>
                    <a:pt x="1209" y="8211"/>
                  </a:cubicBezTo>
                  <a:cubicBezTo>
                    <a:pt x="833" y="8211"/>
                    <a:pt x="432" y="8271"/>
                    <a:pt x="1" y="8400"/>
                  </a:cubicBezTo>
                  <a:lnTo>
                    <a:pt x="61" y="8604"/>
                  </a:lnTo>
                  <a:cubicBezTo>
                    <a:pt x="466" y="8481"/>
                    <a:pt x="843" y="8424"/>
                    <a:pt x="1198" y="8424"/>
                  </a:cubicBezTo>
                  <a:cubicBezTo>
                    <a:pt x="3550" y="8424"/>
                    <a:pt x="4884" y="10938"/>
                    <a:pt x="6183" y="13389"/>
                  </a:cubicBezTo>
                  <a:cubicBezTo>
                    <a:pt x="7436" y="15751"/>
                    <a:pt x="8725" y="18185"/>
                    <a:pt x="10931" y="18185"/>
                  </a:cubicBezTo>
                  <a:cubicBezTo>
                    <a:pt x="11148" y="18185"/>
                    <a:pt x="11365" y="18161"/>
                    <a:pt x="11593" y="18113"/>
                  </a:cubicBezTo>
                  <a:cubicBezTo>
                    <a:pt x="13666" y="17690"/>
                    <a:pt x="14281" y="15389"/>
                    <a:pt x="14787" y="13545"/>
                  </a:cubicBezTo>
                  <a:cubicBezTo>
                    <a:pt x="14919" y="13051"/>
                    <a:pt x="15052" y="12569"/>
                    <a:pt x="15184" y="12195"/>
                  </a:cubicBezTo>
                  <a:cubicBezTo>
                    <a:pt x="15679" y="10931"/>
                    <a:pt x="16305" y="10159"/>
                    <a:pt x="17112" y="9846"/>
                  </a:cubicBezTo>
                  <a:cubicBezTo>
                    <a:pt x="17404" y="9732"/>
                    <a:pt x="17708" y="9682"/>
                    <a:pt x="18021" y="9682"/>
                  </a:cubicBezTo>
                  <a:cubicBezTo>
                    <a:pt x="19091" y="9682"/>
                    <a:pt x="20264" y="10265"/>
                    <a:pt x="21402" y="10834"/>
                  </a:cubicBezTo>
                  <a:cubicBezTo>
                    <a:pt x="22366" y="11316"/>
                    <a:pt x="23282" y="11774"/>
                    <a:pt x="24066" y="11810"/>
                  </a:cubicBezTo>
                  <a:cubicBezTo>
                    <a:pt x="24122" y="11812"/>
                    <a:pt x="24177" y="11814"/>
                    <a:pt x="24233" y="11814"/>
                  </a:cubicBezTo>
                  <a:cubicBezTo>
                    <a:pt x="25426" y="11814"/>
                    <a:pt x="26571" y="11194"/>
                    <a:pt x="27331" y="10123"/>
                  </a:cubicBezTo>
                  <a:cubicBezTo>
                    <a:pt x="28440" y="8580"/>
                    <a:pt x="28560" y="6411"/>
                    <a:pt x="27668" y="4206"/>
                  </a:cubicBezTo>
                  <a:cubicBezTo>
                    <a:pt x="27054" y="2664"/>
                    <a:pt x="26066" y="1302"/>
                    <a:pt x="25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00;p28"/>
            <p:cNvSpPr/>
            <p:nvPr/>
          </p:nvSpPr>
          <p:spPr>
            <a:xfrm>
              <a:off x="8014879" y="-175025"/>
              <a:ext cx="1494275" cy="2914475"/>
            </a:xfrm>
            <a:custGeom>
              <a:rect b="b" l="l" r="r" t="t"/>
              <a:pathLst>
                <a:path extrusionOk="0" h="116579" w="59771">
                  <a:moveTo>
                    <a:pt x="23212" y="0"/>
                  </a:moveTo>
                  <a:cubicBezTo>
                    <a:pt x="8890" y="3582"/>
                    <a:pt x="-2927" y="23793"/>
                    <a:pt x="655" y="38115"/>
                  </a:cubicBezTo>
                  <a:cubicBezTo>
                    <a:pt x="3020" y="47570"/>
                    <a:pt x="12291" y="54329"/>
                    <a:pt x="14656" y="63784"/>
                  </a:cubicBezTo>
                  <a:cubicBezTo>
                    <a:pt x="17364" y="74612"/>
                    <a:pt x="10036" y="86499"/>
                    <a:pt x="13101" y="97231"/>
                  </a:cubicBezTo>
                  <a:cubicBezTo>
                    <a:pt x="14188" y="101036"/>
                    <a:pt x="17128" y="104050"/>
                    <a:pt x="19323" y="107343"/>
                  </a:cubicBezTo>
                  <a:cubicBezTo>
                    <a:pt x="24145" y="114576"/>
                    <a:pt x="36437" y="119004"/>
                    <a:pt x="44214" y="115121"/>
                  </a:cubicBezTo>
                  <a:cubicBezTo>
                    <a:pt x="48364" y="113049"/>
                    <a:pt x="52511" y="110973"/>
                    <a:pt x="56660" y="108899"/>
                  </a:cubicBezTo>
                  <a:cubicBezTo>
                    <a:pt x="57972" y="108243"/>
                    <a:pt x="58304" y="105787"/>
                    <a:pt x="59771" y="105787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8"/>
            <p:cNvSpPr/>
            <p:nvPr/>
          </p:nvSpPr>
          <p:spPr>
            <a:xfrm rot="-6134353">
              <a:off x="-50436" y="691332"/>
              <a:ext cx="993579" cy="1181760"/>
            </a:xfrm>
            <a:custGeom>
              <a:rect b="b" l="l" r="r" t="t"/>
              <a:pathLst>
                <a:path extrusionOk="0" h="47269" w="39742">
                  <a:moveTo>
                    <a:pt x="30774" y="0"/>
                  </a:moveTo>
                  <a:cubicBezTo>
                    <a:pt x="24418" y="0"/>
                    <a:pt x="17192" y="76"/>
                    <a:pt x="12106" y="3889"/>
                  </a:cubicBezTo>
                  <a:cubicBezTo>
                    <a:pt x="7041" y="7686"/>
                    <a:pt x="3566" y="13568"/>
                    <a:pt x="1216" y="19446"/>
                  </a:cubicBezTo>
                  <a:cubicBezTo>
                    <a:pt x="-2489" y="28711"/>
                    <a:pt x="3982" y="44251"/>
                    <a:pt x="13662" y="46671"/>
                  </a:cubicBezTo>
                  <a:cubicBezTo>
                    <a:pt x="23224" y="49061"/>
                    <a:pt x="34657" y="38908"/>
                    <a:pt x="37775" y="29558"/>
                  </a:cubicBezTo>
                  <a:cubicBezTo>
                    <a:pt x="40978" y="19953"/>
                    <a:pt x="40899" y="0"/>
                    <a:pt x="30774" y="0"/>
                  </a:cubicBezTo>
                </a:path>
              </a:pathLst>
            </a:cu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" name="Google Shape;102;p28"/>
          <p:cNvSpPr/>
          <p:nvPr/>
        </p:nvSpPr>
        <p:spPr>
          <a:xfrm rot="8100000">
            <a:off x="2620167" y="4451460"/>
            <a:ext cx="403406" cy="317882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103" name="Google Shape;103;p28"/>
          <p:cNvSpPr/>
          <p:nvPr/>
        </p:nvSpPr>
        <p:spPr>
          <a:xfrm rot="8100000">
            <a:off x="4625317" y="635585"/>
            <a:ext cx="403406" cy="317882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0" spcFirstLastPara="1" rIns="0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b="0" i="0" sz="3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/>
        </p:txBody>
      </p:sp>
      <p:sp>
        <p:nvSpPr>
          <p:cNvPr id="7" name="Google Shape;7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●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Medium"/>
              <a:buChar char="○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arker Grotesque Medium"/>
              <a:buChar char="■"/>
              <a:defRPr b="0" i="0" sz="1400" u="none" cap="none" strike="noStrike">
                <a:solidFill>
                  <a:schemeClr val="dk1"/>
                </a:solidFill>
                <a:latin typeface="Darker Grotesque Medium"/>
                <a:ea typeface="Darker Grotesque Medium"/>
                <a:cs typeface="Darker Grotesque Medium"/>
                <a:sym typeface="Darker Grotesque Medium"/>
              </a:defRPr>
            </a:lvl9pPr>
          </a:lstStyle>
          <a:p/>
        </p:txBody>
      </p:sp>
      <p:sp>
        <p:nvSpPr>
          <p:cNvPr id="8" name="Google Shape;8;p19"/>
          <p:cNvSpPr txBox="1"/>
          <p:nvPr>
            <p:ph idx="12" type="sldNum"/>
          </p:nvPr>
        </p:nvSpPr>
        <p:spPr>
          <a:xfrm>
            <a:off x="84043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"/>
          <p:cNvGrpSpPr/>
          <p:nvPr/>
        </p:nvGrpSpPr>
        <p:grpSpPr>
          <a:xfrm flipH="1">
            <a:off x="7370778" y="1655678"/>
            <a:ext cx="1421358" cy="2245756"/>
            <a:chOff x="3260267" y="1432018"/>
            <a:chExt cx="2148366" cy="3394430"/>
          </a:xfrm>
        </p:grpSpPr>
        <p:sp>
          <p:nvSpPr>
            <p:cNvPr id="170" name="Google Shape;170;p1"/>
            <p:cNvSpPr/>
            <p:nvPr/>
          </p:nvSpPr>
          <p:spPr>
            <a:xfrm>
              <a:off x="3260267" y="2986172"/>
              <a:ext cx="389423" cy="393118"/>
            </a:xfrm>
            <a:custGeom>
              <a:rect b="b" l="l" r="r" t="t"/>
              <a:pathLst>
                <a:path extrusionOk="0" h="4137" w="4098">
                  <a:moveTo>
                    <a:pt x="3119" y="0"/>
                  </a:moveTo>
                  <a:cubicBezTo>
                    <a:pt x="3035" y="0"/>
                    <a:pt x="2956" y="37"/>
                    <a:pt x="2904" y="108"/>
                  </a:cubicBezTo>
                  <a:lnTo>
                    <a:pt x="97" y="3747"/>
                  </a:lnTo>
                  <a:cubicBezTo>
                    <a:pt x="1" y="3867"/>
                    <a:pt x="73" y="4060"/>
                    <a:pt x="229" y="4108"/>
                  </a:cubicBezTo>
                  <a:cubicBezTo>
                    <a:pt x="290" y="4127"/>
                    <a:pt x="352" y="4137"/>
                    <a:pt x="414" y="4137"/>
                  </a:cubicBezTo>
                  <a:cubicBezTo>
                    <a:pt x="513" y="4137"/>
                    <a:pt x="611" y="4112"/>
                    <a:pt x="700" y="4060"/>
                  </a:cubicBezTo>
                  <a:lnTo>
                    <a:pt x="3145" y="2662"/>
                  </a:lnTo>
                  <a:cubicBezTo>
                    <a:pt x="3218" y="2627"/>
                    <a:pt x="3242" y="2530"/>
                    <a:pt x="3194" y="2445"/>
                  </a:cubicBezTo>
                  <a:cubicBezTo>
                    <a:pt x="3097" y="2301"/>
                    <a:pt x="3013" y="1952"/>
                    <a:pt x="3218" y="1602"/>
                  </a:cubicBezTo>
                  <a:cubicBezTo>
                    <a:pt x="3423" y="1253"/>
                    <a:pt x="3785" y="1265"/>
                    <a:pt x="3965" y="1216"/>
                  </a:cubicBezTo>
                  <a:cubicBezTo>
                    <a:pt x="4061" y="1192"/>
                    <a:pt x="4098" y="1084"/>
                    <a:pt x="4037" y="999"/>
                  </a:cubicBezTo>
                  <a:lnTo>
                    <a:pt x="3965" y="879"/>
                  </a:lnTo>
                  <a:cubicBezTo>
                    <a:pt x="3965" y="867"/>
                    <a:pt x="3953" y="855"/>
                    <a:pt x="3941" y="843"/>
                  </a:cubicBezTo>
                  <a:lnTo>
                    <a:pt x="3327" y="84"/>
                  </a:lnTo>
                  <a:cubicBezTo>
                    <a:pt x="3265" y="28"/>
                    <a:pt x="3190" y="0"/>
                    <a:pt x="31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" name="Google Shape;171;p1"/>
            <p:cNvGrpSpPr/>
            <p:nvPr/>
          </p:nvGrpSpPr>
          <p:grpSpPr>
            <a:xfrm>
              <a:off x="3544301" y="1432018"/>
              <a:ext cx="1864332" cy="3394430"/>
              <a:chOff x="3544301" y="1432018"/>
              <a:chExt cx="1864332" cy="3394430"/>
            </a:xfrm>
          </p:grpSpPr>
          <p:sp>
            <p:nvSpPr>
              <p:cNvPr id="172" name="Google Shape;172;p1"/>
              <p:cNvSpPr/>
              <p:nvPr/>
            </p:nvSpPr>
            <p:spPr>
              <a:xfrm>
                <a:off x="4388136" y="1687829"/>
                <a:ext cx="555531" cy="259038"/>
              </a:xfrm>
              <a:custGeom>
                <a:rect b="b" l="l" r="r" t="t"/>
                <a:pathLst>
                  <a:path extrusionOk="0" h="2726" w="5846">
                    <a:moveTo>
                      <a:pt x="1" y="1576"/>
                    </a:moveTo>
                    <a:cubicBezTo>
                      <a:pt x="1" y="1576"/>
                      <a:pt x="1" y="1576"/>
                      <a:pt x="1" y="1576"/>
                    </a:cubicBezTo>
                    <a:lnTo>
                      <a:pt x="1" y="1576"/>
                    </a:lnTo>
                    <a:cubicBezTo>
                      <a:pt x="1" y="1576"/>
                      <a:pt x="1" y="1576"/>
                      <a:pt x="1" y="1576"/>
                    </a:cubicBezTo>
                    <a:close/>
                    <a:moveTo>
                      <a:pt x="3683" y="1"/>
                    </a:moveTo>
                    <a:cubicBezTo>
                      <a:pt x="3309" y="1"/>
                      <a:pt x="2894" y="145"/>
                      <a:pt x="2448" y="515"/>
                    </a:cubicBezTo>
                    <a:cubicBezTo>
                      <a:pt x="1279" y="1483"/>
                      <a:pt x="646" y="1689"/>
                      <a:pt x="319" y="1689"/>
                    </a:cubicBezTo>
                    <a:cubicBezTo>
                      <a:pt x="80" y="1689"/>
                      <a:pt x="4" y="1580"/>
                      <a:pt x="1" y="1576"/>
                    </a:cubicBezTo>
                    <a:lnTo>
                      <a:pt x="1" y="1576"/>
                    </a:lnTo>
                    <a:cubicBezTo>
                      <a:pt x="11" y="1590"/>
                      <a:pt x="775" y="2726"/>
                      <a:pt x="1925" y="2726"/>
                    </a:cubicBezTo>
                    <a:cubicBezTo>
                      <a:pt x="2396" y="2726"/>
                      <a:pt x="2932" y="2535"/>
                      <a:pt x="3508" y="1998"/>
                    </a:cubicBezTo>
                    <a:cubicBezTo>
                      <a:pt x="3508" y="1998"/>
                      <a:pt x="3947" y="1493"/>
                      <a:pt x="4534" y="1493"/>
                    </a:cubicBezTo>
                    <a:cubicBezTo>
                      <a:pt x="4890" y="1493"/>
                      <a:pt x="5301" y="1679"/>
                      <a:pt x="5701" y="2275"/>
                    </a:cubicBezTo>
                    <a:lnTo>
                      <a:pt x="5846" y="1829"/>
                    </a:lnTo>
                    <a:cubicBezTo>
                      <a:pt x="5846" y="1829"/>
                      <a:pt x="5016" y="1"/>
                      <a:pt x="36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"/>
              <p:cNvSpPr/>
              <p:nvPr/>
            </p:nvSpPr>
            <p:spPr>
              <a:xfrm>
                <a:off x="4608027" y="2343605"/>
                <a:ext cx="307034" cy="473129"/>
              </a:xfrm>
              <a:custGeom>
                <a:rect b="b" l="l" r="r" t="t"/>
                <a:pathLst>
                  <a:path extrusionOk="0" h="4979" w="3231">
                    <a:moveTo>
                      <a:pt x="2387" y="1"/>
                    </a:moveTo>
                    <a:lnTo>
                      <a:pt x="1" y="2676"/>
                    </a:lnTo>
                    <a:lnTo>
                      <a:pt x="362" y="4978"/>
                    </a:lnTo>
                    <a:lnTo>
                      <a:pt x="3230" y="1797"/>
                    </a:lnTo>
                    <a:lnTo>
                      <a:pt x="2387" y="1"/>
                    </a:lnTo>
                    <a:close/>
                  </a:path>
                </a:pathLst>
              </a:custGeom>
              <a:solidFill>
                <a:srgbClr val="F1AD8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1"/>
              <p:cNvSpPr/>
              <p:nvPr/>
            </p:nvSpPr>
            <p:spPr>
              <a:xfrm>
                <a:off x="4462636" y="2211994"/>
                <a:ext cx="265792" cy="628780"/>
              </a:xfrm>
              <a:custGeom>
                <a:rect b="b" l="l" r="r" t="t"/>
                <a:pathLst>
                  <a:path extrusionOk="0" h="6617" w="2797">
                    <a:moveTo>
                      <a:pt x="1254" y="1"/>
                    </a:moveTo>
                    <a:cubicBezTo>
                      <a:pt x="989" y="3375"/>
                      <a:pt x="1" y="4712"/>
                      <a:pt x="350" y="5929"/>
                    </a:cubicBezTo>
                    <a:cubicBezTo>
                      <a:pt x="497" y="6465"/>
                      <a:pt x="809" y="6616"/>
                      <a:pt x="1114" y="6616"/>
                    </a:cubicBezTo>
                    <a:cubicBezTo>
                      <a:pt x="1509" y="6616"/>
                      <a:pt x="1892" y="6363"/>
                      <a:pt x="1892" y="6363"/>
                    </a:cubicBezTo>
                    <a:cubicBezTo>
                      <a:pt x="2796" y="3844"/>
                      <a:pt x="1940" y="133"/>
                      <a:pt x="1940" y="133"/>
                    </a:cubicBezTo>
                    <a:lnTo>
                      <a:pt x="1254" y="1"/>
                    </a:lnTo>
                    <a:close/>
                  </a:path>
                </a:pathLst>
              </a:custGeom>
              <a:solidFill>
                <a:srgbClr val="F5B9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1"/>
              <p:cNvSpPr/>
              <p:nvPr/>
            </p:nvSpPr>
            <p:spPr>
              <a:xfrm>
                <a:off x="3544301" y="3067325"/>
                <a:ext cx="1286007" cy="620513"/>
              </a:xfrm>
              <a:custGeom>
                <a:rect b="b" l="l" r="r" t="t"/>
                <a:pathLst>
                  <a:path extrusionOk="0" h="6530" w="13533">
                    <a:moveTo>
                      <a:pt x="338" y="1"/>
                    </a:moveTo>
                    <a:lnTo>
                      <a:pt x="0" y="1326"/>
                    </a:lnTo>
                    <a:lnTo>
                      <a:pt x="6254" y="6484"/>
                    </a:lnTo>
                    <a:cubicBezTo>
                      <a:pt x="6315" y="6496"/>
                      <a:pt x="6363" y="6508"/>
                      <a:pt x="6423" y="6521"/>
                    </a:cubicBezTo>
                    <a:cubicBezTo>
                      <a:pt x="6514" y="6526"/>
                      <a:pt x="6609" y="6529"/>
                      <a:pt x="6707" y="6529"/>
                    </a:cubicBezTo>
                    <a:cubicBezTo>
                      <a:pt x="9222" y="6529"/>
                      <a:pt x="13532" y="4665"/>
                      <a:pt x="13532" y="4665"/>
                    </a:cubicBezTo>
                    <a:lnTo>
                      <a:pt x="11677" y="2435"/>
                    </a:lnTo>
                    <a:cubicBezTo>
                      <a:pt x="11570" y="2361"/>
                      <a:pt x="11417" y="2328"/>
                      <a:pt x="11230" y="2328"/>
                    </a:cubicBezTo>
                    <a:cubicBezTo>
                      <a:pt x="9809" y="2328"/>
                      <a:pt x="6423" y="4218"/>
                      <a:pt x="6423" y="4218"/>
                    </a:cubicBezTo>
                    <a:cubicBezTo>
                      <a:pt x="5724" y="2496"/>
                      <a:pt x="2820" y="1724"/>
                      <a:pt x="2820" y="1724"/>
                    </a:cubicBezTo>
                    <a:lnTo>
                      <a:pt x="338" y="1"/>
                    </a:lnTo>
                    <a:close/>
                  </a:path>
                </a:pathLst>
              </a:custGeom>
              <a:solidFill>
                <a:srgbClr val="F5B9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"/>
              <p:cNvSpPr/>
              <p:nvPr/>
            </p:nvSpPr>
            <p:spPr>
              <a:xfrm>
                <a:off x="4500362" y="1866193"/>
                <a:ext cx="163922" cy="303510"/>
              </a:xfrm>
              <a:custGeom>
                <a:rect b="b" l="l" r="r" t="t"/>
                <a:pathLst>
                  <a:path extrusionOk="0" h="3194" w="1725">
                    <a:moveTo>
                      <a:pt x="483" y="0"/>
                    </a:moveTo>
                    <a:lnTo>
                      <a:pt x="1" y="73"/>
                    </a:lnTo>
                    <a:lnTo>
                      <a:pt x="857" y="3193"/>
                    </a:lnTo>
                    <a:lnTo>
                      <a:pt x="1725" y="2892"/>
                    </a:lnTo>
                    <a:lnTo>
                      <a:pt x="48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"/>
              <p:cNvSpPr/>
              <p:nvPr/>
            </p:nvSpPr>
            <p:spPr>
              <a:xfrm>
                <a:off x="4385855" y="1761949"/>
                <a:ext cx="208490" cy="162683"/>
              </a:xfrm>
              <a:custGeom>
                <a:rect b="b" l="l" r="r" t="t"/>
                <a:pathLst>
                  <a:path extrusionOk="0" h="1712" w="2194">
                    <a:moveTo>
                      <a:pt x="1" y="0"/>
                    </a:moveTo>
                    <a:lnTo>
                      <a:pt x="1363" y="1711"/>
                    </a:lnTo>
                    <a:lnTo>
                      <a:pt x="1869" y="1519"/>
                    </a:lnTo>
                    <a:lnTo>
                      <a:pt x="2194" y="832"/>
                    </a:lnTo>
                    <a:lnTo>
                      <a:pt x="2194" y="832"/>
                    </a:lnTo>
                    <a:cubicBezTo>
                      <a:pt x="2194" y="832"/>
                      <a:pt x="2164" y="835"/>
                      <a:pt x="2108" y="835"/>
                    </a:cubicBezTo>
                    <a:cubicBezTo>
                      <a:pt x="1841" y="835"/>
                      <a:pt x="979" y="769"/>
                      <a:pt x="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1"/>
              <p:cNvSpPr/>
              <p:nvPr/>
            </p:nvSpPr>
            <p:spPr>
              <a:xfrm>
                <a:off x="4192381" y="1432018"/>
                <a:ext cx="438647" cy="415734"/>
              </a:xfrm>
              <a:custGeom>
                <a:rect b="b" l="l" r="r" t="t"/>
                <a:pathLst>
                  <a:path extrusionOk="0" h="4375" w="4616">
                    <a:moveTo>
                      <a:pt x="722" y="208"/>
                    </a:moveTo>
                    <a:cubicBezTo>
                      <a:pt x="899" y="208"/>
                      <a:pt x="1121" y="268"/>
                      <a:pt x="1375" y="376"/>
                    </a:cubicBezTo>
                    <a:cubicBezTo>
                      <a:pt x="1881" y="593"/>
                      <a:pt x="2447" y="990"/>
                      <a:pt x="2977" y="1496"/>
                    </a:cubicBezTo>
                    <a:cubicBezTo>
                      <a:pt x="3495" y="2002"/>
                      <a:pt x="3917" y="2556"/>
                      <a:pt x="4146" y="3063"/>
                    </a:cubicBezTo>
                    <a:cubicBezTo>
                      <a:pt x="4363" y="3520"/>
                      <a:pt x="4399" y="3882"/>
                      <a:pt x="4243" y="4051"/>
                    </a:cubicBezTo>
                    <a:cubicBezTo>
                      <a:pt x="4167" y="4127"/>
                      <a:pt x="4052" y="4163"/>
                      <a:pt x="3905" y="4163"/>
                    </a:cubicBezTo>
                    <a:cubicBezTo>
                      <a:pt x="3726" y="4163"/>
                      <a:pt x="3501" y="4108"/>
                      <a:pt x="3242" y="4002"/>
                    </a:cubicBezTo>
                    <a:cubicBezTo>
                      <a:pt x="2736" y="3786"/>
                      <a:pt x="2170" y="3376"/>
                      <a:pt x="1640" y="2870"/>
                    </a:cubicBezTo>
                    <a:cubicBezTo>
                      <a:pt x="1121" y="2364"/>
                      <a:pt x="700" y="1809"/>
                      <a:pt x="459" y="1316"/>
                    </a:cubicBezTo>
                    <a:cubicBezTo>
                      <a:pt x="242" y="845"/>
                      <a:pt x="218" y="496"/>
                      <a:pt x="374" y="328"/>
                    </a:cubicBezTo>
                    <a:cubicBezTo>
                      <a:pt x="435" y="267"/>
                      <a:pt x="507" y="231"/>
                      <a:pt x="603" y="219"/>
                    </a:cubicBezTo>
                    <a:cubicBezTo>
                      <a:pt x="640" y="212"/>
                      <a:pt x="680" y="208"/>
                      <a:pt x="722" y="208"/>
                    </a:cubicBezTo>
                    <a:close/>
                    <a:moveTo>
                      <a:pt x="708" y="1"/>
                    </a:moveTo>
                    <a:cubicBezTo>
                      <a:pt x="505" y="1"/>
                      <a:pt x="342" y="58"/>
                      <a:pt x="229" y="170"/>
                    </a:cubicBezTo>
                    <a:cubicBezTo>
                      <a:pt x="1" y="411"/>
                      <a:pt x="12" y="845"/>
                      <a:pt x="277" y="1400"/>
                    </a:cubicBezTo>
                    <a:cubicBezTo>
                      <a:pt x="518" y="1918"/>
                      <a:pt x="952" y="2497"/>
                      <a:pt x="1495" y="3027"/>
                    </a:cubicBezTo>
                    <a:cubicBezTo>
                      <a:pt x="2037" y="3545"/>
                      <a:pt x="2628" y="3967"/>
                      <a:pt x="3158" y="4195"/>
                    </a:cubicBezTo>
                    <a:cubicBezTo>
                      <a:pt x="3451" y="4312"/>
                      <a:pt x="3703" y="4374"/>
                      <a:pt x="3911" y="4374"/>
                    </a:cubicBezTo>
                    <a:cubicBezTo>
                      <a:pt x="3960" y="4374"/>
                      <a:pt x="4006" y="4371"/>
                      <a:pt x="4050" y="4364"/>
                    </a:cubicBezTo>
                    <a:cubicBezTo>
                      <a:pt x="4194" y="4340"/>
                      <a:pt x="4302" y="4280"/>
                      <a:pt x="4387" y="4195"/>
                    </a:cubicBezTo>
                    <a:cubicBezTo>
                      <a:pt x="4616" y="3954"/>
                      <a:pt x="4604" y="3520"/>
                      <a:pt x="4339" y="2966"/>
                    </a:cubicBezTo>
                    <a:cubicBezTo>
                      <a:pt x="4098" y="2448"/>
                      <a:pt x="3664" y="1870"/>
                      <a:pt x="3121" y="1340"/>
                    </a:cubicBezTo>
                    <a:cubicBezTo>
                      <a:pt x="2580" y="821"/>
                      <a:pt x="1977" y="400"/>
                      <a:pt x="1447" y="183"/>
                    </a:cubicBezTo>
                    <a:cubicBezTo>
                      <a:pt x="1166" y="61"/>
                      <a:pt x="916" y="1"/>
                      <a:pt x="7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1"/>
              <p:cNvSpPr/>
              <p:nvPr/>
            </p:nvSpPr>
            <p:spPr>
              <a:xfrm>
                <a:off x="4237044" y="1573037"/>
                <a:ext cx="373363" cy="229105"/>
              </a:xfrm>
              <a:custGeom>
                <a:rect b="b" l="l" r="r" t="t"/>
                <a:pathLst>
                  <a:path extrusionOk="0" h="2411" w="3929">
                    <a:moveTo>
                      <a:pt x="0" y="0"/>
                    </a:moveTo>
                    <a:lnTo>
                      <a:pt x="0" y="12"/>
                    </a:lnTo>
                    <a:lnTo>
                      <a:pt x="3917" y="2410"/>
                    </a:lnTo>
                    <a:lnTo>
                      <a:pt x="3929" y="23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"/>
              <p:cNvSpPr/>
              <p:nvPr/>
            </p:nvSpPr>
            <p:spPr>
              <a:xfrm>
                <a:off x="4214142" y="1505379"/>
                <a:ext cx="390563" cy="232621"/>
              </a:xfrm>
              <a:custGeom>
                <a:rect b="b" l="l" r="r" t="t"/>
                <a:pathLst>
                  <a:path extrusionOk="0" h="2448" w="4110">
                    <a:moveTo>
                      <a:pt x="0" y="1"/>
                    </a:moveTo>
                    <a:lnTo>
                      <a:pt x="0" y="13"/>
                    </a:lnTo>
                    <a:lnTo>
                      <a:pt x="4110" y="2448"/>
                    </a:lnTo>
                    <a:lnTo>
                      <a:pt x="4110" y="243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"/>
              <p:cNvSpPr/>
              <p:nvPr/>
            </p:nvSpPr>
            <p:spPr>
              <a:xfrm>
                <a:off x="4217563" y="1456250"/>
                <a:ext cx="340198" cy="199362"/>
              </a:xfrm>
              <a:custGeom>
                <a:rect b="b" l="l" r="r" t="t"/>
                <a:pathLst>
                  <a:path extrusionOk="0" h="2098" w="3580">
                    <a:moveTo>
                      <a:pt x="12" y="0"/>
                    </a:moveTo>
                    <a:lnTo>
                      <a:pt x="1" y="12"/>
                    </a:lnTo>
                    <a:lnTo>
                      <a:pt x="3568" y="2097"/>
                    </a:lnTo>
                    <a:lnTo>
                      <a:pt x="3579" y="208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"/>
              <p:cNvSpPr/>
              <p:nvPr/>
            </p:nvSpPr>
            <p:spPr>
              <a:xfrm>
                <a:off x="4243886" y="1442471"/>
                <a:ext cx="139785" cy="311587"/>
              </a:xfrm>
              <a:custGeom>
                <a:rect b="b" l="l" r="r" t="t"/>
                <a:pathLst>
                  <a:path extrusionOk="0" h="3279" w="1471">
                    <a:moveTo>
                      <a:pt x="1" y="1"/>
                    </a:moveTo>
                    <a:lnTo>
                      <a:pt x="1459" y="3278"/>
                    </a:lnTo>
                    <a:lnTo>
                      <a:pt x="1471" y="3266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"/>
              <p:cNvSpPr/>
              <p:nvPr/>
            </p:nvSpPr>
            <p:spPr>
              <a:xfrm>
                <a:off x="4387090" y="1497491"/>
                <a:ext cx="153564" cy="340094"/>
              </a:xfrm>
              <a:custGeom>
                <a:rect b="b" l="l" r="r" t="t"/>
                <a:pathLst>
                  <a:path extrusionOk="0" h="3579" w="1616">
                    <a:moveTo>
                      <a:pt x="12" y="0"/>
                    </a:moveTo>
                    <a:lnTo>
                      <a:pt x="0" y="12"/>
                    </a:lnTo>
                    <a:lnTo>
                      <a:pt x="1603" y="3579"/>
                    </a:lnTo>
                    <a:lnTo>
                      <a:pt x="1615" y="3579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1"/>
              <p:cNvSpPr/>
              <p:nvPr/>
            </p:nvSpPr>
            <p:spPr>
              <a:xfrm>
                <a:off x="4475180" y="1561539"/>
                <a:ext cx="120400" cy="268066"/>
              </a:xfrm>
              <a:custGeom>
                <a:rect b="b" l="l" r="r" t="t"/>
                <a:pathLst>
                  <a:path extrusionOk="0" h="2821" w="1267">
                    <a:moveTo>
                      <a:pt x="13" y="1"/>
                    </a:moveTo>
                    <a:lnTo>
                      <a:pt x="1" y="12"/>
                    </a:lnTo>
                    <a:lnTo>
                      <a:pt x="1254" y="2821"/>
                    </a:lnTo>
                    <a:lnTo>
                      <a:pt x="1267" y="2808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1"/>
              <p:cNvSpPr/>
              <p:nvPr/>
            </p:nvSpPr>
            <p:spPr>
              <a:xfrm>
                <a:off x="4303467" y="1444752"/>
                <a:ext cx="164968" cy="367652"/>
              </a:xfrm>
              <a:custGeom>
                <a:rect b="b" l="l" r="r" t="t"/>
                <a:pathLst>
                  <a:path extrusionOk="0" h="3869" w="1736">
                    <a:moveTo>
                      <a:pt x="0" y="1"/>
                    </a:moveTo>
                    <a:lnTo>
                      <a:pt x="1724" y="3868"/>
                    </a:lnTo>
                    <a:lnTo>
                      <a:pt x="1735" y="3868"/>
                    </a:lnTo>
                    <a:lnTo>
                      <a:pt x="13" y="1"/>
                    </a:lnTo>
                    <a:close/>
                  </a:path>
                </a:pathLst>
              </a:custGeom>
              <a:solidFill>
                <a:srgbClr val="41302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"/>
              <p:cNvSpPr/>
              <p:nvPr/>
            </p:nvSpPr>
            <p:spPr>
              <a:xfrm>
                <a:off x="4771853" y="2297802"/>
                <a:ext cx="600099" cy="723805"/>
              </a:xfrm>
              <a:custGeom>
                <a:rect b="b" l="l" r="r" t="t"/>
                <a:pathLst>
                  <a:path extrusionOk="0" h="7617" w="6315">
                    <a:moveTo>
                      <a:pt x="6026" y="1"/>
                    </a:moveTo>
                    <a:lnTo>
                      <a:pt x="2724" y="1158"/>
                    </a:lnTo>
                    <a:lnTo>
                      <a:pt x="663" y="483"/>
                    </a:lnTo>
                    <a:cubicBezTo>
                      <a:pt x="663" y="483"/>
                      <a:pt x="169" y="2448"/>
                      <a:pt x="0" y="6762"/>
                    </a:cubicBezTo>
                    <a:lnTo>
                      <a:pt x="3145" y="7617"/>
                    </a:lnTo>
                    <a:cubicBezTo>
                      <a:pt x="3145" y="7617"/>
                      <a:pt x="4302" y="5026"/>
                      <a:pt x="4869" y="4146"/>
                    </a:cubicBezTo>
                    <a:cubicBezTo>
                      <a:pt x="5386" y="3351"/>
                      <a:pt x="6315" y="2448"/>
                      <a:pt x="60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1"/>
              <p:cNvSpPr/>
              <p:nvPr/>
            </p:nvSpPr>
            <p:spPr>
              <a:xfrm>
                <a:off x="4989368" y="2086084"/>
                <a:ext cx="190245" cy="302370"/>
              </a:xfrm>
              <a:custGeom>
                <a:rect b="b" l="l" r="r" t="t"/>
                <a:pathLst>
                  <a:path extrusionOk="0" h="3182" w="2002">
                    <a:moveTo>
                      <a:pt x="1929" y="0"/>
                    </a:moveTo>
                    <a:lnTo>
                      <a:pt x="1" y="36"/>
                    </a:lnTo>
                    <a:lnTo>
                      <a:pt x="61" y="2241"/>
                    </a:lnTo>
                    <a:cubicBezTo>
                      <a:pt x="73" y="2764"/>
                      <a:pt x="495" y="3182"/>
                      <a:pt x="1016" y="3182"/>
                    </a:cubicBezTo>
                    <a:cubicBezTo>
                      <a:pt x="1023" y="3182"/>
                      <a:pt x="1030" y="3181"/>
                      <a:pt x="1037" y="3181"/>
                    </a:cubicBezTo>
                    <a:cubicBezTo>
                      <a:pt x="1567" y="3181"/>
                      <a:pt x="2001" y="2735"/>
                      <a:pt x="1989" y="2205"/>
                    </a:cubicBezTo>
                    <a:lnTo>
                      <a:pt x="1929" y="0"/>
                    </a:ln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"/>
              <p:cNvSpPr/>
              <p:nvPr/>
            </p:nvSpPr>
            <p:spPr>
              <a:xfrm>
                <a:off x="4979010" y="2152412"/>
                <a:ext cx="214287" cy="102627"/>
              </a:xfrm>
              <a:custGeom>
                <a:rect b="b" l="l" r="r" t="t"/>
                <a:pathLst>
                  <a:path extrusionOk="0" h="1080" w="2255">
                    <a:moveTo>
                      <a:pt x="2025" y="1"/>
                    </a:moveTo>
                    <a:lnTo>
                      <a:pt x="1" y="290"/>
                    </a:lnTo>
                    <a:cubicBezTo>
                      <a:pt x="1" y="290"/>
                      <a:pt x="308" y="1079"/>
                      <a:pt x="1151" y="1079"/>
                    </a:cubicBezTo>
                    <a:cubicBezTo>
                      <a:pt x="1221" y="1079"/>
                      <a:pt x="1296" y="1074"/>
                      <a:pt x="1375" y="1061"/>
                    </a:cubicBezTo>
                    <a:cubicBezTo>
                      <a:pt x="2255" y="928"/>
                      <a:pt x="2025" y="1"/>
                      <a:pt x="2025" y="1"/>
                    </a:cubicBezTo>
                    <a:close/>
                  </a:path>
                </a:pathLst>
              </a:custGeom>
              <a:solidFill>
                <a:srgbClr val="F5B9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1"/>
              <p:cNvSpPr/>
              <p:nvPr/>
            </p:nvSpPr>
            <p:spPr>
              <a:xfrm>
                <a:off x="4894342" y="1803856"/>
                <a:ext cx="367661" cy="420296"/>
              </a:xfrm>
              <a:custGeom>
                <a:rect b="b" l="l" r="r" t="t"/>
                <a:pathLst>
                  <a:path extrusionOk="0" h="4423" w="3869">
                    <a:moveTo>
                      <a:pt x="2002" y="0"/>
                    </a:moveTo>
                    <a:cubicBezTo>
                      <a:pt x="1958" y="0"/>
                      <a:pt x="1913" y="2"/>
                      <a:pt x="1869" y="6"/>
                    </a:cubicBezTo>
                    <a:lnTo>
                      <a:pt x="1628" y="30"/>
                    </a:lnTo>
                    <a:cubicBezTo>
                      <a:pt x="688" y="102"/>
                      <a:pt x="0" y="921"/>
                      <a:pt x="73" y="1861"/>
                    </a:cubicBezTo>
                    <a:lnTo>
                      <a:pt x="157" y="2861"/>
                    </a:lnTo>
                    <a:cubicBezTo>
                      <a:pt x="226" y="3750"/>
                      <a:pt x="962" y="4423"/>
                      <a:pt x="1836" y="4423"/>
                    </a:cubicBezTo>
                    <a:cubicBezTo>
                      <a:pt x="1887" y="4423"/>
                      <a:pt x="1938" y="4421"/>
                      <a:pt x="1989" y="4416"/>
                    </a:cubicBezTo>
                    <a:lnTo>
                      <a:pt x="2230" y="4404"/>
                    </a:lnTo>
                    <a:cubicBezTo>
                      <a:pt x="3170" y="4320"/>
                      <a:pt x="3869" y="3500"/>
                      <a:pt x="3784" y="2560"/>
                    </a:cubicBezTo>
                    <a:lnTo>
                      <a:pt x="3712" y="1560"/>
                    </a:lnTo>
                    <a:cubicBezTo>
                      <a:pt x="3632" y="676"/>
                      <a:pt x="2885" y="0"/>
                      <a:pt x="2002" y="0"/>
                    </a:cubicBez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1"/>
              <p:cNvSpPr/>
              <p:nvPr/>
            </p:nvSpPr>
            <p:spPr>
              <a:xfrm>
                <a:off x="4840557" y="2006832"/>
                <a:ext cx="121445" cy="117356"/>
              </a:xfrm>
              <a:custGeom>
                <a:rect b="b" l="l" r="r" t="t"/>
                <a:pathLst>
                  <a:path extrusionOk="0" h="1235" w="1278">
                    <a:moveTo>
                      <a:pt x="635" y="0"/>
                    </a:moveTo>
                    <a:cubicBezTo>
                      <a:pt x="620" y="0"/>
                      <a:pt x="605" y="1"/>
                      <a:pt x="590" y="2"/>
                    </a:cubicBezTo>
                    <a:cubicBezTo>
                      <a:pt x="253" y="39"/>
                      <a:pt x="0" y="328"/>
                      <a:pt x="24" y="665"/>
                    </a:cubicBezTo>
                    <a:cubicBezTo>
                      <a:pt x="47" y="992"/>
                      <a:pt x="312" y="1235"/>
                      <a:pt x="622" y="1235"/>
                    </a:cubicBezTo>
                    <a:cubicBezTo>
                      <a:pt x="643" y="1235"/>
                      <a:pt x="665" y="1234"/>
                      <a:pt x="687" y="1231"/>
                    </a:cubicBezTo>
                    <a:cubicBezTo>
                      <a:pt x="1024" y="1207"/>
                      <a:pt x="1278" y="906"/>
                      <a:pt x="1254" y="569"/>
                    </a:cubicBezTo>
                    <a:cubicBezTo>
                      <a:pt x="1231" y="246"/>
                      <a:pt x="954" y="0"/>
                      <a:pt x="635" y="0"/>
                    </a:cubicBez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"/>
              <p:cNvSpPr/>
              <p:nvPr/>
            </p:nvSpPr>
            <p:spPr>
              <a:xfrm>
                <a:off x="4487819" y="2021466"/>
                <a:ext cx="249732" cy="231386"/>
              </a:xfrm>
              <a:custGeom>
                <a:rect b="b" l="l" r="r" t="t"/>
                <a:pathLst>
                  <a:path extrusionOk="0" h="2435" w="2628">
                    <a:moveTo>
                      <a:pt x="1328" y="0"/>
                    </a:moveTo>
                    <a:cubicBezTo>
                      <a:pt x="743" y="0"/>
                      <a:pt x="217" y="411"/>
                      <a:pt x="109" y="1005"/>
                    </a:cubicBezTo>
                    <a:cubicBezTo>
                      <a:pt x="1" y="1668"/>
                      <a:pt x="446" y="2306"/>
                      <a:pt x="1109" y="2415"/>
                    </a:cubicBezTo>
                    <a:cubicBezTo>
                      <a:pt x="1181" y="2429"/>
                      <a:pt x="1252" y="2435"/>
                      <a:pt x="1323" y="2435"/>
                    </a:cubicBezTo>
                    <a:cubicBezTo>
                      <a:pt x="1894" y="2435"/>
                      <a:pt x="2412" y="2017"/>
                      <a:pt x="2519" y="1427"/>
                    </a:cubicBezTo>
                    <a:cubicBezTo>
                      <a:pt x="2628" y="764"/>
                      <a:pt x="2181" y="137"/>
                      <a:pt x="1531" y="17"/>
                    </a:cubicBezTo>
                    <a:cubicBezTo>
                      <a:pt x="1463" y="6"/>
                      <a:pt x="1395" y="0"/>
                      <a:pt x="1328" y="0"/>
                    </a:cubicBez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"/>
              <p:cNvSpPr/>
              <p:nvPr/>
            </p:nvSpPr>
            <p:spPr>
              <a:xfrm>
                <a:off x="4471854" y="3114363"/>
                <a:ext cx="539376" cy="1626068"/>
              </a:xfrm>
              <a:custGeom>
                <a:rect b="b" l="l" r="r" t="t"/>
                <a:pathLst>
                  <a:path extrusionOk="0" h="17112" w="5676">
                    <a:moveTo>
                      <a:pt x="3904" y="0"/>
                    </a:moveTo>
                    <a:lnTo>
                      <a:pt x="518" y="1543"/>
                    </a:lnTo>
                    <a:cubicBezTo>
                      <a:pt x="0" y="2603"/>
                      <a:pt x="3434" y="7556"/>
                      <a:pt x="3434" y="7556"/>
                    </a:cubicBezTo>
                    <a:cubicBezTo>
                      <a:pt x="2458" y="9652"/>
                      <a:pt x="3193" y="12376"/>
                      <a:pt x="3193" y="12376"/>
                    </a:cubicBezTo>
                    <a:lnTo>
                      <a:pt x="2748" y="16979"/>
                    </a:lnTo>
                    <a:lnTo>
                      <a:pt x="4194" y="17112"/>
                    </a:lnTo>
                    <a:lnTo>
                      <a:pt x="5664" y="7255"/>
                    </a:lnTo>
                    <a:cubicBezTo>
                      <a:pt x="5675" y="7194"/>
                      <a:pt x="5675" y="7134"/>
                      <a:pt x="5675" y="7062"/>
                    </a:cubicBezTo>
                    <a:cubicBezTo>
                      <a:pt x="5447" y="4471"/>
                      <a:pt x="3904" y="0"/>
                      <a:pt x="3904" y="0"/>
                    </a:cubicBez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"/>
              <p:cNvSpPr/>
              <p:nvPr/>
            </p:nvSpPr>
            <p:spPr>
              <a:xfrm>
                <a:off x="4704289" y="4651222"/>
                <a:ext cx="489012" cy="175226"/>
              </a:xfrm>
              <a:custGeom>
                <a:rect b="b" l="l" r="r" t="t"/>
                <a:pathLst>
                  <a:path extrusionOk="0" h="1844" w="5146">
                    <a:moveTo>
                      <a:pt x="2046" y="0"/>
                    </a:moveTo>
                    <a:cubicBezTo>
                      <a:pt x="1981" y="0"/>
                      <a:pt x="1923" y="52"/>
                      <a:pt x="1904" y="120"/>
                    </a:cubicBezTo>
                    <a:cubicBezTo>
                      <a:pt x="1856" y="276"/>
                      <a:pt x="1639" y="577"/>
                      <a:pt x="1229" y="637"/>
                    </a:cubicBezTo>
                    <a:cubicBezTo>
                      <a:pt x="1185" y="645"/>
                      <a:pt x="1144" y="649"/>
                      <a:pt x="1104" y="649"/>
                    </a:cubicBezTo>
                    <a:cubicBezTo>
                      <a:pt x="793" y="649"/>
                      <a:pt x="599" y="421"/>
                      <a:pt x="470" y="324"/>
                    </a:cubicBezTo>
                    <a:cubicBezTo>
                      <a:pt x="445" y="306"/>
                      <a:pt x="417" y="298"/>
                      <a:pt x="390" y="298"/>
                    </a:cubicBezTo>
                    <a:cubicBezTo>
                      <a:pt x="327" y="298"/>
                      <a:pt x="266" y="341"/>
                      <a:pt x="241" y="409"/>
                    </a:cubicBezTo>
                    <a:lnTo>
                      <a:pt x="205" y="529"/>
                    </a:lnTo>
                    <a:cubicBezTo>
                      <a:pt x="205" y="553"/>
                      <a:pt x="193" y="565"/>
                      <a:pt x="193" y="577"/>
                    </a:cubicBezTo>
                    <a:lnTo>
                      <a:pt x="12" y="1542"/>
                    </a:lnTo>
                    <a:cubicBezTo>
                      <a:pt x="0" y="1703"/>
                      <a:pt x="133" y="1843"/>
                      <a:pt x="293" y="1843"/>
                    </a:cubicBezTo>
                    <a:cubicBezTo>
                      <a:pt x="300" y="1843"/>
                      <a:pt x="306" y="1843"/>
                      <a:pt x="313" y="1842"/>
                    </a:cubicBezTo>
                    <a:lnTo>
                      <a:pt x="4892" y="1638"/>
                    </a:lnTo>
                    <a:cubicBezTo>
                      <a:pt x="5049" y="1638"/>
                      <a:pt x="5146" y="1457"/>
                      <a:pt x="5085" y="1312"/>
                    </a:cubicBezTo>
                    <a:cubicBezTo>
                      <a:pt x="5025" y="1156"/>
                      <a:pt x="4905" y="1035"/>
                      <a:pt x="4748" y="975"/>
                    </a:cubicBezTo>
                    <a:lnTo>
                      <a:pt x="2097" y="11"/>
                    </a:lnTo>
                    <a:cubicBezTo>
                      <a:pt x="2080" y="3"/>
                      <a:pt x="2063" y="0"/>
                      <a:pt x="20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1"/>
              <p:cNvSpPr/>
              <p:nvPr/>
            </p:nvSpPr>
            <p:spPr>
              <a:xfrm>
                <a:off x="4633209" y="2134167"/>
                <a:ext cx="775424" cy="337909"/>
              </a:xfrm>
              <a:custGeom>
                <a:rect b="b" l="l" r="r" t="t"/>
                <a:pathLst>
                  <a:path extrusionOk="0" h="3556" w="8160">
                    <a:moveTo>
                      <a:pt x="688" y="0"/>
                    </a:moveTo>
                    <a:lnTo>
                      <a:pt x="1" y="1205"/>
                    </a:lnTo>
                    <a:lnTo>
                      <a:pt x="4038" y="3471"/>
                    </a:lnTo>
                    <a:cubicBezTo>
                      <a:pt x="4141" y="3526"/>
                      <a:pt x="4259" y="3555"/>
                      <a:pt x="4379" y="3555"/>
                    </a:cubicBezTo>
                    <a:cubicBezTo>
                      <a:pt x="4442" y="3555"/>
                      <a:pt x="4506" y="3547"/>
                      <a:pt x="4568" y="3530"/>
                    </a:cubicBezTo>
                    <a:lnTo>
                      <a:pt x="4617" y="3506"/>
                    </a:lnTo>
                    <a:lnTo>
                      <a:pt x="7376" y="2748"/>
                    </a:lnTo>
                    <a:cubicBezTo>
                      <a:pt x="7882" y="2603"/>
                      <a:pt x="8159" y="2049"/>
                      <a:pt x="7967" y="1554"/>
                    </a:cubicBezTo>
                    <a:cubicBezTo>
                      <a:pt x="7824" y="1188"/>
                      <a:pt x="7475" y="961"/>
                      <a:pt x="7108" y="961"/>
                    </a:cubicBezTo>
                    <a:cubicBezTo>
                      <a:pt x="6980" y="961"/>
                      <a:pt x="6850" y="989"/>
                      <a:pt x="6725" y="1048"/>
                    </a:cubicBezTo>
                    <a:lnTo>
                      <a:pt x="4417" y="2122"/>
                    </a:lnTo>
                    <a:lnTo>
                      <a:pt x="4417" y="2122"/>
                    </a:lnTo>
                    <a:lnTo>
                      <a:pt x="688" y="0"/>
                    </a:lnTo>
                    <a:close/>
                  </a:path>
                </a:pathLst>
              </a:custGeom>
              <a:solidFill>
                <a:srgbClr val="F6C4A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"/>
              <p:cNvSpPr/>
              <p:nvPr/>
            </p:nvSpPr>
            <p:spPr>
              <a:xfrm>
                <a:off x="4401915" y="2940275"/>
                <a:ext cx="668804" cy="609300"/>
              </a:xfrm>
              <a:custGeom>
                <a:rect b="b" l="l" r="r" t="t"/>
                <a:pathLst>
                  <a:path extrusionOk="0" h="6412" w="7038">
                    <a:moveTo>
                      <a:pt x="3893" y="1"/>
                    </a:moveTo>
                    <a:cubicBezTo>
                      <a:pt x="3893" y="1"/>
                      <a:pt x="651" y="1651"/>
                      <a:pt x="1" y="4315"/>
                    </a:cubicBezTo>
                    <a:lnTo>
                      <a:pt x="6038" y="6412"/>
                    </a:lnTo>
                    <a:cubicBezTo>
                      <a:pt x="6038" y="6412"/>
                      <a:pt x="6556" y="3568"/>
                      <a:pt x="7038" y="856"/>
                    </a:cubicBezTo>
                    <a:lnTo>
                      <a:pt x="389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"/>
              <p:cNvSpPr/>
              <p:nvPr/>
            </p:nvSpPr>
            <p:spPr>
              <a:xfrm>
                <a:off x="4901184" y="1934897"/>
                <a:ext cx="73361" cy="108233"/>
              </a:xfrm>
              <a:custGeom>
                <a:rect b="b" l="l" r="r" t="t"/>
                <a:pathLst>
                  <a:path extrusionOk="0" h="1139" w="772">
                    <a:moveTo>
                      <a:pt x="772" y="0"/>
                    </a:moveTo>
                    <a:lnTo>
                      <a:pt x="1" y="482"/>
                    </a:lnTo>
                    <a:lnTo>
                      <a:pt x="85" y="1024"/>
                    </a:lnTo>
                    <a:cubicBezTo>
                      <a:pt x="99" y="1099"/>
                      <a:pt x="161" y="1139"/>
                      <a:pt x="222" y="1139"/>
                    </a:cubicBezTo>
                    <a:cubicBezTo>
                      <a:pt x="270" y="1139"/>
                      <a:pt x="317" y="1114"/>
                      <a:pt x="338" y="1061"/>
                    </a:cubicBezTo>
                    <a:lnTo>
                      <a:pt x="77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"/>
              <p:cNvSpPr/>
              <p:nvPr/>
            </p:nvSpPr>
            <p:spPr>
              <a:xfrm>
                <a:off x="4887405" y="1777914"/>
                <a:ext cx="352837" cy="155841"/>
              </a:xfrm>
              <a:custGeom>
                <a:rect b="b" l="l" r="r" t="t"/>
                <a:pathLst>
                  <a:path extrusionOk="0" h="1640" w="3713">
                    <a:moveTo>
                      <a:pt x="2054" y="0"/>
                    </a:moveTo>
                    <a:cubicBezTo>
                      <a:pt x="1926" y="0"/>
                      <a:pt x="1788" y="8"/>
                      <a:pt x="1640" y="25"/>
                    </a:cubicBezTo>
                    <a:cubicBezTo>
                      <a:pt x="1" y="218"/>
                      <a:pt x="73" y="1640"/>
                      <a:pt x="73" y="1640"/>
                    </a:cubicBezTo>
                    <a:lnTo>
                      <a:pt x="3712" y="1230"/>
                    </a:lnTo>
                    <a:cubicBezTo>
                      <a:pt x="3712" y="1230"/>
                      <a:pt x="3661" y="0"/>
                      <a:pt x="20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1"/>
              <p:cNvSpPr/>
              <p:nvPr/>
            </p:nvSpPr>
            <p:spPr>
              <a:xfrm>
                <a:off x="4882844" y="1842912"/>
                <a:ext cx="383626" cy="162113"/>
              </a:xfrm>
              <a:custGeom>
                <a:rect b="b" l="l" r="r" t="t"/>
                <a:pathLst>
                  <a:path extrusionOk="0" h="1706" w="4037">
                    <a:moveTo>
                      <a:pt x="2176" y="1"/>
                    </a:moveTo>
                    <a:cubicBezTo>
                      <a:pt x="818" y="1"/>
                      <a:pt x="160" y="731"/>
                      <a:pt x="25" y="884"/>
                    </a:cubicBezTo>
                    <a:cubicBezTo>
                      <a:pt x="13" y="896"/>
                      <a:pt x="1" y="920"/>
                      <a:pt x="1" y="944"/>
                    </a:cubicBezTo>
                    <a:lnTo>
                      <a:pt x="25" y="1619"/>
                    </a:lnTo>
                    <a:cubicBezTo>
                      <a:pt x="25" y="1672"/>
                      <a:pt x="70" y="1705"/>
                      <a:pt x="118" y="1705"/>
                    </a:cubicBezTo>
                    <a:cubicBezTo>
                      <a:pt x="136" y="1705"/>
                      <a:pt x="153" y="1701"/>
                      <a:pt x="169" y="1691"/>
                    </a:cubicBezTo>
                    <a:cubicBezTo>
                      <a:pt x="493" y="1494"/>
                      <a:pt x="1418" y="1008"/>
                      <a:pt x="2607" y="1008"/>
                    </a:cubicBezTo>
                    <a:cubicBezTo>
                      <a:pt x="3014" y="1008"/>
                      <a:pt x="3451" y="1065"/>
                      <a:pt x="3905" y="1209"/>
                    </a:cubicBezTo>
                    <a:cubicBezTo>
                      <a:pt x="3916" y="1213"/>
                      <a:pt x="3927" y="1215"/>
                      <a:pt x="3937" y="1215"/>
                    </a:cubicBezTo>
                    <a:cubicBezTo>
                      <a:pt x="3994" y="1215"/>
                      <a:pt x="4036" y="1164"/>
                      <a:pt x="4026" y="1113"/>
                    </a:cubicBezTo>
                    <a:lnTo>
                      <a:pt x="3869" y="377"/>
                    </a:lnTo>
                    <a:cubicBezTo>
                      <a:pt x="3869" y="342"/>
                      <a:pt x="3845" y="318"/>
                      <a:pt x="3809" y="305"/>
                    </a:cubicBezTo>
                    <a:cubicBezTo>
                      <a:pt x="3179" y="85"/>
                      <a:pt x="2637" y="1"/>
                      <a:pt x="21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99" name="Google Shape;199;p1"/>
          <p:cNvGrpSpPr/>
          <p:nvPr/>
        </p:nvGrpSpPr>
        <p:grpSpPr>
          <a:xfrm>
            <a:off x="719992" y="1563290"/>
            <a:ext cx="1421358" cy="2338142"/>
            <a:chOff x="1100600" y="1202625"/>
            <a:chExt cx="2166704" cy="3564241"/>
          </a:xfrm>
        </p:grpSpPr>
        <p:sp>
          <p:nvSpPr>
            <p:cNvPr id="200" name="Google Shape;200;p1"/>
            <p:cNvSpPr/>
            <p:nvPr/>
          </p:nvSpPr>
          <p:spPr>
            <a:xfrm>
              <a:off x="1217388" y="2392733"/>
              <a:ext cx="257715" cy="225969"/>
            </a:xfrm>
            <a:custGeom>
              <a:rect b="b" l="l" r="r" t="t"/>
              <a:pathLst>
                <a:path extrusionOk="0" h="2378" w="2712">
                  <a:moveTo>
                    <a:pt x="1357" y="1"/>
                  </a:moveTo>
                  <a:cubicBezTo>
                    <a:pt x="1148" y="1"/>
                    <a:pt x="938" y="56"/>
                    <a:pt x="748" y="171"/>
                  </a:cubicBezTo>
                  <a:cubicBezTo>
                    <a:pt x="181" y="520"/>
                    <a:pt x="1" y="1243"/>
                    <a:pt x="350" y="1810"/>
                  </a:cubicBezTo>
                  <a:cubicBezTo>
                    <a:pt x="572" y="2175"/>
                    <a:pt x="966" y="2378"/>
                    <a:pt x="1368" y="2378"/>
                  </a:cubicBezTo>
                  <a:cubicBezTo>
                    <a:pt x="1577" y="2378"/>
                    <a:pt x="1787" y="2323"/>
                    <a:pt x="1977" y="2207"/>
                  </a:cubicBezTo>
                  <a:cubicBezTo>
                    <a:pt x="2543" y="1858"/>
                    <a:pt x="2712" y="1135"/>
                    <a:pt x="2374" y="568"/>
                  </a:cubicBezTo>
                  <a:cubicBezTo>
                    <a:pt x="2152" y="204"/>
                    <a:pt x="1758" y="1"/>
                    <a:pt x="1357" y="1"/>
                  </a:cubicBez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"/>
            <p:cNvSpPr/>
            <p:nvPr/>
          </p:nvSpPr>
          <p:spPr>
            <a:xfrm>
              <a:off x="1365059" y="2422667"/>
              <a:ext cx="255529" cy="163823"/>
            </a:xfrm>
            <a:custGeom>
              <a:rect b="b" l="l" r="r" t="t"/>
              <a:pathLst>
                <a:path extrusionOk="0" h="1724" w="2689">
                  <a:moveTo>
                    <a:pt x="2472" y="1"/>
                  </a:moveTo>
                  <a:lnTo>
                    <a:pt x="206" y="338"/>
                  </a:lnTo>
                  <a:lnTo>
                    <a:pt x="1" y="1724"/>
                  </a:lnTo>
                  <a:lnTo>
                    <a:pt x="2688" y="1254"/>
                  </a:lnTo>
                  <a:lnTo>
                    <a:pt x="2472" y="1"/>
                  </a:ln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"/>
            <p:cNvSpPr/>
            <p:nvPr/>
          </p:nvSpPr>
          <p:spPr>
            <a:xfrm>
              <a:off x="1100600" y="1202625"/>
              <a:ext cx="266837" cy="1535034"/>
            </a:xfrm>
            <a:custGeom>
              <a:rect b="b" l="l" r="r" t="t"/>
              <a:pathLst>
                <a:path extrusionOk="0" h="16154" w="2808">
                  <a:moveTo>
                    <a:pt x="974" y="1"/>
                  </a:moveTo>
                  <a:cubicBezTo>
                    <a:pt x="936" y="1"/>
                    <a:pt x="897" y="2"/>
                    <a:pt x="856" y="6"/>
                  </a:cubicBezTo>
                  <a:cubicBezTo>
                    <a:pt x="856" y="6"/>
                    <a:pt x="1" y="66"/>
                    <a:pt x="205" y="921"/>
                  </a:cubicBezTo>
                  <a:cubicBezTo>
                    <a:pt x="374" y="1657"/>
                    <a:pt x="2398" y="16153"/>
                    <a:pt x="2398" y="16153"/>
                  </a:cubicBezTo>
                  <a:lnTo>
                    <a:pt x="2808" y="16153"/>
                  </a:lnTo>
                  <a:lnTo>
                    <a:pt x="1712" y="921"/>
                  </a:lnTo>
                  <a:cubicBezTo>
                    <a:pt x="1712" y="921"/>
                    <a:pt x="1867" y="1"/>
                    <a:pt x="9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"/>
            <p:cNvSpPr/>
            <p:nvPr/>
          </p:nvSpPr>
          <p:spPr>
            <a:xfrm>
              <a:off x="1286092" y="2728271"/>
              <a:ext cx="121540" cy="43712"/>
            </a:xfrm>
            <a:custGeom>
              <a:rect b="b" l="l" r="r" t="t"/>
              <a:pathLst>
                <a:path extrusionOk="0" h="460" w="1279">
                  <a:moveTo>
                    <a:pt x="1105" y="1"/>
                  </a:moveTo>
                  <a:cubicBezTo>
                    <a:pt x="1099" y="1"/>
                    <a:pt x="1092" y="1"/>
                    <a:pt x="1085" y="2"/>
                  </a:cubicBezTo>
                  <a:lnTo>
                    <a:pt x="157" y="87"/>
                  </a:lnTo>
                  <a:cubicBezTo>
                    <a:pt x="61" y="87"/>
                    <a:pt x="1" y="171"/>
                    <a:pt x="1" y="267"/>
                  </a:cubicBezTo>
                  <a:cubicBezTo>
                    <a:pt x="1" y="376"/>
                    <a:pt x="85" y="460"/>
                    <a:pt x="181" y="460"/>
                  </a:cubicBezTo>
                  <a:lnTo>
                    <a:pt x="1121" y="376"/>
                  </a:lnTo>
                  <a:cubicBezTo>
                    <a:pt x="1206" y="363"/>
                    <a:pt x="1278" y="279"/>
                    <a:pt x="1278" y="183"/>
                  </a:cubicBezTo>
                  <a:cubicBezTo>
                    <a:pt x="1278" y="81"/>
                    <a:pt x="1203" y="1"/>
                    <a:pt x="1105" y="1"/>
                  </a:cubicBezTo>
                  <a:close/>
                </a:path>
              </a:pathLst>
            </a:custGeom>
            <a:solidFill>
              <a:srgbClr val="FADE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"/>
            <p:cNvSpPr/>
            <p:nvPr/>
          </p:nvSpPr>
          <p:spPr>
            <a:xfrm>
              <a:off x="1421219" y="2120388"/>
              <a:ext cx="616158" cy="481017"/>
            </a:xfrm>
            <a:custGeom>
              <a:rect b="b" l="l" r="r" t="t"/>
              <a:pathLst>
                <a:path extrusionOk="0" h="5062" w="6484">
                  <a:moveTo>
                    <a:pt x="4230" y="1"/>
                  </a:moveTo>
                  <a:lnTo>
                    <a:pt x="3676" y="2278"/>
                  </a:lnTo>
                  <a:lnTo>
                    <a:pt x="1" y="2760"/>
                  </a:lnTo>
                  <a:lnTo>
                    <a:pt x="290" y="5062"/>
                  </a:lnTo>
                  <a:lnTo>
                    <a:pt x="4760" y="4483"/>
                  </a:lnTo>
                  <a:cubicBezTo>
                    <a:pt x="5231" y="4423"/>
                    <a:pt x="5628" y="4074"/>
                    <a:pt x="5737" y="3603"/>
                  </a:cubicBezTo>
                  <a:lnTo>
                    <a:pt x="6484" y="542"/>
                  </a:lnTo>
                  <a:lnTo>
                    <a:pt x="42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"/>
            <p:cNvSpPr/>
            <p:nvPr/>
          </p:nvSpPr>
          <p:spPr>
            <a:xfrm>
              <a:off x="1765880" y="2021751"/>
              <a:ext cx="842894" cy="870524"/>
            </a:xfrm>
            <a:custGeom>
              <a:rect b="b" l="l" r="r" t="t"/>
              <a:pathLst>
                <a:path extrusionOk="0" h="9161" w="8870">
                  <a:moveTo>
                    <a:pt x="4004" y="1"/>
                  </a:moveTo>
                  <a:cubicBezTo>
                    <a:pt x="3738" y="1"/>
                    <a:pt x="3424" y="30"/>
                    <a:pt x="3061" y="110"/>
                  </a:cubicBezTo>
                  <a:cubicBezTo>
                    <a:pt x="3061" y="110"/>
                    <a:pt x="1122" y="110"/>
                    <a:pt x="567" y="1111"/>
                  </a:cubicBezTo>
                  <a:cubicBezTo>
                    <a:pt x="0" y="2135"/>
                    <a:pt x="3001" y="5436"/>
                    <a:pt x="3326" y="9161"/>
                  </a:cubicBezTo>
                  <a:lnTo>
                    <a:pt x="8870" y="8630"/>
                  </a:lnTo>
                  <a:cubicBezTo>
                    <a:pt x="8870" y="8630"/>
                    <a:pt x="7086" y="1255"/>
                    <a:pt x="5158" y="255"/>
                  </a:cubicBezTo>
                  <a:cubicBezTo>
                    <a:pt x="5158" y="255"/>
                    <a:pt x="4783" y="1"/>
                    <a:pt x="40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"/>
            <p:cNvSpPr/>
            <p:nvPr/>
          </p:nvSpPr>
          <p:spPr>
            <a:xfrm>
              <a:off x="1193346" y="2445568"/>
              <a:ext cx="253153" cy="226730"/>
            </a:xfrm>
            <a:custGeom>
              <a:rect b="b" l="l" r="r" t="t"/>
              <a:pathLst>
                <a:path extrusionOk="0" h="2386" w="2664">
                  <a:moveTo>
                    <a:pt x="1336" y="1"/>
                  </a:moveTo>
                  <a:cubicBezTo>
                    <a:pt x="1213" y="1"/>
                    <a:pt x="1088" y="20"/>
                    <a:pt x="964" y="61"/>
                  </a:cubicBezTo>
                  <a:cubicBezTo>
                    <a:pt x="338" y="266"/>
                    <a:pt x="0" y="941"/>
                    <a:pt x="206" y="1567"/>
                  </a:cubicBezTo>
                  <a:cubicBezTo>
                    <a:pt x="370" y="2062"/>
                    <a:pt x="840" y="2385"/>
                    <a:pt x="1337" y="2385"/>
                  </a:cubicBezTo>
                  <a:cubicBezTo>
                    <a:pt x="1458" y="2385"/>
                    <a:pt x="1580" y="2366"/>
                    <a:pt x="1700" y="2326"/>
                  </a:cubicBezTo>
                  <a:cubicBezTo>
                    <a:pt x="2326" y="2122"/>
                    <a:pt x="2664" y="1447"/>
                    <a:pt x="2458" y="820"/>
                  </a:cubicBezTo>
                  <a:cubicBezTo>
                    <a:pt x="2295" y="318"/>
                    <a:pt x="1835" y="1"/>
                    <a:pt x="1336" y="1"/>
                  </a:cubicBez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"/>
            <p:cNvSpPr/>
            <p:nvPr/>
          </p:nvSpPr>
          <p:spPr>
            <a:xfrm>
              <a:off x="1320491" y="2518928"/>
              <a:ext cx="264557" cy="137501"/>
            </a:xfrm>
            <a:custGeom>
              <a:rect b="b" l="l" r="r" t="t"/>
              <a:pathLst>
                <a:path extrusionOk="0" h="1447" w="2784">
                  <a:moveTo>
                    <a:pt x="506" y="0"/>
                  </a:moveTo>
                  <a:lnTo>
                    <a:pt x="0" y="1289"/>
                  </a:lnTo>
                  <a:lnTo>
                    <a:pt x="2711" y="1446"/>
                  </a:lnTo>
                  <a:lnTo>
                    <a:pt x="2783" y="180"/>
                  </a:lnTo>
                  <a:lnTo>
                    <a:pt x="506" y="0"/>
                  </a:ln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"/>
            <p:cNvSpPr/>
            <p:nvPr/>
          </p:nvSpPr>
          <p:spPr>
            <a:xfrm>
              <a:off x="1657170" y="4454137"/>
              <a:ext cx="168389" cy="186724"/>
            </a:xfrm>
            <a:custGeom>
              <a:rect b="b" l="l" r="r" t="t"/>
              <a:pathLst>
                <a:path extrusionOk="0" h="1965" w="1772">
                  <a:moveTo>
                    <a:pt x="204" y="0"/>
                  </a:moveTo>
                  <a:lnTo>
                    <a:pt x="0" y="1784"/>
                  </a:lnTo>
                  <a:lnTo>
                    <a:pt x="1578" y="1964"/>
                  </a:lnTo>
                  <a:lnTo>
                    <a:pt x="1771" y="145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"/>
            <p:cNvSpPr/>
            <p:nvPr/>
          </p:nvSpPr>
          <p:spPr>
            <a:xfrm>
              <a:off x="1350425" y="4571400"/>
              <a:ext cx="488821" cy="177127"/>
            </a:xfrm>
            <a:custGeom>
              <a:rect b="b" l="l" r="r" t="t"/>
              <a:pathLst>
                <a:path extrusionOk="0" h="1864" w="5144">
                  <a:moveTo>
                    <a:pt x="3105" y="0"/>
                  </a:moveTo>
                  <a:cubicBezTo>
                    <a:pt x="3082" y="0"/>
                    <a:pt x="3058" y="6"/>
                    <a:pt x="3035" y="20"/>
                  </a:cubicBezTo>
                  <a:lnTo>
                    <a:pt x="408" y="1188"/>
                  </a:lnTo>
                  <a:cubicBezTo>
                    <a:pt x="240" y="1260"/>
                    <a:pt x="119" y="1393"/>
                    <a:pt x="58" y="1550"/>
                  </a:cubicBezTo>
                  <a:cubicBezTo>
                    <a:pt x="1" y="1701"/>
                    <a:pt x="99" y="1864"/>
                    <a:pt x="258" y="1864"/>
                  </a:cubicBezTo>
                  <a:cubicBezTo>
                    <a:pt x="263" y="1864"/>
                    <a:pt x="269" y="1863"/>
                    <a:pt x="275" y="1863"/>
                  </a:cubicBezTo>
                  <a:lnTo>
                    <a:pt x="4830" y="1731"/>
                  </a:lnTo>
                  <a:cubicBezTo>
                    <a:pt x="4999" y="1731"/>
                    <a:pt x="5144" y="1574"/>
                    <a:pt x="5132" y="1393"/>
                  </a:cubicBezTo>
                  <a:lnTo>
                    <a:pt x="5060" y="513"/>
                  </a:lnTo>
                  <a:cubicBezTo>
                    <a:pt x="5060" y="502"/>
                    <a:pt x="5047" y="489"/>
                    <a:pt x="5047" y="478"/>
                  </a:cubicBezTo>
                  <a:lnTo>
                    <a:pt x="4999" y="345"/>
                  </a:lnTo>
                  <a:cubicBezTo>
                    <a:pt x="4976" y="284"/>
                    <a:pt x="4920" y="252"/>
                    <a:pt x="4860" y="252"/>
                  </a:cubicBezTo>
                  <a:cubicBezTo>
                    <a:pt x="4825" y="252"/>
                    <a:pt x="4789" y="262"/>
                    <a:pt x="4758" y="285"/>
                  </a:cubicBezTo>
                  <a:cubicBezTo>
                    <a:pt x="4617" y="393"/>
                    <a:pt x="4378" y="531"/>
                    <a:pt x="4024" y="531"/>
                  </a:cubicBezTo>
                  <a:cubicBezTo>
                    <a:pt x="3985" y="531"/>
                    <a:pt x="3945" y="529"/>
                    <a:pt x="3903" y="526"/>
                  </a:cubicBezTo>
                  <a:cubicBezTo>
                    <a:pt x="3469" y="489"/>
                    <a:pt x="3312" y="261"/>
                    <a:pt x="3252" y="104"/>
                  </a:cubicBezTo>
                  <a:cubicBezTo>
                    <a:pt x="3226" y="43"/>
                    <a:pt x="3167" y="0"/>
                    <a:pt x="31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"/>
            <p:cNvSpPr/>
            <p:nvPr/>
          </p:nvSpPr>
          <p:spPr>
            <a:xfrm>
              <a:off x="2992292" y="4472477"/>
              <a:ext cx="238329" cy="186629"/>
            </a:xfrm>
            <a:custGeom>
              <a:rect b="b" l="l" r="r" t="t"/>
              <a:pathLst>
                <a:path extrusionOk="0" h="1964" w="2508">
                  <a:moveTo>
                    <a:pt x="1" y="0"/>
                  </a:moveTo>
                  <a:lnTo>
                    <a:pt x="928" y="1784"/>
                  </a:lnTo>
                  <a:lnTo>
                    <a:pt x="2507" y="1964"/>
                  </a:lnTo>
                  <a:lnTo>
                    <a:pt x="1579" y="14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"/>
            <p:cNvSpPr/>
            <p:nvPr/>
          </p:nvSpPr>
          <p:spPr>
            <a:xfrm>
              <a:off x="2756626" y="4590215"/>
              <a:ext cx="510678" cy="176651"/>
            </a:xfrm>
            <a:custGeom>
              <a:rect b="b" l="l" r="r" t="t"/>
              <a:pathLst>
                <a:path extrusionOk="0" h="1859" w="5374">
                  <a:moveTo>
                    <a:pt x="3102" y="0"/>
                  </a:moveTo>
                  <a:cubicBezTo>
                    <a:pt x="3080" y="0"/>
                    <a:pt x="3057" y="5"/>
                    <a:pt x="3035" y="14"/>
                  </a:cubicBezTo>
                  <a:lnTo>
                    <a:pt x="408" y="1183"/>
                  </a:lnTo>
                  <a:cubicBezTo>
                    <a:pt x="240" y="1255"/>
                    <a:pt x="119" y="1388"/>
                    <a:pt x="58" y="1544"/>
                  </a:cubicBezTo>
                  <a:cubicBezTo>
                    <a:pt x="1" y="1696"/>
                    <a:pt x="111" y="1858"/>
                    <a:pt x="259" y="1858"/>
                  </a:cubicBezTo>
                  <a:cubicBezTo>
                    <a:pt x="264" y="1858"/>
                    <a:pt x="270" y="1858"/>
                    <a:pt x="275" y="1858"/>
                  </a:cubicBezTo>
                  <a:lnTo>
                    <a:pt x="5060" y="1677"/>
                  </a:lnTo>
                  <a:cubicBezTo>
                    <a:pt x="5240" y="1665"/>
                    <a:pt x="5373" y="1509"/>
                    <a:pt x="5360" y="1340"/>
                  </a:cubicBezTo>
                  <a:lnTo>
                    <a:pt x="5060" y="508"/>
                  </a:lnTo>
                  <a:cubicBezTo>
                    <a:pt x="5060" y="496"/>
                    <a:pt x="5047" y="484"/>
                    <a:pt x="5047" y="472"/>
                  </a:cubicBezTo>
                  <a:lnTo>
                    <a:pt x="4999" y="339"/>
                  </a:lnTo>
                  <a:cubicBezTo>
                    <a:pt x="4976" y="284"/>
                    <a:pt x="4915" y="249"/>
                    <a:pt x="4853" y="249"/>
                  </a:cubicBezTo>
                  <a:cubicBezTo>
                    <a:pt x="4820" y="249"/>
                    <a:pt x="4787" y="259"/>
                    <a:pt x="4758" y="280"/>
                  </a:cubicBezTo>
                  <a:cubicBezTo>
                    <a:pt x="4617" y="388"/>
                    <a:pt x="4378" y="526"/>
                    <a:pt x="4023" y="526"/>
                  </a:cubicBezTo>
                  <a:cubicBezTo>
                    <a:pt x="3985" y="526"/>
                    <a:pt x="3944" y="524"/>
                    <a:pt x="3903" y="521"/>
                  </a:cubicBezTo>
                  <a:cubicBezTo>
                    <a:pt x="3469" y="484"/>
                    <a:pt x="3312" y="255"/>
                    <a:pt x="3252" y="98"/>
                  </a:cubicBezTo>
                  <a:cubicBezTo>
                    <a:pt x="3225" y="36"/>
                    <a:pt x="3166" y="0"/>
                    <a:pt x="3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"/>
            <p:cNvSpPr/>
            <p:nvPr/>
          </p:nvSpPr>
          <p:spPr>
            <a:xfrm>
              <a:off x="1922769" y="1860397"/>
              <a:ext cx="240610" cy="286310"/>
            </a:xfrm>
            <a:custGeom>
              <a:rect b="b" l="l" r="r" t="t"/>
              <a:pathLst>
                <a:path extrusionOk="0" h="3013" w="2532">
                  <a:moveTo>
                    <a:pt x="2157" y="1"/>
                  </a:moveTo>
                  <a:lnTo>
                    <a:pt x="1" y="351"/>
                  </a:lnTo>
                  <a:lnTo>
                    <a:pt x="277" y="2086"/>
                  </a:lnTo>
                  <a:cubicBezTo>
                    <a:pt x="365" y="2634"/>
                    <a:pt x="833" y="3013"/>
                    <a:pt x="1370" y="3013"/>
                  </a:cubicBezTo>
                  <a:cubicBezTo>
                    <a:pt x="1423" y="3013"/>
                    <a:pt x="1477" y="3009"/>
                    <a:pt x="1531" y="3002"/>
                  </a:cubicBezTo>
                  <a:cubicBezTo>
                    <a:pt x="2122" y="2905"/>
                    <a:pt x="2531" y="2338"/>
                    <a:pt x="2435" y="1748"/>
                  </a:cubicBezTo>
                  <a:lnTo>
                    <a:pt x="2157" y="1"/>
                  </a:ln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"/>
            <p:cNvSpPr/>
            <p:nvPr/>
          </p:nvSpPr>
          <p:spPr>
            <a:xfrm>
              <a:off x="1937593" y="1928055"/>
              <a:ext cx="234908" cy="118211"/>
            </a:xfrm>
            <a:custGeom>
              <a:rect b="b" l="l" r="r" t="t"/>
              <a:pathLst>
                <a:path extrusionOk="0" h="1244" w="2472">
                  <a:moveTo>
                    <a:pt x="2098" y="0"/>
                  </a:moveTo>
                  <a:lnTo>
                    <a:pt x="1" y="603"/>
                  </a:lnTo>
                  <a:cubicBezTo>
                    <a:pt x="1" y="603"/>
                    <a:pt x="370" y="1244"/>
                    <a:pt x="1131" y="1244"/>
                  </a:cubicBezTo>
                  <a:cubicBezTo>
                    <a:pt x="1261" y="1244"/>
                    <a:pt x="1403" y="1225"/>
                    <a:pt x="1556" y="1181"/>
                  </a:cubicBezTo>
                  <a:cubicBezTo>
                    <a:pt x="2472" y="903"/>
                    <a:pt x="2098" y="0"/>
                    <a:pt x="2098" y="0"/>
                  </a:cubicBezTo>
                  <a:close/>
                </a:path>
              </a:pathLst>
            </a:custGeom>
            <a:solidFill>
              <a:srgbClr val="F5B99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"/>
            <p:cNvSpPr/>
            <p:nvPr/>
          </p:nvSpPr>
          <p:spPr>
            <a:xfrm>
              <a:off x="1838100" y="1571327"/>
              <a:ext cx="371082" cy="439681"/>
            </a:xfrm>
            <a:custGeom>
              <a:rect b="b" l="l" r="r" t="t"/>
              <a:pathLst>
                <a:path extrusionOk="0" h="4627" w="3905">
                  <a:moveTo>
                    <a:pt x="2022" y="1"/>
                  </a:moveTo>
                  <a:cubicBezTo>
                    <a:pt x="1979" y="1"/>
                    <a:pt x="1935" y="3"/>
                    <a:pt x="1892" y="6"/>
                  </a:cubicBezTo>
                  <a:lnTo>
                    <a:pt x="1699" y="18"/>
                  </a:lnTo>
                  <a:cubicBezTo>
                    <a:pt x="723" y="78"/>
                    <a:pt x="0" y="922"/>
                    <a:pt x="60" y="1886"/>
                  </a:cubicBezTo>
                  <a:lnTo>
                    <a:pt x="132" y="2994"/>
                  </a:lnTo>
                  <a:cubicBezTo>
                    <a:pt x="201" y="3915"/>
                    <a:pt x="973" y="4627"/>
                    <a:pt x="1881" y="4627"/>
                  </a:cubicBezTo>
                  <a:cubicBezTo>
                    <a:pt x="1925" y="4627"/>
                    <a:pt x="1968" y="4625"/>
                    <a:pt x="2012" y="4622"/>
                  </a:cubicBezTo>
                  <a:lnTo>
                    <a:pt x="2205" y="4609"/>
                  </a:lnTo>
                  <a:cubicBezTo>
                    <a:pt x="3169" y="4549"/>
                    <a:pt x="3904" y="3706"/>
                    <a:pt x="3844" y="2742"/>
                  </a:cubicBezTo>
                  <a:lnTo>
                    <a:pt x="3760" y="1633"/>
                  </a:lnTo>
                  <a:cubicBezTo>
                    <a:pt x="3702" y="713"/>
                    <a:pt x="2931" y="1"/>
                    <a:pt x="2022" y="1"/>
                  </a:cubicBez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"/>
            <p:cNvSpPr/>
            <p:nvPr/>
          </p:nvSpPr>
          <p:spPr>
            <a:xfrm>
              <a:off x="1838100" y="1571327"/>
              <a:ext cx="371082" cy="439681"/>
            </a:xfrm>
            <a:custGeom>
              <a:rect b="b" l="l" r="r" t="t"/>
              <a:pathLst>
                <a:path extrusionOk="0" h="4627" w="3905">
                  <a:moveTo>
                    <a:pt x="2022" y="1"/>
                  </a:moveTo>
                  <a:cubicBezTo>
                    <a:pt x="1979" y="1"/>
                    <a:pt x="1935" y="3"/>
                    <a:pt x="1892" y="6"/>
                  </a:cubicBezTo>
                  <a:lnTo>
                    <a:pt x="1699" y="18"/>
                  </a:lnTo>
                  <a:cubicBezTo>
                    <a:pt x="723" y="78"/>
                    <a:pt x="0" y="922"/>
                    <a:pt x="60" y="1886"/>
                  </a:cubicBezTo>
                  <a:lnTo>
                    <a:pt x="132" y="2994"/>
                  </a:lnTo>
                  <a:cubicBezTo>
                    <a:pt x="201" y="3915"/>
                    <a:pt x="973" y="4627"/>
                    <a:pt x="1881" y="4627"/>
                  </a:cubicBezTo>
                  <a:cubicBezTo>
                    <a:pt x="1925" y="4627"/>
                    <a:pt x="1968" y="4625"/>
                    <a:pt x="2012" y="4622"/>
                  </a:cubicBezTo>
                  <a:lnTo>
                    <a:pt x="2205" y="4609"/>
                  </a:lnTo>
                  <a:cubicBezTo>
                    <a:pt x="3169" y="4549"/>
                    <a:pt x="3904" y="3706"/>
                    <a:pt x="3844" y="2742"/>
                  </a:cubicBezTo>
                  <a:lnTo>
                    <a:pt x="3760" y="1633"/>
                  </a:lnTo>
                  <a:cubicBezTo>
                    <a:pt x="3702" y="713"/>
                    <a:pt x="2931" y="1"/>
                    <a:pt x="2022" y="1"/>
                  </a:cubicBez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1"/>
            <p:cNvSpPr/>
            <p:nvPr/>
          </p:nvSpPr>
          <p:spPr>
            <a:xfrm>
              <a:off x="1785361" y="1510510"/>
              <a:ext cx="381440" cy="359099"/>
            </a:xfrm>
            <a:custGeom>
              <a:rect b="b" l="l" r="r" t="t"/>
              <a:pathLst>
                <a:path extrusionOk="0" h="3779" w="4014">
                  <a:moveTo>
                    <a:pt x="3265" y="1"/>
                  </a:moveTo>
                  <a:cubicBezTo>
                    <a:pt x="2302" y="1"/>
                    <a:pt x="651" y="646"/>
                    <a:pt x="651" y="646"/>
                  </a:cubicBezTo>
                  <a:lnTo>
                    <a:pt x="1" y="2056"/>
                  </a:lnTo>
                  <a:lnTo>
                    <a:pt x="687" y="3779"/>
                  </a:lnTo>
                  <a:lnTo>
                    <a:pt x="1049" y="3743"/>
                  </a:lnTo>
                  <a:cubicBezTo>
                    <a:pt x="1278" y="3683"/>
                    <a:pt x="1603" y="3538"/>
                    <a:pt x="1567" y="3310"/>
                  </a:cubicBezTo>
                  <a:lnTo>
                    <a:pt x="1434" y="2815"/>
                  </a:lnTo>
                  <a:cubicBezTo>
                    <a:pt x="1434" y="2815"/>
                    <a:pt x="1712" y="2321"/>
                    <a:pt x="1399" y="1960"/>
                  </a:cubicBezTo>
                  <a:cubicBezTo>
                    <a:pt x="1338" y="1899"/>
                    <a:pt x="1314" y="1815"/>
                    <a:pt x="1326" y="1730"/>
                  </a:cubicBezTo>
                  <a:cubicBezTo>
                    <a:pt x="1347" y="1582"/>
                    <a:pt x="1424" y="1406"/>
                    <a:pt x="1712" y="1406"/>
                  </a:cubicBezTo>
                  <a:cubicBezTo>
                    <a:pt x="1752" y="1406"/>
                    <a:pt x="1796" y="1410"/>
                    <a:pt x="1844" y="1417"/>
                  </a:cubicBezTo>
                  <a:cubicBezTo>
                    <a:pt x="2014" y="1443"/>
                    <a:pt x="2229" y="1467"/>
                    <a:pt x="2456" y="1467"/>
                  </a:cubicBezTo>
                  <a:cubicBezTo>
                    <a:pt x="3068" y="1467"/>
                    <a:pt x="3771" y="1297"/>
                    <a:pt x="3929" y="549"/>
                  </a:cubicBezTo>
                  <a:cubicBezTo>
                    <a:pt x="4013" y="140"/>
                    <a:pt x="3714" y="1"/>
                    <a:pt x="32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1"/>
            <p:cNvSpPr/>
            <p:nvPr/>
          </p:nvSpPr>
          <p:spPr>
            <a:xfrm>
              <a:off x="1780799" y="1774398"/>
              <a:ext cx="123726" cy="119541"/>
            </a:xfrm>
            <a:custGeom>
              <a:rect b="b" l="l" r="r" t="t"/>
              <a:pathLst>
                <a:path extrusionOk="0" h="1258" w="1302">
                  <a:moveTo>
                    <a:pt x="657" y="1"/>
                  </a:moveTo>
                  <a:cubicBezTo>
                    <a:pt x="643" y="1"/>
                    <a:pt x="629" y="1"/>
                    <a:pt x="615" y="2"/>
                  </a:cubicBezTo>
                  <a:cubicBezTo>
                    <a:pt x="266" y="26"/>
                    <a:pt x="1" y="327"/>
                    <a:pt x="25" y="677"/>
                  </a:cubicBezTo>
                  <a:cubicBezTo>
                    <a:pt x="48" y="1011"/>
                    <a:pt x="324" y="1257"/>
                    <a:pt x="654" y="1257"/>
                  </a:cubicBezTo>
                  <a:cubicBezTo>
                    <a:pt x="669" y="1257"/>
                    <a:pt x="684" y="1257"/>
                    <a:pt x="699" y="1256"/>
                  </a:cubicBezTo>
                  <a:cubicBezTo>
                    <a:pt x="1048" y="1231"/>
                    <a:pt x="1302" y="930"/>
                    <a:pt x="1278" y="592"/>
                  </a:cubicBezTo>
                  <a:cubicBezTo>
                    <a:pt x="1255" y="258"/>
                    <a:pt x="977" y="1"/>
                    <a:pt x="657" y="1"/>
                  </a:cubicBezTo>
                  <a:close/>
                </a:path>
              </a:pathLst>
            </a:custGeom>
            <a:solidFill>
              <a:srgbClr val="F6C4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1"/>
            <p:cNvSpPr/>
            <p:nvPr/>
          </p:nvSpPr>
          <p:spPr>
            <a:xfrm>
              <a:off x="1463601" y="2119913"/>
              <a:ext cx="900100" cy="631441"/>
            </a:xfrm>
            <a:custGeom>
              <a:rect b="b" l="l" r="r" t="t"/>
              <a:pathLst>
                <a:path extrusionOk="0" h="6645" w="9472">
                  <a:moveTo>
                    <a:pt x="8163" y="0"/>
                  </a:moveTo>
                  <a:cubicBezTo>
                    <a:pt x="7773" y="0"/>
                    <a:pt x="7390" y="195"/>
                    <a:pt x="7171" y="547"/>
                  </a:cubicBezTo>
                  <a:lnTo>
                    <a:pt x="5158" y="3753"/>
                  </a:lnTo>
                  <a:lnTo>
                    <a:pt x="254" y="3753"/>
                  </a:lnTo>
                  <a:lnTo>
                    <a:pt x="0" y="6066"/>
                  </a:lnTo>
                  <a:lnTo>
                    <a:pt x="5206" y="6633"/>
                  </a:lnTo>
                  <a:cubicBezTo>
                    <a:pt x="5243" y="6633"/>
                    <a:pt x="5291" y="6645"/>
                    <a:pt x="5326" y="6645"/>
                  </a:cubicBezTo>
                  <a:cubicBezTo>
                    <a:pt x="5725" y="6645"/>
                    <a:pt x="6098" y="6440"/>
                    <a:pt x="6315" y="6091"/>
                  </a:cubicBezTo>
                  <a:lnTo>
                    <a:pt x="9134" y="1776"/>
                  </a:lnTo>
                  <a:cubicBezTo>
                    <a:pt x="9472" y="1235"/>
                    <a:pt x="9316" y="512"/>
                    <a:pt x="8773" y="174"/>
                  </a:cubicBezTo>
                  <a:cubicBezTo>
                    <a:pt x="8584" y="56"/>
                    <a:pt x="8372" y="0"/>
                    <a:pt x="81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"/>
            <p:cNvSpPr/>
            <p:nvPr/>
          </p:nvSpPr>
          <p:spPr>
            <a:xfrm>
              <a:off x="1622770" y="2892191"/>
              <a:ext cx="848596" cy="1603262"/>
            </a:xfrm>
            <a:custGeom>
              <a:rect b="b" l="l" r="r" t="t"/>
              <a:pathLst>
                <a:path extrusionOk="0" h="16872" w="8930">
                  <a:moveTo>
                    <a:pt x="4832" y="1"/>
                  </a:moveTo>
                  <a:lnTo>
                    <a:pt x="941" y="7508"/>
                  </a:lnTo>
                  <a:lnTo>
                    <a:pt x="1" y="16871"/>
                  </a:lnTo>
                  <a:lnTo>
                    <a:pt x="2555" y="16871"/>
                  </a:lnTo>
                  <a:lnTo>
                    <a:pt x="3868" y="8375"/>
                  </a:lnTo>
                  <a:lnTo>
                    <a:pt x="8929" y="1664"/>
                  </a:lnTo>
                  <a:lnTo>
                    <a:pt x="48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1"/>
            <p:cNvSpPr/>
            <p:nvPr/>
          </p:nvSpPr>
          <p:spPr>
            <a:xfrm>
              <a:off x="2081938" y="2841827"/>
              <a:ext cx="1139570" cy="1691350"/>
            </a:xfrm>
            <a:custGeom>
              <a:rect b="b" l="l" r="r" t="t"/>
              <a:pathLst>
                <a:path extrusionOk="0" h="17799" w="11992">
                  <a:moveTo>
                    <a:pt x="5544" y="0"/>
                  </a:moveTo>
                  <a:lnTo>
                    <a:pt x="0" y="531"/>
                  </a:lnTo>
                  <a:lnTo>
                    <a:pt x="1832" y="2892"/>
                  </a:lnTo>
                  <a:lnTo>
                    <a:pt x="4664" y="9689"/>
                  </a:lnTo>
                  <a:lnTo>
                    <a:pt x="9327" y="17798"/>
                  </a:lnTo>
                  <a:lnTo>
                    <a:pt x="11991" y="17606"/>
                  </a:lnTo>
                  <a:lnTo>
                    <a:pt x="7616" y="8881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1"/>
            <p:cNvSpPr/>
            <p:nvPr/>
          </p:nvSpPr>
          <p:spPr>
            <a:xfrm>
              <a:off x="2047539" y="2288680"/>
              <a:ext cx="285273" cy="430653"/>
            </a:xfrm>
            <a:custGeom>
              <a:rect b="b" l="l" r="r" t="t"/>
              <a:pathLst>
                <a:path extrusionOk="0" h="4532" w="3002">
                  <a:moveTo>
                    <a:pt x="2989" y="0"/>
                  </a:moveTo>
                  <a:lnTo>
                    <a:pt x="1" y="4520"/>
                  </a:lnTo>
                  <a:lnTo>
                    <a:pt x="1" y="4531"/>
                  </a:lnTo>
                  <a:lnTo>
                    <a:pt x="13" y="4531"/>
                  </a:lnTo>
                  <a:lnTo>
                    <a:pt x="3002" y="0"/>
                  </a:lnTo>
                  <a:close/>
                </a:path>
              </a:pathLst>
            </a:custGeom>
            <a:solidFill>
              <a:srgbClr val="ADB6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1"/>
            <p:cNvSpPr/>
            <p:nvPr/>
          </p:nvSpPr>
          <p:spPr>
            <a:xfrm>
              <a:off x="1952607" y="2359664"/>
              <a:ext cx="74407" cy="118116"/>
            </a:xfrm>
            <a:custGeom>
              <a:rect b="b" l="l" r="r" t="t"/>
              <a:pathLst>
                <a:path extrusionOk="0" h="1243" w="783">
                  <a:moveTo>
                    <a:pt x="771" y="1"/>
                  </a:moveTo>
                  <a:lnTo>
                    <a:pt x="12" y="1230"/>
                  </a:lnTo>
                  <a:cubicBezTo>
                    <a:pt x="0" y="1230"/>
                    <a:pt x="0" y="1242"/>
                    <a:pt x="12" y="1242"/>
                  </a:cubicBezTo>
                  <a:lnTo>
                    <a:pt x="783" y="13"/>
                  </a:lnTo>
                  <a:lnTo>
                    <a:pt x="783" y="1"/>
                  </a:lnTo>
                  <a:close/>
                </a:path>
              </a:pathLst>
            </a:custGeom>
            <a:solidFill>
              <a:srgbClr val="ADB6C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223" name="Google Shape;223;p1"/>
          <p:cNvCxnSpPr/>
          <p:nvPr/>
        </p:nvCxnSpPr>
        <p:spPr>
          <a:xfrm>
            <a:off x="4079650" y="3911026"/>
            <a:ext cx="9918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4" name="Google Shape;224;p1"/>
          <p:cNvSpPr txBox="1"/>
          <p:nvPr>
            <p:ph type="title"/>
          </p:nvPr>
        </p:nvSpPr>
        <p:spPr>
          <a:xfrm>
            <a:off x="2315354" y="1189100"/>
            <a:ext cx="45204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8000"/>
              <a:t>Warm-up</a:t>
            </a:r>
            <a:endParaRPr sz="8000"/>
          </a:p>
        </p:txBody>
      </p:sp>
      <p:sp>
        <p:nvSpPr>
          <p:cNvPr id="225" name="Google Shape;225;p1"/>
          <p:cNvSpPr txBox="1"/>
          <p:nvPr>
            <p:ph idx="1" type="subTitle"/>
          </p:nvPr>
        </p:nvSpPr>
        <p:spPr>
          <a:xfrm>
            <a:off x="2141350" y="2934916"/>
            <a:ext cx="48729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4000"/>
              <a:t>CREATE SENTENCES </a:t>
            </a:r>
            <a:endParaRPr b="1" sz="4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10"/>
          <p:cNvSpPr txBox="1"/>
          <p:nvPr>
            <p:ph type="title"/>
          </p:nvPr>
        </p:nvSpPr>
        <p:spPr>
          <a:xfrm>
            <a:off x="0" y="297789"/>
            <a:ext cx="9144000" cy="50291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/>
              <a:t>Ex 3. Rearrange the words and phrases to make simple sentences. (P.21)</a:t>
            </a:r>
            <a:br>
              <a:rPr lang="en-US" sz="2000"/>
            </a:br>
            <a:endParaRPr sz="2000"/>
          </a:p>
        </p:txBody>
      </p:sp>
      <p:sp>
        <p:nvSpPr>
          <p:cNvPr id="410" name="Google Shape;410;p10"/>
          <p:cNvSpPr/>
          <p:nvPr/>
        </p:nvSpPr>
        <p:spPr>
          <a:xfrm>
            <a:off x="774144" y="568459"/>
            <a:ext cx="6638700" cy="45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soft drinks/ never/ my sister/ drinks/.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affects/ acne/ 80% of young people/.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has/ he/ for breakfast/ bread and eggs/.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don’t eat/ we/ much fast food/.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a lot of vitamins/ fruit and vegetables/ have/.</a:t>
            </a:r>
            <a:b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10"/>
          <p:cNvSpPr txBox="1"/>
          <p:nvPr/>
        </p:nvSpPr>
        <p:spPr>
          <a:xfrm>
            <a:off x="774144" y="1038253"/>
            <a:ext cx="431560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My sister never drinks soft drinks. </a:t>
            </a:r>
            <a:endParaRPr/>
          </a:p>
        </p:txBody>
      </p:sp>
      <p:sp>
        <p:nvSpPr>
          <p:cNvPr id="412" name="Google Shape;412;p10"/>
          <p:cNvSpPr txBox="1"/>
          <p:nvPr/>
        </p:nvSpPr>
        <p:spPr>
          <a:xfrm>
            <a:off x="774144" y="1789505"/>
            <a:ext cx="436850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Acne affects 80% of young people. 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0"/>
          <p:cNvSpPr txBox="1"/>
          <p:nvPr/>
        </p:nvSpPr>
        <p:spPr>
          <a:xfrm>
            <a:off x="774144" y="2571750"/>
            <a:ext cx="45977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He has bread and eggs for breakfast. 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0"/>
          <p:cNvSpPr txBox="1"/>
          <p:nvPr/>
        </p:nvSpPr>
        <p:spPr>
          <a:xfrm>
            <a:off x="774144" y="3350941"/>
            <a:ext cx="376256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We don’t eat much fast food.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0"/>
          <p:cNvSpPr txBox="1"/>
          <p:nvPr/>
        </p:nvSpPr>
        <p:spPr>
          <a:xfrm>
            <a:off x="774144" y="4105247"/>
            <a:ext cx="522931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Fruit and vegetables have a lot of vitamins.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10"/>
          <p:cNvSpPr/>
          <p:nvPr/>
        </p:nvSpPr>
        <p:spPr>
          <a:xfrm>
            <a:off x="6217920" y="1322540"/>
            <a:ext cx="2706624" cy="1734149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Simple sentences: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V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V + O 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V + O + Adv</a:t>
            </a:r>
            <a:endParaRPr b="1" i="0" sz="2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7" name="Google Shape;417;p10"/>
          <p:cNvGrpSpPr/>
          <p:nvPr/>
        </p:nvGrpSpPr>
        <p:grpSpPr>
          <a:xfrm flipH="1">
            <a:off x="7092074" y="3212465"/>
            <a:ext cx="966886" cy="1734148"/>
            <a:chOff x="1858525" y="267475"/>
            <a:chExt cx="370575" cy="836625"/>
          </a:xfrm>
        </p:grpSpPr>
        <p:sp>
          <p:nvSpPr>
            <p:cNvPr id="418" name="Google Shape;418;p10"/>
            <p:cNvSpPr/>
            <p:nvPr/>
          </p:nvSpPr>
          <p:spPr>
            <a:xfrm>
              <a:off x="1999150" y="302775"/>
              <a:ext cx="22425" cy="53100"/>
            </a:xfrm>
            <a:custGeom>
              <a:rect b="b" l="l" r="r" t="t"/>
              <a:pathLst>
                <a:path extrusionOk="0" h="2124" w="897">
                  <a:moveTo>
                    <a:pt x="565" y="0"/>
                  </a:moveTo>
                  <a:cubicBezTo>
                    <a:pt x="398" y="0"/>
                    <a:pt x="243" y="104"/>
                    <a:pt x="143" y="254"/>
                  </a:cubicBezTo>
                  <a:cubicBezTo>
                    <a:pt x="34" y="407"/>
                    <a:pt x="1" y="603"/>
                    <a:pt x="12" y="790"/>
                  </a:cubicBezTo>
                  <a:cubicBezTo>
                    <a:pt x="12" y="975"/>
                    <a:pt x="56" y="1161"/>
                    <a:pt x="99" y="1336"/>
                  </a:cubicBezTo>
                  <a:cubicBezTo>
                    <a:pt x="121" y="1412"/>
                    <a:pt x="153" y="1489"/>
                    <a:pt x="165" y="1565"/>
                  </a:cubicBezTo>
                  <a:cubicBezTo>
                    <a:pt x="187" y="1718"/>
                    <a:pt x="153" y="1958"/>
                    <a:pt x="361" y="2013"/>
                  </a:cubicBezTo>
                  <a:cubicBezTo>
                    <a:pt x="464" y="2036"/>
                    <a:pt x="533" y="2124"/>
                    <a:pt x="600" y="2124"/>
                  </a:cubicBezTo>
                  <a:cubicBezTo>
                    <a:pt x="626" y="2124"/>
                    <a:pt x="651" y="2111"/>
                    <a:pt x="678" y="2078"/>
                  </a:cubicBezTo>
                  <a:cubicBezTo>
                    <a:pt x="798" y="1914"/>
                    <a:pt x="896" y="1707"/>
                    <a:pt x="874" y="1499"/>
                  </a:cubicBezTo>
                  <a:lnTo>
                    <a:pt x="612" y="3"/>
                  </a:lnTo>
                  <a:cubicBezTo>
                    <a:pt x="596" y="1"/>
                    <a:pt x="581" y="0"/>
                    <a:pt x="5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0"/>
            <p:cNvSpPr/>
            <p:nvPr/>
          </p:nvSpPr>
          <p:spPr>
            <a:xfrm>
              <a:off x="1864550" y="711050"/>
              <a:ext cx="158650" cy="203075"/>
            </a:xfrm>
            <a:custGeom>
              <a:rect b="b" l="l" r="r" t="t"/>
              <a:pathLst>
                <a:path extrusionOk="0" h="8123" w="6346">
                  <a:moveTo>
                    <a:pt x="1855" y="1"/>
                  </a:moveTo>
                  <a:cubicBezTo>
                    <a:pt x="1625" y="1"/>
                    <a:pt x="1265" y="572"/>
                    <a:pt x="1158" y="712"/>
                  </a:cubicBezTo>
                  <a:cubicBezTo>
                    <a:pt x="874" y="1105"/>
                    <a:pt x="612" y="1509"/>
                    <a:pt x="371" y="1935"/>
                  </a:cubicBezTo>
                  <a:cubicBezTo>
                    <a:pt x="0" y="2590"/>
                    <a:pt x="316" y="2885"/>
                    <a:pt x="765" y="3366"/>
                  </a:cubicBezTo>
                  <a:cubicBezTo>
                    <a:pt x="1092" y="3705"/>
                    <a:pt x="1442" y="4021"/>
                    <a:pt x="1780" y="4360"/>
                  </a:cubicBezTo>
                  <a:cubicBezTo>
                    <a:pt x="2075" y="4654"/>
                    <a:pt x="2490" y="4982"/>
                    <a:pt x="2829" y="5244"/>
                  </a:cubicBezTo>
                  <a:cubicBezTo>
                    <a:pt x="3342" y="5649"/>
                    <a:pt x="3779" y="5987"/>
                    <a:pt x="4227" y="6457"/>
                  </a:cubicBezTo>
                  <a:cubicBezTo>
                    <a:pt x="4260" y="6489"/>
                    <a:pt x="4292" y="6511"/>
                    <a:pt x="4314" y="6544"/>
                  </a:cubicBezTo>
                  <a:cubicBezTo>
                    <a:pt x="4762" y="7025"/>
                    <a:pt x="5221" y="7407"/>
                    <a:pt x="5603" y="7953"/>
                  </a:cubicBezTo>
                  <a:cubicBezTo>
                    <a:pt x="5647" y="8030"/>
                    <a:pt x="5712" y="8106"/>
                    <a:pt x="5800" y="8117"/>
                  </a:cubicBezTo>
                  <a:cubicBezTo>
                    <a:pt x="5812" y="8121"/>
                    <a:pt x="5824" y="8122"/>
                    <a:pt x="5836" y="8122"/>
                  </a:cubicBezTo>
                  <a:cubicBezTo>
                    <a:pt x="5900" y="8122"/>
                    <a:pt x="5963" y="8077"/>
                    <a:pt x="6018" y="8040"/>
                  </a:cubicBezTo>
                  <a:cubicBezTo>
                    <a:pt x="6139" y="7964"/>
                    <a:pt x="6313" y="7866"/>
                    <a:pt x="6335" y="7713"/>
                  </a:cubicBezTo>
                  <a:cubicBezTo>
                    <a:pt x="6346" y="7680"/>
                    <a:pt x="6335" y="7647"/>
                    <a:pt x="6324" y="7615"/>
                  </a:cubicBezTo>
                  <a:cubicBezTo>
                    <a:pt x="6226" y="7287"/>
                    <a:pt x="6084" y="6948"/>
                    <a:pt x="5920" y="6654"/>
                  </a:cubicBezTo>
                  <a:cubicBezTo>
                    <a:pt x="5767" y="6392"/>
                    <a:pt x="5527" y="6195"/>
                    <a:pt x="5374" y="5933"/>
                  </a:cubicBezTo>
                  <a:cubicBezTo>
                    <a:pt x="5319" y="5824"/>
                    <a:pt x="5265" y="5725"/>
                    <a:pt x="5210" y="5616"/>
                  </a:cubicBezTo>
                  <a:cubicBezTo>
                    <a:pt x="5166" y="5528"/>
                    <a:pt x="5122" y="5452"/>
                    <a:pt x="5079" y="5365"/>
                  </a:cubicBezTo>
                  <a:cubicBezTo>
                    <a:pt x="4937" y="5069"/>
                    <a:pt x="4795" y="4775"/>
                    <a:pt x="4642" y="4491"/>
                  </a:cubicBezTo>
                  <a:cubicBezTo>
                    <a:pt x="4467" y="4141"/>
                    <a:pt x="4260" y="3814"/>
                    <a:pt x="4020" y="3518"/>
                  </a:cubicBezTo>
                  <a:cubicBezTo>
                    <a:pt x="3758" y="3213"/>
                    <a:pt x="3331" y="3049"/>
                    <a:pt x="3124" y="2700"/>
                  </a:cubicBezTo>
                  <a:cubicBezTo>
                    <a:pt x="3375" y="2438"/>
                    <a:pt x="3670" y="2219"/>
                    <a:pt x="3932" y="1967"/>
                  </a:cubicBezTo>
                  <a:cubicBezTo>
                    <a:pt x="4948" y="996"/>
                    <a:pt x="2578" y="78"/>
                    <a:pt x="1867" y="1"/>
                  </a:cubicBezTo>
                  <a:cubicBezTo>
                    <a:pt x="1863" y="1"/>
                    <a:pt x="1859" y="1"/>
                    <a:pt x="1855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0"/>
            <p:cNvSpPr/>
            <p:nvPr/>
          </p:nvSpPr>
          <p:spPr>
            <a:xfrm>
              <a:off x="2126400" y="325775"/>
              <a:ext cx="102700" cy="149975"/>
            </a:xfrm>
            <a:custGeom>
              <a:rect b="b" l="l" r="r" t="t"/>
              <a:pathLst>
                <a:path extrusionOk="0" h="5999" w="4108">
                  <a:moveTo>
                    <a:pt x="3376" y="1"/>
                  </a:moveTo>
                  <a:cubicBezTo>
                    <a:pt x="3168" y="164"/>
                    <a:pt x="2896" y="251"/>
                    <a:pt x="2622" y="273"/>
                  </a:cubicBezTo>
                  <a:cubicBezTo>
                    <a:pt x="2316" y="2327"/>
                    <a:pt x="2240" y="3758"/>
                    <a:pt x="2240" y="3758"/>
                  </a:cubicBezTo>
                  <a:cubicBezTo>
                    <a:pt x="2159" y="3745"/>
                    <a:pt x="2073" y="3738"/>
                    <a:pt x="1984" y="3738"/>
                  </a:cubicBezTo>
                  <a:cubicBezTo>
                    <a:pt x="1137" y="3738"/>
                    <a:pt x="1" y="4293"/>
                    <a:pt x="1" y="4293"/>
                  </a:cubicBezTo>
                  <a:lnTo>
                    <a:pt x="449" y="5997"/>
                  </a:lnTo>
                  <a:cubicBezTo>
                    <a:pt x="449" y="5997"/>
                    <a:pt x="496" y="5999"/>
                    <a:pt x="578" y="5999"/>
                  </a:cubicBezTo>
                  <a:cubicBezTo>
                    <a:pt x="1100" y="5999"/>
                    <a:pt x="3053" y="5925"/>
                    <a:pt x="3496" y="4839"/>
                  </a:cubicBezTo>
                  <a:cubicBezTo>
                    <a:pt x="4108" y="3321"/>
                    <a:pt x="3474" y="547"/>
                    <a:pt x="3474" y="547"/>
                  </a:cubicBezTo>
                  <a:lnTo>
                    <a:pt x="3376" y="1"/>
                  </a:ln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0"/>
            <p:cNvSpPr/>
            <p:nvPr/>
          </p:nvSpPr>
          <p:spPr>
            <a:xfrm>
              <a:off x="2167650" y="299275"/>
              <a:ext cx="47000" cy="34175"/>
            </a:xfrm>
            <a:custGeom>
              <a:rect b="b" l="l" r="r" t="t"/>
              <a:pathLst>
                <a:path extrusionOk="0" h="1367" w="1880">
                  <a:moveTo>
                    <a:pt x="1573" y="1"/>
                  </a:moveTo>
                  <a:cubicBezTo>
                    <a:pt x="1508" y="1"/>
                    <a:pt x="1442" y="1"/>
                    <a:pt x="1365" y="12"/>
                  </a:cubicBezTo>
                  <a:cubicBezTo>
                    <a:pt x="1158" y="23"/>
                    <a:pt x="950" y="44"/>
                    <a:pt x="743" y="56"/>
                  </a:cubicBezTo>
                  <a:cubicBezTo>
                    <a:pt x="699" y="66"/>
                    <a:pt x="644" y="66"/>
                    <a:pt x="590" y="88"/>
                  </a:cubicBezTo>
                  <a:cubicBezTo>
                    <a:pt x="481" y="143"/>
                    <a:pt x="437" y="274"/>
                    <a:pt x="426" y="394"/>
                  </a:cubicBezTo>
                  <a:lnTo>
                    <a:pt x="426" y="558"/>
                  </a:lnTo>
                  <a:cubicBezTo>
                    <a:pt x="426" y="547"/>
                    <a:pt x="426" y="525"/>
                    <a:pt x="415" y="515"/>
                  </a:cubicBezTo>
                  <a:cubicBezTo>
                    <a:pt x="404" y="427"/>
                    <a:pt x="328" y="350"/>
                    <a:pt x="241" y="328"/>
                  </a:cubicBezTo>
                  <a:cubicBezTo>
                    <a:pt x="228" y="325"/>
                    <a:pt x="214" y="324"/>
                    <a:pt x="201" y="324"/>
                  </a:cubicBezTo>
                  <a:cubicBezTo>
                    <a:pt x="125" y="324"/>
                    <a:pt x="50" y="373"/>
                    <a:pt x="22" y="438"/>
                  </a:cubicBezTo>
                  <a:cubicBezTo>
                    <a:pt x="0" y="493"/>
                    <a:pt x="0" y="558"/>
                    <a:pt x="11" y="624"/>
                  </a:cubicBezTo>
                  <a:cubicBezTo>
                    <a:pt x="33" y="733"/>
                    <a:pt x="76" y="864"/>
                    <a:pt x="153" y="951"/>
                  </a:cubicBezTo>
                  <a:cubicBezTo>
                    <a:pt x="207" y="1006"/>
                    <a:pt x="284" y="1027"/>
                    <a:pt x="360" y="1061"/>
                  </a:cubicBezTo>
                  <a:cubicBezTo>
                    <a:pt x="481" y="1115"/>
                    <a:pt x="590" y="1180"/>
                    <a:pt x="710" y="1246"/>
                  </a:cubicBezTo>
                  <a:cubicBezTo>
                    <a:pt x="809" y="1290"/>
                    <a:pt x="896" y="1311"/>
                    <a:pt x="983" y="1366"/>
                  </a:cubicBezTo>
                  <a:cubicBezTo>
                    <a:pt x="983" y="1366"/>
                    <a:pt x="1671" y="1246"/>
                    <a:pt x="1748" y="1093"/>
                  </a:cubicBezTo>
                  <a:cubicBezTo>
                    <a:pt x="1879" y="787"/>
                    <a:pt x="1868" y="394"/>
                    <a:pt x="1726" y="88"/>
                  </a:cubicBezTo>
                  <a:cubicBezTo>
                    <a:pt x="1704" y="66"/>
                    <a:pt x="1693" y="34"/>
                    <a:pt x="1671" y="23"/>
                  </a:cubicBezTo>
                  <a:cubicBezTo>
                    <a:pt x="1639" y="1"/>
                    <a:pt x="1606" y="1"/>
                    <a:pt x="1573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2174750" y="296000"/>
              <a:ext cx="11200" cy="23725"/>
            </a:xfrm>
            <a:custGeom>
              <a:rect b="b" l="l" r="r" t="t"/>
              <a:pathLst>
                <a:path extrusionOk="0" h="949" w="448">
                  <a:moveTo>
                    <a:pt x="273" y="1"/>
                  </a:moveTo>
                  <a:cubicBezTo>
                    <a:pt x="251" y="1"/>
                    <a:pt x="241" y="1"/>
                    <a:pt x="219" y="12"/>
                  </a:cubicBezTo>
                  <a:cubicBezTo>
                    <a:pt x="197" y="12"/>
                    <a:pt x="175" y="12"/>
                    <a:pt x="153" y="22"/>
                  </a:cubicBezTo>
                  <a:cubicBezTo>
                    <a:pt x="88" y="44"/>
                    <a:pt x="22" y="110"/>
                    <a:pt x="11" y="175"/>
                  </a:cubicBezTo>
                  <a:cubicBezTo>
                    <a:pt x="0" y="219"/>
                    <a:pt x="11" y="263"/>
                    <a:pt x="11" y="306"/>
                  </a:cubicBezTo>
                  <a:cubicBezTo>
                    <a:pt x="11" y="372"/>
                    <a:pt x="11" y="438"/>
                    <a:pt x="22" y="514"/>
                  </a:cubicBezTo>
                  <a:cubicBezTo>
                    <a:pt x="22" y="634"/>
                    <a:pt x="33" y="777"/>
                    <a:pt x="76" y="886"/>
                  </a:cubicBezTo>
                  <a:cubicBezTo>
                    <a:pt x="95" y="931"/>
                    <a:pt x="121" y="949"/>
                    <a:pt x="149" y="949"/>
                  </a:cubicBezTo>
                  <a:cubicBezTo>
                    <a:pt x="223" y="949"/>
                    <a:pt x="315" y="831"/>
                    <a:pt x="339" y="777"/>
                  </a:cubicBezTo>
                  <a:cubicBezTo>
                    <a:pt x="404" y="667"/>
                    <a:pt x="426" y="536"/>
                    <a:pt x="437" y="405"/>
                  </a:cubicBezTo>
                  <a:cubicBezTo>
                    <a:pt x="448" y="318"/>
                    <a:pt x="448" y="230"/>
                    <a:pt x="437" y="143"/>
                  </a:cubicBezTo>
                  <a:cubicBezTo>
                    <a:pt x="437" y="143"/>
                    <a:pt x="437" y="121"/>
                    <a:pt x="426" y="110"/>
                  </a:cubicBezTo>
                  <a:cubicBezTo>
                    <a:pt x="426" y="105"/>
                    <a:pt x="423" y="105"/>
                    <a:pt x="421" y="105"/>
                  </a:cubicBezTo>
                  <a:cubicBezTo>
                    <a:pt x="418" y="105"/>
                    <a:pt x="415" y="105"/>
                    <a:pt x="415" y="99"/>
                  </a:cubicBezTo>
                  <a:cubicBezTo>
                    <a:pt x="404" y="88"/>
                    <a:pt x="382" y="78"/>
                    <a:pt x="372" y="66"/>
                  </a:cubicBezTo>
                  <a:cubicBezTo>
                    <a:pt x="350" y="34"/>
                    <a:pt x="306" y="12"/>
                    <a:pt x="273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2184025" y="294375"/>
              <a:ext cx="27350" cy="23025"/>
            </a:xfrm>
            <a:custGeom>
              <a:rect b="b" l="l" r="r" t="t"/>
              <a:pathLst>
                <a:path extrusionOk="0" h="921" w="1094">
                  <a:moveTo>
                    <a:pt x="252" y="0"/>
                  </a:moveTo>
                  <a:cubicBezTo>
                    <a:pt x="208" y="11"/>
                    <a:pt x="164" y="22"/>
                    <a:pt x="120" y="44"/>
                  </a:cubicBezTo>
                  <a:cubicBezTo>
                    <a:pt x="99" y="66"/>
                    <a:pt x="55" y="121"/>
                    <a:pt x="23" y="121"/>
                  </a:cubicBezTo>
                  <a:cubicBezTo>
                    <a:pt x="23" y="153"/>
                    <a:pt x="23" y="186"/>
                    <a:pt x="11" y="208"/>
                  </a:cubicBezTo>
                  <a:cubicBezTo>
                    <a:pt x="11" y="240"/>
                    <a:pt x="1" y="274"/>
                    <a:pt x="1" y="295"/>
                  </a:cubicBezTo>
                  <a:cubicBezTo>
                    <a:pt x="1" y="306"/>
                    <a:pt x="55" y="601"/>
                    <a:pt x="55" y="601"/>
                  </a:cubicBezTo>
                  <a:lnTo>
                    <a:pt x="110" y="776"/>
                  </a:lnTo>
                  <a:cubicBezTo>
                    <a:pt x="132" y="808"/>
                    <a:pt x="154" y="830"/>
                    <a:pt x="176" y="863"/>
                  </a:cubicBezTo>
                  <a:cubicBezTo>
                    <a:pt x="197" y="885"/>
                    <a:pt x="230" y="918"/>
                    <a:pt x="263" y="918"/>
                  </a:cubicBezTo>
                  <a:cubicBezTo>
                    <a:pt x="271" y="920"/>
                    <a:pt x="278" y="921"/>
                    <a:pt x="286" y="921"/>
                  </a:cubicBezTo>
                  <a:cubicBezTo>
                    <a:pt x="318" y="921"/>
                    <a:pt x="343" y="901"/>
                    <a:pt x="361" y="874"/>
                  </a:cubicBezTo>
                  <a:cubicBezTo>
                    <a:pt x="372" y="852"/>
                    <a:pt x="361" y="820"/>
                    <a:pt x="383" y="798"/>
                  </a:cubicBezTo>
                  <a:cubicBezTo>
                    <a:pt x="416" y="852"/>
                    <a:pt x="481" y="896"/>
                    <a:pt x="547" y="907"/>
                  </a:cubicBezTo>
                  <a:cubicBezTo>
                    <a:pt x="557" y="918"/>
                    <a:pt x="579" y="918"/>
                    <a:pt x="591" y="918"/>
                  </a:cubicBezTo>
                  <a:cubicBezTo>
                    <a:pt x="623" y="918"/>
                    <a:pt x="645" y="896"/>
                    <a:pt x="656" y="863"/>
                  </a:cubicBezTo>
                  <a:cubicBezTo>
                    <a:pt x="667" y="842"/>
                    <a:pt x="678" y="808"/>
                    <a:pt x="678" y="776"/>
                  </a:cubicBezTo>
                  <a:lnTo>
                    <a:pt x="678" y="699"/>
                  </a:lnTo>
                  <a:lnTo>
                    <a:pt x="798" y="820"/>
                  </a:lnTo>
                  <a:cubicBezTo>
                    <a:pt x="798" y="820"/>
                    <a:pt x="816" y="821"/>
                    <a:pt x="842" y="821"/>
                  </a:cubicBezTo>
                  <a:cubicBezTo>
                    <a:pt x="895" y="821"/>
                    <a:pt x="980" y="816"/>
                    <a:pt x="994" y="787"/>
                  </a:cubicBezTo>
                  <a:cubicBezTo>
                    <a:pt x="1049" y="677"/>
                    <a:pt x="1093" y="546"/>
                    <a:pt x="1082" y="415"/>
                  </a:cubicBezTo>
                  <a:cubicBezTo>
                    <a:pt x="1082" y="317"/>
                    <a:pt x="1049" y="219"/>
                    <a:pt x="994" y="143"/>
                  </a:cubicBezTo>
                  <a:cubicBezTo>
                    <a:pt x="975" y="114"/>
                    <a:pt x="948" y="85"/>
                    <a:pt x="920" y="85"/>
                  </a:cubicBezTo>
                  <a:cubicBezTo>
                    <a:pt x="916" y="85"/>
                    <a:pt x="911" y="86"/>
                    <a:pt x="907" y="87"/>
                  </a:cubicBezTo>
                  <a:cubicBezTo>
                    <a:pt x="892" y="87"/>
                    <a:pt x="883" y="93"/>
                    <a:pt x="875" y="93"/>
                  </a:cubicBezTo>
                  <a:cubicBezTo>
                    <a:pt x="871" y="93"/>
                    <a:pt x="867" y="91"/>
                    <a:pt x="863" y="87"/>
                  </a:cubicBezTo>
                  <a:cubicBezTo>
                    <a:pt x="853" y="87"/>
                    <a:pt x="853" y="77"/>
                    <a:pt x="841" y="77"/>
                  </a:cubicBezTo>
                  <a:cubicBezTo>
                    <a:pt x="809" y="22"/>
                    <a:pt x="743" y="11"/>
                    <a:pt x="678" y="0"/>
                  </a:cubicBezTo>
                  <a:cubicBezTo>
                    <a:pt x="612" y="0"/>
                    <a:pt x="536" y="11"/>
                    <a:pt x="470" y="33"/>
                  </a:cubicBezTo>
                  <a:cubicBezTo>
                    <a:pt x="459" y="44"/>
                    <a:pt x="438" y="55"/>
                    <a:pt x="426" y="55"/>
                  </a:cubicBezTo>
                  <a:cubicBezTo>
                    <a:pt x="415" y="60"/>
                    <a:pt x="413" y="63"/>
                    <a:pt x="411" y="63"/>
                  </a:cubicBezTo>
                  <a:cubicBezTo>
                    <a:pt x="410" y="63"/>
                    <a:pt x="410" y="60"/>
                    <a:pt x="404" y="55"/>
                  </a:cubicBezTo>
                  <a:cubicBezTo>
                    <a:pt x="383" y="33"/>
                    <a:pt x="372" y="11"/>
                    <a:pt x="339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2046400" y="759025"/>
              <a:ext cx="66100" cy="261050"/>
            </a:xfrm>
            <a:custGeom>
              <a:rect b="b" l="l" r="r" t="t"/>
              <a:pathLst>
                <a:path extrusionOk="0" h="10442" w="2644">
                  <a:moveTo>
                    <a:pt x="1497" y="1"/>
                  </a:moveTo>
                  <a:cubicBezTo>
                    <a:pt x="954" y="1"/>
                    <a:pt x="434" y="156"/>
                    <a:pt x="1" y="366"/>
                  </a:cubicBezTo>
                  <a:cubicBezTo>
                    <a:pt x="1" y="846"/>
                    <a:pt x="219" y="2070"/>
                    <a:pt x="383" y="2910"/>
                  </a:cubicBezTo>
                  <a:cubicBezTo>
                    <a:pt x="470" y="3358"/>
                    <a:pt x="448" y="3806"/>
                    <a:pt x="361" y="4254"/>
                  </a:cubicBezTo>
                  <a:cubicBezTo>
                    <a:pt x="263" y="4713"/>
                    <a:pt x="273" y="5335"/>
                    <a:pt x="208" y="5925"/>
                  </a:cubicBezTo>
                  <a:cubicBezTo>
                    <a:pt x="132" y="6755"/>
                    <a:pt x="809" y="9748"/>
                    <a:pt x="863" y="10109"/>
                  </a:cubicBezTo>
                  <a:cubicBezTo>
                    <a:pt x="892" y="10304"/>
                    <a:pt x="1077" y="10441"/>
                    <a:pt x="1262" y="10441"/>
                  </a:cubicBezTo>
                  <a:cubicBezTo>
                    <a:pt x="1430" y="10441"/>
                    <a:pt x="1598" y="10328"/>
                    <a:pt x="1650" y="10043"/>
                  </a:cubicBezTo>
                  <a:cubicBezTo>
                    <a:pt x="2644" y="5958"/>
                    <a:pt x="2360" y="3992"/>
                    <a:pt x="2239" y="3150"/>
                  </a:cubicBezTo>
                  <a:cubicBezTo>
                    <a:pt x="2218" y="2769"/>
                    <a:pt x="2589" y="235"/>
                    <a:pt x="2589" y="235"/>
                  </a:cubicBezTo>
                  <a:cubicBezTo>
                    <a:pt x="2227" y="69"/>
                    <a:pt x="1857" y="1"/>
                    <a:pt x="1497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2060050" y="992875"/>
              <a:ext cx="31700" cy="69825"/>
            </a:xfrm>
            <a:custGeom>
              <a:rect b="b" l="l" r="r" t="t"/>
              <a:pathLst>
                <a:path extrusionOk="0" h="2793" w="1268">
                  <a:moveTo>
                    <a:pt x="1268" y="1"/>
                  </a:moveTo>
                  <a:cubicBezTo>
                    <a:pt x="1268" y="1"/>
                    <a:pt x="1055" y="132"/>
                    <a:pt x="786" y="132"/>
                  </a:cubicBezTo>
                  <a:cubicBezTo>
                    <a:pt x="776" y="132"/>
                    <a:pt x="765" y="132"/>
                    <a:pt x="754" y="132"/>
                  </a:cubicBezTo>
                  <a:cubicBezTo>
                    <a:pt x="579" y="121"/>
                    <a:pt x="197" y="78"/>
                    <a:pt x="197" y="78"/>
                  </a:cubicBezTo>
                  <a:lnTo>
                    <a:pt x="197" y="78"/>
                  </a:lnTo>
                  <a:cubicBezTo>
                    <a:pt x="197" y="78"/>
                    <a:pt x="230" y="689"/>
                    <a:pt x="219" y="864"/>
                  </a:cubicBezTo>
                  <a:cubicBezTo>
                    <a:pt x="154" y="2044"/>
                    <a:pt x="1" y="2590"/>
                    <a:pt x="1" y="2590"/>
                  </a:cubicBezTo>
                  <a:cubicBezTo>
                    <a:pt x="1" y="2590"/>
                    <a:pt x="510" y="2793"/>
                    <a:pt x="860" y="2793"/>
                  </a:cubicBezTo>
                  <a:cubicBezTo>
                    <a:pt x="1055" y="2793"/>
                    <a:pt x="1200" y="2730"/>
                    <a:pt x="1180" y="2535"/>
                  </a:cubicBezTo>
                  <a:cubicBezTo>
                    <a:pt x="1137" y="1989"/>
                    <a:pt x="1268" y="88"/>
                    <a:pt x="12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0"/>
            <p:cNvSpPr/>
            <p:nvPr/>
          </p:nvSpPr>
          <p:spPr>
            <a:xfrm>
              <a:off x="2041750" y="1034075"/>
              <a:ext cx="75125" cy="70025"/>
            </a:xfrm>
            <a:custGeom>
              <a:rect b="b" l="l" r="r" t="t"/>
              <a:pathLst>
                <a:path extrusionOk="0" h="2801" w="3005">
                  <a:moveTo>
                    <a:pt x="1858" y="0"/>
                  </a:moveTo>
                  <a:cubicBezTo>
                    <a:pt x="1848" y="0"/>
                    <a:pt x="1837" y="1"/>
                    <a:pt x="1825" y="2"/>
                  </a:cubicBezTo>
                  <a:cubicBezTo>
                    <a:pt x="1399" y="46"/>
                    <a:pt x="1213" y="144"/>
                    <a:pt x="1115" y="559"/>
                  </a:cubicBezTo>
                  <a:cubicBezTo>
                    <a:pt x="1072" y="739"/>
                    <a:pt x="1028" y="799"/>
                    <a:pt x="990" y="799"/>
                  </a:cubicBezTo>
                  <a:cubicBezTo>
                    <a:pt x="911" y="799"/>
                    <a:pt x="852" y="549"/>
                    <a:pt x="852" y="549"/>
                  </a:cubicBezTo>
                  <a:cubicBezTo>
                    <a:pt x="852" y="549"/>
                    <a:pt x="830" y="459"/>
                    <a:pt x="785" y="459"/>
                  </a:cubicBezTo>
                  <a:cubicBezTo>
                    <a:pt x="776" y="459"/>
                    <a:pt x="766" y="462"/>
                    <a:pt x="755" y="472"/>
                  </a:cubicBezTo>
                  <a:cubicBezTo>
                    <a:pt x="689" y="515"/>
                    <a:pt x="449" y="1214"/>
                    <a:pt x="383" y="1663"/>
                  </a:cubicBezTo>
                  <a:cubicBezTo>
                    <a:pt x="318" y="2100"/>
                    <a:pt x="1" y="2318"/>
                    <a:pt x="471" y="2602"/>
                  </a:cubicBezTo>
                  <a:cubicBezTo>
                    <a:pt x="689" y="2737"/>
                    <a:pt x="1191" y="2800"/>
                    <a:pt x="1677" y="2800"/>
                  </a:cubicBezTo>
                  <a:cubicBezTo>
                    <a:pt x="2214" y="2800"/>
                    <a:pt x="2732" y="2723"/>
                    <a:pt x="2830" y="2580"/>
                  </a:cubicBezTo>
                  <a:cubicBezTo>
                    <a:pt x="3005" y="2307"/>
                    <a:pt x="2753" y="1935"/>
                    <a:pt x="2590" y="1816"/>
                  </a:cubicBezTo>
                  <a:cubicBezTo>
                    <a:pt x="2141" y="1510"/>
                    <a:pt x="2141" y="1389"/>
                    <a:pt x="2109" y="952"/>
                  </a:cubicBezTo>
                  <a:cubicBezTo>
                    <a:pt x="2077" y="542"/>
                    <a:pt x="2137" y="0"/>
                    <a:pt x="185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0"/>
            <p:cNvSpPr/>
            <p:nvPr/>
          </p:nvSpPr>
          <p:spPr>
            <a:xfrm>
              <a:off x="2045575" y="1084925"/>
              <a:ext cx="68575" cy="19175"/>
            </a:xfrm>
            <a:custGeom>
              <a:rect b="b" l="l" r="r" t="t"/>
              <a:pathLst>
                <a:path extrusionOk="0" h="767" w="2743">
                  <a:moveTo>
                    <a:pt x="121" y="0"/>
                  </a:moveTo>
                  <a:cubicBezTo>
                    <a:pt x="44" y="218"/>
                    <a:pt x="0" y="382"/>
                    <a:pt x="318" y="568"/>
                  </a:cubicBezTo>
                  <a:cubicBezTo>
                    <a:pt x="536" y="703"/>
                    <a:pt x="1038" y="766"/>
                    <a:pt x="1524" y="766"/>
                  </a:cubicBezTo>
                  <a:cubicBezTo>
                    <a:pt x="2061" y="766"/>
                    <a:pt x="2579" y="689"/>
                    <a:pt x="2677" y="546"/>
                  </a:cubicBezTo>
                  <a:cubicBezTo>
                    <a:pt x="2731" y="447"/>
                    <a:pt x="2742" y="338"/>
                    <a:pt x="2721" y="229"/>
                  </a:cubicBezTo>
                  <a:lnTo>
                    <a:pt x="2721" y="229"/>
                  </a:lnTo>
                  <a:cubicBezTo>
                    <a:pt x="2606" y="289"/>
                    <a:pt x="2222" y="446"/>
                    <a:pt x="1682" y="446"/>
                  </a:cubicBezTo>
                  <a:cubicBezTo>
                    <a:pt x="1244" y="446"/>
                    <a:pt x="703" y="343"/>
                    <a:pt x="1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0"/>
            <p:cNvSpPr/>
            <p:nvPr/>
          </p:nvSpPr>
          <p:spPr>
            <a:xfrm>
              <a:off x="1904125" y="617825"/>
              <a:ext cx="213850" cy="184700"/>
            </a:xfrm>
            <a:custGeom>
              <a:rect b="b" l="l" r="r" t="t"/>
              <a:pathLst>
                <a:path extrusionOk="0" h="7388" w="8554">
                  <a:moveTo>
                    <a:pt x="3400" y="1"/>
                  </a:moveTo>
                  <a:cubicBezTo>
                    <a:pt x="3057" y="1"/>
                    <a:pt x="2955" y="136"/>
                    <a:pt x="2906" y="509"/>
                  </a:cubicBezTo>
                  <a:cubicBezTo>
                    <a:pt x="2862" y="967"/>
                    <a:pt x="2600" y="1218"/>
                    <a:pt x="2251" y="1535"/>
                  </a:cubicBezTo>
                  <a:cubicBezTo>
                    <a:pt x="1639" y="2060"/>
                    <a:pt x="1060" y="2628"/>
                    <a:pt x="547" y="3250"/>
                  </a:cubicBezTo>
                  <a:cubicBezTo>
                    <a:pt x="372" y="3458"/>
                    <a:pt x="187" y="3665"/>
                    <a:pt x="0" y="3883"/>
                  </a:cubicBezTo>
                  <a:cubicBezTo>
                    <a:pt x="31" y="3848"/>
                    <a:pt x="82" y="3833"/>
                    <a:pt x="146" y="3833"/>
                  </a:cubicBezTo>
                  <a:cubicBezTo>
                    <a:pt x="524" y="3833"/>
                    <a:pt x="1380" y="4351"/>
                    <a:pt x="1530" y="4463"/>
                  </a:cubicBezTo>
                  <a:cubicBezTo>
                    <a:pt x="1967" y="4801"/>
                    <a:pt x="2240" y="5216"/>
                    <a:pt x="2284" y="5773"/>
                  </a:cubicBezTo>
                  <a:cubicBezTo>
                    <a:pt x="2284" y="5740"/>
                    <a:pt x="2480" y="5653"/>
                    <a:pt x="2513" y="5642"/>
                  </a:cubicBezTo>
                  <a:cubicBezTo>
                    <a:pt x="2655" y="5577"/>
                    <a:pt x="2797" y="5500"/>
                    <a:pt x="2928" y="5434"/>
                  </a:cubicBezTo>
                  <a:cubicBezTo>
                    <a:pt x="3660" y="5063"/>
                    <a:pt x="4326" y="4528"/>
                    <a:pt x="4905" y="3971"/>
                  </a:cubicBezTo>
                  <a:cubicBezTo>
                    <a:pt x="4937" y="3941"/>
                    <a:pt x="4967" y="3928"/>
                    <a:pt x="4996" y="3928"/>
                  </a:cubicBezTo>
                  <a:cubicBezTo>
                    <a:pt x="5124" y="3928"/>
                    <a:pt x="5215" y="4179"/>
                    <a:pt x="5233" y="4233"/>
                  </a:cubicBezTo>
                  <a:cubicBezTo>
                    <a:pt x="5298" y="4495"/>
                    <a:pt x="5222" y="4878"/>
                    <a:pt x="5233" y="5150"/>
                  </a:cubicBezTo>
                  <a:cubicBezTo>
                    <a:pt x="5265" y="5795"/>
                    <a:pt x="5364" y="6439"/>
                    <a:pt x="5386" y="7084"/>
                  </a:cubicBezTo>
                  <a:cubicBezTo>
                    <a:pt x="5386" y="7128"/>
                    <a:pt x="5386" y="7171"/>
                    <a:pt x="5418" y="7193"/>
                  </a:cubicBezTo>
                  <a:cubicBezTo>
                    <a:pt x="5440" y="7215"/>
                    <a:pt x="5473" y="7215"/>
                    <a:pt x="5506" y="7215"/>
                  </a:cubicBezTo>
                  <a:cubicBezTo>
                    <a:pt x="6023" y="7215"/>
                    <a:pt x="6509" y="7387"/>
                    <a:pt x="7024" y="7387"/>
                  </a:cubicBezTo>
                  <a:cubicBezTo>
                    <a:pt x="7118" y="7387"/>
                    <a:pt x="7212" y="7381"/>
                    <a:pt x="7308" y="7368"/>
                  </a:cubicBezTo>
                  <a:cubicBezTo>
                    <a:pt x="7461" y="7357"/>
                    <a:pt x="8379" y="7182"/>
                    <a:pt x="8400" y="7007"/>
                  </a:cubicBezTo>
                  <a:cubicBezTo>
                    <a:pt x="8553" y="5806"/>
                    <a:pt x="8411" y="4604"/>
                    <a:pt x="8444" y="3392"/>
                  </a:cubicBezTo>
                  <a:cubicBezTo>
                    <a:pt x="8455" y="2900"/>
                    <a:pt x="8466" y="2409"/>
                    <a:pt x="8498" y="1917"/>
                  </a:cubicBezTo>
                  <a:cubicBezTo>
                    <a:pt x="8553" y="1317"/>
                    <a:pt x="8335" y="727"/>
                    <a:pt x="8455" y="126"/>
                  </a:cubicBezTo>
                  <a:lnTo>
                    <a:pt x="8455" y="126"/>
                  </a:lnTo>
                  <a:cubicBezTo>
                    <a:pt x="8313" y="219"/>
                    <a:pt x="8108" y="247"/>
                    <a:pt x="7888" y="247"/>
                  </a:cubicBezTo>
                  <a:cubicBezTo>
                    <a:pt x="7568" y="247"/>
                    <a:pt x="7218" y="187"/>
                    <a:pt x="6991" y="181"/>
                  </a:cubicBezTo>
                  <a:cubicBezTo>
                    <a:pt x="6598" y="159"/>
                    <a:pt x="6205" y="126"/>
                    <a:pt x="5811" y="115"/>
                  </a:cubicBezTo>
                  <a:cubicBezTo>
                    <a:pt x="5178" y="93"/>
                    <a:pt x="4544" y="60"/>
                    <a:pt x="3911" y="50"/>
                  </a:cubicBezTo>
                  <a:cubicBezTo>
                    <a:pt x="3791" y="38"/>
                    <a:pt x="3660" y="28"/>
                    <a:pt x="3529" y="6"/>
                  </a:cubicBezTo>
                  <a:cubicBezTo>
                    <a:pt x="3483" y="3"/>
                    <a:pt x="3440" y="1"/>
                    <a:pt x="34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0"/>
            <p:cNvSpPr/>
            <p:nvPr/>
          </p:nvSpPr>
          <p:spPr>
            <a:xfrm>
              <a:off x="1858525" y="329325"/>
              <a:ext cx="104350" cy="144725"/>
            </a:xfrm>
            <a:custGeom>
              <a:rect b="b" l="l" r="r" t="t"/>
              <a:pathLst>
                <a:path extrusionOk="0" h="5789" w="4174">
                  <a:moveTo>
                    <a:pt x="460" y="0"/>
                  </a:moveTo>
                  <a:cubicBezTo>
                    <a:pt x="460" y="12"/>
                    <a:pt x="404" y="558"/>
                    <a:pt x="404" y="558"/>
                  </a:cubicBezTo>
                  <a:cubicBezTo>
                    <a:pt x="404" y="558"/>
                    <a:pt x="1" y="3376"/>
                    <a:pt x="732" y="4839"/>
                  </a:cubicBezTo>
                  <a:cubicBezTo>
                    <a:pt x="1137" y="5655"/>
                    <a:pt x="2412" y="5788"/>
                    <a:pt x="3202" y="5788"/>
                  </a:cubicBezTo>
                  <a:cubicBezTo>
                    <a:pt x="3586" y="5788"/>
                    <a:pt x="3856" y="5757"/>
                    <a:pt x="3856" y="5757"/>
                  </a:cubicBezTo>
                  <a:lnTo>
                    <a:pt x="4173" y="4020"/>
                  </a:lnTo>
                  <a:cubicBezTo>
                    <a:pt x="4173" y="4020"/>
                    <a:pt x="3159" y="3620"/>
                    <a:pt x="2342" y="3620"/>
                  </a:cubicBezTo>
                  <a:cubicBezTo>
                    <a:pt x="2185" y="3620"/>
                    <a:pt x="2035" y="3635"/>
                    <a:pt x="1901" y="3670"/>
                  </a:cubicBezTo>
                  <a:cubicBezTo>
                    <a:pt x="1901" y="3670"/>
                    <a:pt x="1705" y="2250"/>
                    <a:pt x="1246" y="219"/>
                  </a:cubicBezTo>
                  <a:cubicBezTo>
                    <a:pt x="962" y="219"/>
                    <a:pt x="688" y="153"/>
                    <a:pt x="460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"/>
            <p:cNvSpPr/>
            <p:nvPr/>
          </p:nvSpPr>
          <p:spPr>
            <a:xfrm>
              <a:off x="1929250" y="406175"/>
              <a:ext cx="255900" cy="109350"/>
            </a:xfrm>
            <a:custGeom>
              <a:rect b="b" l="l" r="r" t="t"/>
              <a:pathLst>
                <a:path extrusionOk="0" h="4374" w="10236">
                  <a:moveTo>
                    <a:pt x="4497" y="1"/>
                  </a:moveTo>
                  <a:cubicBezTo>
                    <a:pt x="4396" y="1"/>
                    <a:pt x="4296" y="3"/>
                    <a:pt x="4195" y="6"/>
                  </a:cubicBezTo>
                  <a:cubicBezTo>
                    <a:pt x="3845" y="6"/>
                    <a:pt x="3485" y="28"/>
                    <a:pt x="3124" y="61"/>
                  </a:cubicBezTo>
                  <a:cubicBezTo>
                    <a:pt x="2949" y="72"/>
                    <a:pt x="2764" y="94"/>
                    <a:pt x="2578" y="116"/>
                  </a:cubicBezTo>
                  <a:cubicBezTo>
                    <a:pt x="2513" y="127"/>
                    <a:pt x="2447" y="116"/>
                    <a:pt x="2371" y="138"/>
                  </a:cubicBezTo>
                  <a:cubicBezTo>
                    <a:pt x="2294" y="159"/>
                    <a:pt x="2207" y="181"/>
                    <a:pt x="2119" y="214"/>
                  </a:cubicBezTo>
                  <a:cubicBezTo>
                    <a:pt x="2010" y="236"/>
                    <a:pt x="1901" y="269"/>
                    <a:pt x="1792" y="280"/>
                  </a:cubicBezTo>
                  <a:cubicBezTo>
                    <a:pt x="1682" y="290"/>
                    <a:pt x="1573" y="302"/>
                    <a:pt x="1475" y="302"/>
                  </a:cubicBezTo>
                  <a:cubicBezTo>
                    <a:pt x="1213" y="302"/>
                    <a:pt x="951" y="324"/>
                    <a:pt x="699" y="367"/>
                  </a:cubicBezTo>
                  <a:cubicBezTo>
                    <a:pt x="568" y="389"/>
                    <a:pt x="449" y="422"/>
                    <a:pt x="328" y="455"/>
                  </a:cubicBezTo>
                  <a:cubicBezTo>
                    <a:pt x="306" y="465"/>
                    <a:pt x="0" y="574"/>
                    <a:pt x="12" y="586"/>
                  </a:cubicBezTo>
                  <a:cubicBezTo>
                    <a:pt x="55" y="651"/>
                    <a:pt x="186" y="717"/>
                    <a:pt x="219" y="771"/>
                  </a:cubicBezTo>
                  <a:cubicBezTo>
                    <a:pt x="449" y="1164"/>
                    <a:pt x="623" y="1601"/>
                    <a:pt x="699" y="2049"/>
                  </a:cubicBezTo>
                  <a:cubicBezTo>
                    <a:pt x="721" y="2159"/>
                    <a:pt x="733" y="2278"/>
                    <a:pt x="743" y="2399"/>
                  </a:cubicBezTo>
                  <a:cubicBezTo>
                    <a:pt x="743" y="2475"/>
                    <a:pt x="699" y="2584"/>
                    <a:pt x="743" y="2650"/>
                  </a:cubicBezTo>
                  <a:cubicBezTo>
                    <a:pt x="798" y="2727"/>
                    <a:pt x="1082" y="2770"/>
                    <a:pt x="1170" y="2803"/>
                  </a:cubicBezTo>
                  <a:cubicBezTo>
                    <a:pt x="1246" y="2825"/>
                    <a:pt x="1311" y="2858"/>
                    <a:pt x="1377" y="2890"/>
                  </a:cubicBezTo>
                  <a:cubicBezTo>
                    <a:pt x="1573" y="2989"/>
                    <a:pt x="1682" y="3065"/>
                    <a:pt x="1704" y="3283"/>
                  </a:cubicBezTo>
                  <a:cubicBezTo>
                    <a:pt x="1748" y="3644"/>
                    <a:pt x="1912" y="3808"/>
                    <a:pt x="2229" y="3950"/>
                  </a:cubicBezTo>
                  <a:cubicBezTo>
                    <a:pt x="2742" y="4168"/>
                    <a:pt x="3299" y="4234"/>
                    <a:pt x="3857" y="4288"/>
                  </a:cubicBezTo>
                  <a:cubicBezTo>
                    <a:pt x="4228" y="4331"/>
                    <a:pt x="4605" y="4374"/>
                    <a:pt x="4980" y="4374"/>
                  </a:cubicBezTo>
                  <a:cubicBezTo>
                    <a:pt x="5177" y="4374"/>
                    <a:pt x="5375" y="4362"/>
                    <a:pt x="5571" y="4332"/>
                  </a:cubicBezTo>
                  <a:cubicBezTo>
                    <a:pt x="6073" y="4256"/>
                    <a:pt x="6663" y="4147"/>
                    <a:pt x="7100" y="3884"/>
                  </a:cubicBezTo>
                  <a:cubicBezTo>
                    <a:pt x="7144" y="3851"/>
                    <a:pt x="7199" y="3829"/>
                    <a:pt x="7243" y="3786"/>
                  </a:cubicBezTo>
                  <a:cubicBezTo>
                    <a:pt x="7286" y="3732"/>
                    <a:pt x="7308" y="3677"/>
                    <a:pt x="7340" y="3611"/>
                  </a:cubicBezTo>
                  <a:cubicBezTo>
                    <a:pt x="7439" y="3404"/>
                    <a:pt x="7559" y="2912"/>
                    <a:pt x="7789" y="2814"/>
                  </a:cubicBezTo>
                  <a:cubicBezTo>
                    <a:pt x="7843" y="2792"/>
                    <a:pt x="8531" y="2792"/>
                    <a:pt x="8520" y="2770"/>
                  </a:cubicBezTo>
                  <a:cubicBezTo>
                    <a:pt x="8476" y="2672"/>
                    <a:pt x="8586" y="2639"/>
                    <a:pt x="8663" y="2617"/>
                  </a:cubicBezTo>
                  <a:cubicBezTo>
                    <a:pt x="9481" y="2399"/>
                    <a:pt x="10126" y="1656"/>
                    <a:pt x="10224" y="815"/>
                  </a:cubicBezTo>
                  <a:cubicBezTo>
                    <a:pt x="10235" y="749"/>
                    <a:pt x="10235" y="673"/>
                    <a:pt x="10192" y="629"/>
                  </a:cubicBezTo>
                  <a:cubicBezTo>
                    <a:pt x="10170" y="596"/>
                    <a:pt x="10137" y="586"/>
                    <a:pt x="10104" y="574"/>
                  </a:cubicBezTo>
                  <a:cubicBezTo>
                    <a:pt x="9638" y="380"/>
                    <a:pt x="9137" y="282"/>
                    <a:pt x="8638" y="282"/>
                  </a:cubicBezTo>
                  <a:cubicBezTo>
                    <a:pt x="8352" y="282"/>
                    <a:pt x="8067" y="314"/>
                    <a:pt x="7789" y="378"/>
                  </a:cubicBezTo>
                  <a:cubicBezTo>
                    <a:pt x="7756" y="386"/>
                    <a:pt x="7727" y="388"/>
                    <a:pt x="7698" y="388"/>
                  </a:cubicBezTo>
                  <a:cubicBezTo>
                    <a:pt x="7668" y="388"/>
                    <a:pt x="7638" y="386"/>
                    <a:pt x="7607" y="386"/>
                  </a:cubicBezTo>
                  <a:cubicBezTo>
                    <a:pt x="7588" y="386"/>
                    <a:pt x="7569" y="387"/>
                    <a:pt x="7548" y="389"/>
                  </a:cubicBezTo>
                  <a:cubicBezTo>
                    <a:pt x="7537" y="391"/>
                    <a:pt x="7525" y="392"/>
                    <a:pt x="7512" y="392"/>
                  </a:cubicBezTo>
                  <a:cubicBezTo>
                    <a:pt x="7456" y="392"/>
                    <a:pt x="7394" y="374"/>
                    <a:pt x="7340" y="356"/>
                  </a:cubicBezTo>
                  <a:cubicBezTo>
                    <a:pt x="6871" y="214"/>
                    <a:pt x="6401" y="171"/>
                    <a:pt x="5920" y="105"/>
                  </a:cubicBezTo>
                  <a:cubicBezTo>
                    <a:pt x="5451" y="42"/>
                    <a:pt x="4975" y="1"/>
                    <a:pt x="4497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"/>
            <p:cNvSpPr/>
            <p:nvPr/>
          </p:nvSpPr>
          <p:spPr>
            <a:xfrm>
              <a:off x="1974325" y="406725"/>
              <a:ext cx="141175" cy="224625"/>
            </a:xfrm>
            <a:custGeom>
              <a:rect b="b" l="l" r="r" t="t"/>
              <a:pathLst>
                <a:path extrusionOk="0" h="8985" w="5647">
                  <a:moveTo>
                    <a:pt x="5636" y="3371"/>
                  </a:moveTo>
                  <a:cubicBezTo>
                    <a:pt x="5636" y="3371"/>
                    <a:pt x="5636" y="3371"/>
                    <a:pt x="5636" y="3371"/>
                  </a:cubicBezTo>
                  <a:lnTo>
                    <a:pt x="5636" y="3371"/>
                  </a:lnTo>
                  <a:cubicBezTo>
                    <a:pt x="5636" y="3371"/>
                    <a:pt x="5636" y="3371"/>
                    <a:pt x="5636" y="3371"/>
                  </a:cubicBezTo>
                  <a:close/>
                  <a:moveTo>
                    <a:pt x="1291" y="1"/>
                  </a:moveTo>
                  <a:cubicBezTo>
                    <a:pt x="1277" y="1"/>
                    <a:pt x="1259" y="3"/>
                    <a:pt x="1234" y="6"/>
                  </a:cubicBezTo>
                  <a:cubicBezTo>
                    <a:pt x="1180" y="6"/>
                    <a:pt x="1136" y="6"/>
                    <a:pt x="1081" y="28"/>
                  </a:cubicBezTo>
                  <a:cubicBezTo>
                    <a:pt x="1059" y="28"/>
                    <a:pt x="1037" y="39"/>
                    <a:pt x="1015" y="50"/>
                  </a:cubicBezTo>
                  <a:cubicBezTo>
                    <a:pt x="972" y="61"/>
                    <a:pt x="918" y="61"/>
                    <a:pt x="874" y="61"/>
                  </a:cubicBezTo>
                  <a:cubicBezTo>
                    <a:pt x="896" y="236"/>
                    <a:pt x="884" y="411"/>
                    <a:pt x="874" y="596"/>
                  </a:cubicBezTo>
                  <a:cubicBezTo>
                    <a:pt x="852" y="1557"/>
                    <a:pt x="655" y="2584"/>
                    <a:pt x="153" y="3414"/>
                  </a:cubicBezTo>
                  <a:cubicBezTo>
                    <a:pt x="109" y="3491"/>
                    <a:pt x="54" y="3567"/>
                    <a:pt x="32" y="3655"/>
                  </a:cubicBezTo>
                  <a:cubicBezTo>
                    <a:pt x="0" y="3764"/>
                    <a:pt x="207" y="4212"/>
                    <a:pt x="153" y="4278"/>
                  </a:cubicBezTo>
                  <a:cubicBezTo>
                    <a:pt x="207" y="4583"/>
                    <a:pt x="251" y="4889"/>
                    <a:pt x="284" y="5195"/>
                  </a:cubicBezTo>
                  <a:cubicBezTo>
                    <a:pt x="306" y="5370"/>
                    <a:pt x="338" y="5555"/>
                    <a:pt x="350" y="5741"/>
                  </a:cubicBezTo>
                  <a:cubicBezTo>
                    <a:pt x="360" y="5905"/>
                    <a:pt x="393" y="6069"/>
                    <a:pt x="350" y="6232"/>
                  </a:cubicBezTo>
                  <a:cubicBezTo>
                    <a:pt x="306" y="6385"/>
                    <a:pt x="207" y="6528"/>
                    <a:pt x="240" y="6681"/>
                  </a:cubicBezTo>
                  <a:cubicBezTo>
                    <a:pt x="251" y="6746"/>
                    <a:pt x="284" y="6800"/>
                    <a:pt x="316" y="6866"/>
                  </a:cubicBezTo>
                  <a:cubicBezTo>
                    <a:pt x="447" y="7128"/>
                    <a:pt x="426" y="7368"/>
                    <a:pt x="393" y="7642"/>
                  </a:cubicBezTo>
                  <a:cubicBezTo>
                    <a:pt x="360" y="7969"/>
                    <a:pt x="284" y="8308"/>
                    <a:pt x="262" y="8635"/>
                  </a:cubicBezTo>
                  <a:cubicBezTo>
                    <a:pt x="808" y="8734"/>
                    <a:pt x="1354" y="8832"/>
                    <a:pt x="1901" y="8919"/>
                  </a:cubicBezTo>
                  <a:cubicBezTo>
                    <a:pt x="2151" y="8953"/>
                    <a:pt x="2414" y="8985"/>
                    <a:pt x="2665" y="8985"/>
                  </a:cubicBezTo>
                  <a:cubicBezTo>
                    <a:pt x="3236" y="8975"/>
                    <a:pt x="3787" y="8774"/>
                    <a:pt x="4355" y="8774"/>
                  </a:cubicBezTo>
                  <a:cubicBezTo>
                    <a:pt x="4396" y="8774"/>
                    <a:pt x="4437" y="8776"/>
                    <a:pt x="4478" y="8778"/>
                  </a:cubicBezTo>
                  <a:cubicBezTo>
                    <a:pt x="4664" y="8788"/>
                    <a:pt x="4850" y="8832"/>
                    <a:pt x="5046" y="8832"/>
                  </a:cubicBezTo>
                  <a:cubicBezTo>
                    <a:pt x="5232" y="8832"/>
                    <a:pt x="5428" y="8800"/>
                    <a:pt x="5581" y="8679"/>
                  </a:cubicBezTo>
                  <a:cubicBezTo>
                    <a:pt x="5614" y="8647"/>
                    <a:pt x="5647" y="8603"/>
                    <a:pt x="5647" y="8548"/>
                  </a:cubicBezTo>
                  <a:cubicBezTo>
                    <a:pt x="5647" y="8516"/>
                    <a:pt x="5636" y="8482"/>
                    <a:pt x="5614" y="8450"/>
                  </a:cubicBezTo>
                  <a:cubicBezTo>
                    <a:pt x="5505" y="8264"/>
                    <a:pt x="5461" y="8035"/>
                    <a:pt x="5472" y="7817"/>
                  </a:cubicBezTo>
                  <a:cubicBezTo>
                    <a:pt x="5494" y="7598"/>
                    <a:pt x="5581" y="7358"/>
                    <a:pt x="5472" y="7150"/>
                  </a:cubicBezTo>
                  <a:cubicBezTo>
                    <a:pt x="5450" y="7096"/>
                    <a:pt x="5406" y="7052"/>
                    <a:pt x="5363" y="6997"/>
                  </a:cubicBezTo>
                  <a:cubicBezTo>
                    <a:pt x="5330" y="6953"/>
                    <a:pt x="5309" y="6910"/>
                    <a:pt x="5287" y="6866"/>
                  </a:cubicBezTo>
                  <a:cubicBezTo>
                    <a:pt x="5221" y="6659"/>
                    <a:pt x="5374" y="6462"/>
                    <a:pt x="5428" y="6265"/>
                  </a:cubicBezTo>
                  <a:cubicBezTo>
                    <a:pt x="5516" y="5960"/>
                    <a:pt x="5385" y="5642"/>
                    <a:pt x="5352" y="5337"/>
                  </a:cubicBezTo>
                  <a:cubicBezTo>
                    <a:pt x="5287" y="4693"/>
                    <a:pt x="5428" y="3983"/>
                    <a:pt x="5636" y="3371"/>
                  </a:cubicBezTo>
                  <a:lnTo>
                    <a:pt x="5636" y="3371"/>
                  </a:lnTo>
                  <a:cubicBezTo>
                    <a:pt x="5626" y="3400"/>
                    <a:pt x="5601" y="3413"/>
                    <a:pt x="5568" y="3413"/>
                  </a:cubicBezTo>
                  <a:cubicBezTo>
                    <a:pt x="5414" y="3413"/>
                    <a:pt x="5073" y="3158"/>
                    <a:pt x="5046" y="3087"/>
                  </a:cubicBezTo>
                  <a:cubicBezTo>
                    <a:pt x="4959" y="2923"/>
                    <a:pt x="4959" y="2671"/>
                    <a:pt x="4904" y="2497"/>
                  </a:cubicBezTo>
                  <a:cubicBezTo>
                    <a:pt x="4719" y="1896"/>
                    <a:pt x="4631" y="1273"/>
                    <a:pt x="4588" y="640"/>
                  </a:cubicBezTo>
                  <a:cubicBezTo>
                    <a:pt x="4566" y="465"/>
                    <a:pt x="4522" y="280"/>
                    <a:pt x="4544" y="105"/>
                  </a:cubicBezTo>
                  <a:cubicBezTo>
                    <a:pt x="4478" y="61"/>
                    <a:pt x="4380" y="72"/>
                    <a:pt x="4304" y="61"/>
                  </a:cubicBezTo>
                  <a:cubicBezTo>
                    <a:pt x="4205" y="61"/>
                    <a:pt x="4107" y="50"/>
                    <a:pt x="4008" y="39"/>
                  </a:cubicBezTo>
                  <a:cubicBezTo>
                    <a:pt x="3956" y="39"/>
                    <a:pt x="3883" y="12"/>
                    <a:pt x="3827" y="12"/>
                  </a:cubicBezTo>
                  <a:cubicBezTo>
                    <a:pt x="3814" y="12"/>
                    <a:pt x="3801" y="13"/>
                    <a:pt x="3790" y="18"/>
                  </a:cubicBezTo>
                  <a:cubicBezTo>
                    <a:pt x="3724" y="39"/>
                    <a:pt x="3692" y="149"/>
                    <a:pt x="3659" y="203"/>
                  </a:cubicBezTo>
                  <a:cubicBezTo>
                    <a:pt x="3615" y="268"/>
                    <a:pt x="3561" y="323"/>
                    <a:pt x="3506" y="378"/>
                  </a:cubicBezTo>
                  <a:cubicBezTo>
                    <a:pt x="3287" y="607"/>
                    <a:pt x="2982" y="760"/>
                    <a:pt x="2665" y="793"/>
                  </a:cubicBezTo>
                  <a:cubicBezTo>
                    <a:pt x="2625" y="797"/>
                    <a:pt x="2584" y="799"/>
                    <a:pt x="2543" y="799"/>
                  </a:cubicBezTo>
                  <a:cubicBezTo>
                    <a:pt x="2145" y="799"/>
                    <a:pt x="1743" y="608"/>
                    <a:pt x="1486" y="302"/>
                  </a:cubicBezTo>
                  <a:cubicBezTo>
                    <a:pt x="1420" y="214"/>
                    <a:pt x="1398" y="127"/>
                    <a:pt x="1354" y="39"/>
                  </a:cubicBezTo>
                  <a:cubicBezTo>
                    <a:pt x="1332" y="10"/>
                    <a:pt x="1320" y="1"/>
                    <a:pt x="1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2008425" y="367375"/>
              <a:ext cx="60100" cy="57450"/>
            </a:xfrm>
            <a:custGeom>
              <a:rect b="b" l="l" r="r" t="t"/>
              <a:pathLst>
                <a:path extrusionOk="0" h="2298" w="2404">
                  <a:moveTo>
                    <a:pt x="1437" y="0"/>
                  </a:moveTo>
                  <a:cubicBezTo>
                    <a:pt x="1378" y="0"/>
                    <a:pt x="1317" y="9"/>
                    <a:pt x="1257" y="29"/>
                  </a:cubicBezTo>
                  <a:lnTo>
                    <a:pt x="886" y="160"/>
                  </a:lnTo>
                  <a:cubicBezTo>
                    <a:pt x="700" y="237"/>
                    <a:pt x="569" y="401"/>
                    <a:pt x="558" y="597"/>
                  </a:cubicBezTo>
                  <a:lnTo>
                    <a:pt x="547" y="597"/>
                  </a:lnTo>
                  <a:cubicBezTo>
                    <a:pt x="547" y="674"/>
                    <a:pt x="547" y="740"/>
                    <a:pt x="537" y="805"/>
                  </a:cubicBezTo>
                  <a:lnTo>
                    <a:pt x="537" y="990"/>
                  </a:lnTo>
                  <a:cubicBezTo>
                    <a:pt x="537" y="1100"/>
                    <a:pt x="515" y="1198"/>
                    <a:pt x="482" y="1308"/>
                  </a:cubicBezTo>
                  <a:cubicBezTo>
                    <a:pt x="460" y="1395"/>
                    <a:pt x="406" y="1471"/>
                    <a:pt x="329" y="1526"/>
                  </a:cubicBezTo>
                  <a:cubicBezTo>
                    <a:pt x="253" y="1592"/>
                    <a:pt x="198" y="1602"/>
                    <a:pt x="100" y="1624"/>
                  </a:cubicBezTo>
                  <a:lnTo>
                    <a:pt x="1" y="1646"/>
                  </a:lnTo>
                  <a:cubicBezTo>
                    <a:pt x="132" y="1941"/>
                    <a:pt x="471" y="2225"/>
                    <a:pt x="787" y="2269"/>
                  </a:cubicBezTo>
                  <a:cubicBezTo>
                    <a:pt x="918" y="2289"/>
                    <a:pt x="1039" y="2298"/>
                    <a:pt x="1151" y="2298"/>
                  </a:cubicBezTo>
                  <a:cubicBezTo>
                    <a:pt x="1951" y="2298"/>
                    <a:pt x="2270" y="1834"/>
                    <a:pt x="2404" y="1613"/>
                  </a:cubicBezTo>
                  <a:cubicBezTo>
                    <a:pt x="2382" y="1602"/>
                    <a:pt x="2350" y="1592"/>
                    <a:pt x="2328" y="1592"/>
                  </a:cubicBezTo>
                  <a:cubicBezTo>
                    <a:pt x="2131" y="1526"/>
                    <a:pt x="2044" y="1198"/>
                    <a:pt x="2022" y="969"/>
                  </a:cubicBezTo>
                  <a:cubicBezTo>
                    <a:pt x="2011" y="859"/>
                    <a:pt x="2000" y="718"/>
                    <a:pt x="2000" y="554"/>
                  </a:cubicBezTo>
                  <a:cubicBezTo>
                    <a:pt x="2000" y="235"/>
                    <a:pt x="1734" y="0"/>
                    <a:pt x="1437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1994525" y="307750"/>
              <a:ext cx="91225" cy="80975"/>
            </a:xfrm>
            <a:custGeom>
              <a:rect b="b" l="l" r="r" t="t"/>
              <a:pathLst>
                <a:path extrusionOk="0" h="3239" w="3649">
                  <a:moveTo>
                    <a:pt x="2488" y="0"/>
                  </a:moveTo>
                  <a:cubicBezTo>
                    <a:pt x="2481" y="0"/>
                    <a:pt x="2475" y="1"/>
                    <a:pt x="2469" y="1"/>
                  </a:cubicBezTo>
                  <a:lnTo>
                    <a:pt x="928" y="55"/>
                  </a:lnTo>
                  <a:cubicBezTo>
                    <a:pt x="699" y="55"/>
                    <a:pt x="525" y="263"/>
                    <a:pt x="535" y="492"/>
                  </a:cubicBezTo>
                  <a:lnTo>
                    <a:pt x="601" y="1333"/>
                  </a:lnTo>
                  <a:cubicBezTo>
                    <a:pt x="601" y="1333"/>
                    <a:pt x="457" y="1189"/>
                    <a:pt x="320" y="1189"/>
                  </a:cubicBezTo>
                  <a:cubicBezTo>
                    <a:pt x="247" y="1189"/>
                    <a:pt x="177" y="1230"/>
                    <a:pt x="131" y="1355"/>
                  </a:cubicBezTo>
                  <a:cubicBezTo>
                    <a:pt x="0" y="1727"/>
                    <a:pt x="306" y="2043"/>
                    <a:pt x="546" y="2065"/>
                  </a:cubicBezTo>
                  <a:cubicBezTo>
                    <a:pt x="546" y="2065"/>
                    <a:pt x="928" y="3179"/>
                    <a:pt x="1671" y="3234"/>
                  </a:cubicBezTo>
                  <a:cubicBezTo>
                    <a:pt x="1714" y="3236"/>
                    <a:pt x="1758" y="3238"/>
                    <a:pt x="1803" y="3238"/>
                  </a:cubicBezTo>
                  <a:cubicBezTo>
                    <a:pt x="2165" y="3238"/>
                    <a:pt x="2571" y="3115"/>
                    <a:pt x="2960" y="2152"/>
                  </a:cubicBezTo>
                  <a:cubicBezTo>
                    <a:pt x="3190" y="2087"/>
                    <a:pt x="3649" y="1683"/>
                    <a:pt x="3353" y="1333"/>
                  </a:cubicBezTo>
                  <a:cubicBezTo>
                    <a:pt x="3309" y="1278"/>
                    <a:pt x="3244" y="1246"/>
                    <a:pt x="3178" y="1246"/>
                  </a:cubicBezTo>
                  <a:cubicBezTo>
                    <a:pt x="3124" y="1256"/>
                    <a:pt x="3069" y="1278"/>
                    <a:pt x="3025" y="1355"/>
                  </a:cubicBezTo>
                  <a:cubicBezTo>
                    <a:pt x="3015" y="1147"/>
                    <a:pt x="3037" y="907"/>
                    <a:pt x="3069" y="678"/>
                  </a:cubicBezTo>
                  <a:cubicBezTo>
                    <a:pt x="3123" y="323"/>
                    <a:pt x="2850" y="0"/>
                    <a:pt x="2488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2002175" y="279875"/>
              <a:ext cx="76200" cy="63400"/>
            </a:xfrm>
            <a:custGeom>
              <a:rect b="b" l="l" r="r" t="t"/>
              <a:pathLst>
                <a:path extrusionOk="0" h="2536" w="3048">
                  <a:moveTo>
                    <a:pt x="1910" y="1"/>
                  </a:moveTo>
                  <a:cubicBezTo>
                    <a:pt x="1874" y="1"/>
                    <a:pt x="1838" y="4"/>
                    <a:pt x="1802" y="12"/>
                  </a:cubicBezTo>
                  <a:cubicBezTo>
                    <a:pt x="1693" y="34"/>
                    <a:pt x="1584" y="89"/>
                    <a:pt x="1486" y="143"/>
                  </a:cubicBezTo>
                  <a:cubicBezTo>
                    <a:pt x="1442" y="165"/>
                    <a:pt x="1409" y="187"/>
                    <a:pt x="1376" y="220"/>
                  </a:cubicBezTo>
                  <a:cubicBezTo>
                    <a:pt x="1343" y="264"/>
                    <a:pt x="1333" y="307"/>
                    <a:pt x="1343" y="351"/>
                  </a:cubicBezTo>
                  <a:cubicBezTo>
                    <a:pt x="1212" y="351"/>
                    <a:pt x="1081" y="340"/>
                    <a:pt x="950" y="340"/>
                  </a:cubicBezTo>
                  <a:cubicBezTo>
                    <a:pt x="797" y="340"/>
                    <a:pt x="634" y="340"/>
                    <a:pt x="481" y="383"/>
                  </a:cubicBezTo>
                  <a:cubicBezTo>
                    <a:pt x="328" y="417"/>
                    <a:pt x="185" y="504"/>
                    <a:pt x="98" y="635"/>
                  </a:cubicBezTo>
                  <a:cubicBezTo>
                    <a:pt x="0" y="788"/>
                    <a:pt x="11" y="985"/>
                    <a:pt x="66" y="1148"/>
                  </a:cubicBezTo>
                  <a:cubicBezTo>
                    <a:pt x="120" y="1291"/>
                    <a:pt x="404" y="1345"/>
                    <a:pt x="535" y="1378"/>
                  </a:cubicBezTo>
                  <a:cubicBezTo>
                    <a:pt x="817" y="1454"/>
                    <a:pt x="1111" y="1498"/>
                    <a:pt x="1398" y="1498"/>
                  </a:cubicBezTo>
                  <a:cubicBezTo>
                    <a:pt x="1479" y="1498"/>
                    <a:pt x="1559" y="1494"/>
                    <a:pt x="1639" y="1487"/>
                  </a:cubicBezTo>
                  <a:cubicBezTo>
                    <a:pt x="1804" y="1479"/>
                    <a:pt x="1969" y="1449"/>
                    <a:pt x="2134" y="1449"/>
                  </a:cubicBezTo>
                  <a:cubicBezTo>
                    <a:pt x="2198" y="1449"/>
                    <a:pt x="2262" y="1453"/>
                    <a:pt x="2326" y="1465"/>
                  </a:cubicBezTo>
                  <a:cubicBezTo>
                    <a:pt x="2840" y="1585"/>
                    <a:pt x="2698" y="2142"/>
                    <a:pt x="2709" y="2536"/>
                  </a:cubicBezTo>
                  <a:cubicBezTo>
                    <a:pt x="2709" y="2481"/>
                    <a:pt x="2741" y="2437"/>
                    <a:pt x="2775" y="2405"/>
                  </a:cubicBezTo>
                  <a:cubicBezTo>
                    <a:pt x="2811" y="2375"/>
                    <a:pt x="2843" y="2370"/>
                    <a:pt x="2877" y="2370"/>
                  </a:cubicBezTo>
                  <a:cubicBezTo>
                    <a:pt x="2893" y="2370"/>
                    <a:pt x="2910" y="2371"/>
                    <a:pt x="2927" y="2371"/>
                  </a:cubicBezTo>
                  <a:lnTo>
                    <a:pt x="2938" y="2371"/>
                  </a:lnTo>
                  <a:cubicBezTo>
                    <a:pt x="2993" y="2274"/>
                    <a:pt x="3015" y="2153"/>
                    <a:pt x="3015" y="2044"/>
                  </a:cubicBezTo>
                  <a:cubicBezTo>
                    <a:pt x="3025" y="1924"/>
                    <a:pt x="3047" y="1803"/>
                    <a:pt x="3037" y="1684"/>
                  </a:cubicBezTo>
                  <a:cubicBezTo>
                    <a:pt x="3037" y="1585"/>
                    <a:pt x="2993" y="1487"/>
                    <a:pt x="2993" y="1388"/>
                  </a:cubicBezTo>
                  <a:lnTo>
                    <a:pt x="2993" y="1367"/>
                  </a:lnTo>
                  <a:cubicBezTo>
                    <a:pt x="2993" y="1181"/>
                    <a:pt x="3037" y="985"/>
                    <a:pt x="2971" y="799"/>
                  </a:cubicBezTo>
                  <a:cubicBezTo>
                    <a:pt x="2894" y="570"/>
                    <a:pt x="2741" y="383"/>
                    <a:pt x="2534" y="242"/>
                  </a:cubicBezTo>
                  <a:cubicBezTo>
                    <a:pt x="2356" y="129"/>
                    <a:pt x="2130" y="1"/>
                    <a:pt x="191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2026200" y="384750"/>
              <a:ext cx="27050" cy="4400"/>
            </a:xfrm>
            <a:custGeom>
              <a:rect b="b" l="l" r="r" t="t"/>
              <a:pathLst>
                <a:path extrusionOk="0" h="176" w="1082">
                  <a:moveTo>
                    <a:pt x="1081" y="11"/>
                  </a:moveTo>
                  <a:cubicBezTo>
                    <a:pt x="907" y="110"/>
                    <a:pt x="732" y="164"/>
                    <a:pt x="536" y="176"/>
                  </a:cubicBezTo>
                  <a:lnTo>
                    <a:pt x="536" y="176"/>
                  </a:lnTo>
                  <a:cubicBezTo>
                    <a:pt x="729" y="174"/>
                    <a:pt x="921" y="119"/>
                    <a:pt x="1081" y="11"/>
                  </a:cubicBezTo>
                  <a:close/>
                  <a:moveTo>
                    <a:pt x="0" y="1"/>
                  </a:moveTo>
                  <a:cubicBezTo>
                    <a:pt x="131" y="143"/>
                    <a:pt x="350" y="176"/>
                    <a:pt x="525" y="176"/>
                  </a:cubicBezTo>
                  <a:cubicBezTo>
                    <a:pt x="526" y="176"/>
                    <a:pt x="528" y="176"/>
                    <a:pt x="530" y="176"/>
                  </a:cubicBezTo>
                  <a:lnTo>
                    <a:pt x="530" y="176"/>
                  </a:lnTo>
                  <a:cubicBezTo>
                    <a:pt x="532" y="176"/>
                    <a:pt x="533" y="176"/>
                    <a:pt x="535" y="176"/>
                  </a:cubicBezTo>
                  <a:cubicBezTo>
                    <a:pt x="536" y="176"/>
                    <a:pt x="536" y="176"/>
                    <a:pt x="536" y="176"/>
                  </a:cubicBezTo>
                  <a:lnTo>
                    <a:pt x="536" y="176"/>
                  </a:lnTo>
                  <a:cubicBezTo>
                    <a:pt x="534" y="176"/>
                    <a:pt x="532" y="176"/>
                    <a:pt x="530" y="176"/>
                  </a:cubicBezTo>
                  <a:lnTo>
                    <a:pt x="530" y="176"/>
                  </a:lnTo>
                  <a:cubicBezTo>
                    <a:pt x="346" y="175"/>
                    <a:pt x="141" y="131"/>
                    <a:pt x="11" y="1"/>
                  </a:cubicBezTo>
                  <a:close/>
                </a:path>
              </a:pathLst>
            </a:custGeom>
            <a:solidFill>
              <a:srgbClr val="E767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1865350" y="302550"/>
              <a:ext cx="46725" cy="33075"/>
            </a:xfrm>
            <a:custGeom>
              <a:rect b="b" l="l" r="r" t="t"/>
              <a:pathLst>
                <a:path extrusionOk="0" h="1323" w="1869">
                  <a:moveTo>
                    <a:pt x="471" y="1"/>
                  </a:moveTo>
                  <a:cubicBezTo>
                    <a:pt x="394" y="1"/>
                    <a:pt x="328" y="1"/>
                    <a:pt x="263" y="12"/>
                  </a:cubicBezTo>
                  <a:cubicBezTo>
                    <a:pt x="230" y="12"/>
                    <a:pt x="197" y="12"/>
                    <a:pt x="165" y="34"/>
                  </a:cubicBezTo>
                  <a:cubicBezTo>
                    <a:pt x="143" y="56"/>
                    <a:pt x="131" y="78"/>
                    <a:pt x="121" y="110"/>
                  </a:cubicBezTo>
                  <a:cubicBezTo>
                    <a:pt x="0" y="427"/>
                    <a:pt x="22" y="820"/>
                    <a:pt x="175" y="1115"/>
                  </a:cubicBezTo>
                  <a:cubicBezTo>
                    <a:pt x="263" y="1257"/>
                    <a:pt x="951" y="1323"/>
                    <a:pt x="951" y="1323"/>
                  </a:cubicBezTo>
                  <a:cubicBezTo>
                    <a:pt x="1038" y="1268"/>
                    <a:pt x="1126" y="1235"/>
                    <a:pt x="1213" y="1180"/>
                  </a:cubicBezTo>
                  <a:cubicBezTo>
                    <a:pt x="1333" y="1115"/>
                    <a:pt x="1442" y="1039"/>
                    <a:pt x="1563" y="973"/>
                  </a:cubicBezTo>
                  <a:cubicBezTo>
                    <a:pt x="1628" y="930"/>
                    <a:pt x="1694" y="896"/>
                    <a:pt x="1748" y="842"/>
                  </a:cubicBezTo>
                  <a:cubicBezTo>
                    <a:pt x="1825" y="755"/>
                    <a:pt x="1857" y="612"/>
                    <a:pt x="1869" y="503"/>
                  </a:cubicBezTo>
                  <a:cubicBezTo>
                    <a:pt x="1869" y="449"/>
                    <a:pt x="1869" y="384"/>
                    <a:pt x="1847" y="328"/>
                  </a:cubicBezTo>
                  <a:cubicBezTo>
                    <a:pt x="1811" y="266"/>
                    <a:pt x="1730" y="225"/>
                    <a:pt x="1660" y="225"/>
                  </a:cubicBezTo>
                  <a:cubicBezTo>
                    <a:pt x="1645" y="225"/>
                    <a:pt x="1630" y="227"/>
                    <a:pt x="1617" y="231"/>
                  </a:cubicBezTo>
                  <a:cubicBezTo>
                    <a:pt x="1530" y="252"/>
                    <a:pt x="1464" y="340"/>
                    <a:pt x="1454" y="427"/>
                  </a:cubicBezTo>
                  <a:lnTo>
                    <a:pt x="1454" y="481"/>
                  </a:lnTo>
                  <a:cubicBezTo>
                    <a:pt x="1442" y="427"/>
                    <a:pt x="1442" y="372"/>
                    <a:pt x="1432" y="318"/>
                  </a:cubicBezTo>
                  <a:cubicBezTo>
                    <a:pt x="1410" y="197"/>
                    <a:pt x="1366" y="66"/>
                    <a:pt x="1246" y="23"/>
                  </a:cubicBezTo>
                  <a:cubicBezTo>
                    <a:pt x="1202" y="1"/>
                    <a:pt x="1148" y="1"/>
                    <a:pt x="1093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0"/>
            <p:cNvSpPr/>
            <p:nvPr/>
          </p:nvSpPr>
          <p:spPr>
            <a:xfrm>
              <a:off x="1893200" y="297650"/>
              <a:ext cx="11225" cy="23250"/>
            </a:xfrm>
            <a:custGeom>
              <a:rect b="b" l="l" r="r" t="t"/>
              <a:pathLst>
                <a:path extrusionOk="0" h="930" w="449">
                  <a:moveTo>
                    <a:pt x="153" y="0"/>
                  </a:moveTo>
                  <a:cubicBezTo>
                    <a:pt x="110" y="0"/>
                    <a:pt x="77" y="33"/>
                    <a:pt x="56" y="66"/>
                  </a:cubicBezTo>
                  <a:cubicBezTo>
                    <a:pt x="44" y="77"/>
                    <a:pt x="34" y="99"/>
                    <a:pt x="22" y="109"/>
                  </a:cubicBezTo>
                  <a:lnTo>
                    <a:pt x="1" y="109"/>
                  </a:lnTo>
                  <a:lnTo>
                    <a:pt x="1" y="153"/>
                  </a:lnTo>
                  <a:cubicBezTo>
                    <a:pt x="1" y="240"/>
                    <a:pt x="1" y="328"/>
                    <a:pt x="22" y="415"/>
                  </a:cubicBezTo>
                  <a:cubicBezTo>
                    <a:pt x="34" y="546"/>
                    <a:pt x="77" y="667"/>
                    <a:pt x="143" y="776"/>
                  </a:cubicBezTo>
                  <a:cubicBezTo>
                    <a:pt x="174" y="823"/>
                    <a:pt x="271" y="929"/>
                    <a:pt x="344" y="929"/>
                  </a:cubicBezTo>
                  <a:cubicBezTo>
                    <a:pt x="374" y="929"/>
                    <a:pt x="400" y="911"/>
                    <a:pt x="416" y="864"/>
                  </a:cubicBezTo>
                  <a:cubicBezTo>
                    <a:pt x="449" y="743"/>
                    <a:pt x="449" y="612"/>
                    <a:pt x="449" y="481"/>
                  </a:cubicBezTo>
                  <a:cubicBezTo>
                    <a:pt x="449" y="415"/>
                    <a:pt x="437" y="350"/>
                    <a:pt x="437" y="284"/>
                  </a:cubicBezTo>
                  <a:cubicBezTo>
                    <a:pt x="437" y="240"/>
                    <a:pt x="437" y="186"/>
                    <a:pt x="427" y="153"/>
                  </a:cubicBezTo>
                  <a:cubicBezTo>
                    <a:pt x="416" y="88"/>
                    <a:pt x="340" y="33"/>
                    <a:pt x="274" y="12"/>
                  </a:cubicBezTo>
                  <a:cubicBezTo>
                    <a:pt x="252" y="0"/>
                    <a:pt x="230" y="0"/>
                    <a:pt x="208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"/>
            <p:cNvSpPr/>
            <p:nvPr/>
          </p:nvSpPr>
          <p:spPr>
            <a:xfrm>
              <a:off x="1868075" y="296550"/>
              <a:ext cx="26800" cy="23500"/>
            </a:xfrm>
            <a:custGeom>
              <a:rect b="b" l="l" r="r" t="t"/>
              <a:pathLst>
                <a:path extrusionOk="0" h="940" w="1072">
                  <a:moveTo>
                    <a:pt x="809" y="0"/>
                  </a:moveTo>
                  <a:cubicBezTo>
                    <a:pt x="777" y="0"/>
                    <a:pt x="743" y="0"/>
                    <a:pt x="711" y="12"/>
                  </a:cubicBezTo>
                  <a:cubicBezTo>
                    <a:pt x="689" y="22"/>
                    <a:pt x="678" y="44"/>
                    <a:pt x="656" y="66"/>
                  </a:cubicBezTo>
                  <a:cubicBezTo>
                    <a:pt x="634" y="77"/>
                    <a:pt x="656" y="77"/>
                    <a:pt x="634" y="77"/>
                  </a:cubicBezTo>
                  <a:cubicBezTo>
                    <a:pt x="612" y="66"/>
                    <a:pt x="602" y="56"/>
                    <a:pt x="580" y="56"/>
                  </a:cubicBezTo>
                  <a:cubicBezTo>
                    <a:pt x="532" y="40"/>
                    <a:pt x="484" y="29"/>
                    <a:pt x="436" y="29"/>
                  </a:cubicBezTo>
                  <a:cubicBezTo>
                    <a:pt x="419" y="29"/>
                    <a:pt x="401" y="31"/>
                    <a:pt x="383" y="34"/>
                  </a:cubicBezTo>
                  <a:cubicBezTo>
                    <a:pt x="318" y="44"/>
                    <a:pt x="252" y="66"/>
                    <a:pt x="219" y="121"/>
                  </a:cubicBezTo>
                  <a:cubicBezTo>
                    <a:pt x="209" y="132"/>
                    <a:pt x="209" y="132"/>
                    <a:pt x="197" y="132"/>
                  </a:cubicBezTo>
                  <a:cubicBezTo>
                    <a:pt x="194" y="135"/>
                    <a:pt x="190" y="137"/>
                    <a:pt x="186" y="137"/>
                  </a:cubicBezTo>
                  <a:cubicBezTo>
                    <a:pt x="178" y="137"/>
                    <a:pt x="168" y="132"/>
                    <a:pt x="154" y="132"/>
                  </a:cubicBezTo>
                  <a:cubicBezTo>
                    <a:pt x="121" y="132"/>
                    <a:pt x="88" y="165"/>
                    <a:pt x="78" y="197"/>
                  </a:cubicBezTo>
                  <a:cubicBezTo>
                    <a:pt x="22" y="284"/>
                    <a:pt x="1" y="383"/>
                    <a:pt x="1" y="481"/>
                  </a:cubicBezTo>
                  <a:cubicBezTo>
                    <a:pt x="1" y="612"/>
                    <a:pt x="56" y="733"/>
                    <a:pt x="121" y="852"/>
                  </a:cubicBezTo>
                  <a:cubicBezTo>
                    <a:pt x="132" y="864"/>
                    <a:pt x="157" y="867"/>
                    <a:pt x="187" y="867"/>
                  </a:cubicBezTo>
                  <a:cubicBezTo>
                    <a:pt x="245" y="867"/>
                    <a:pt x="318" y="852"/>
                    <a:pt x="318" y="852"/>
                  </a:cubicBezTo>
                  <a:lnTo>
                    <a:pt x="427" y="721"/>
                  </a:lnTo>
                  <a:cubicBezTo>
                    <a:pt x="438" y="755"/>
                    <a:pt x="438" y="776"/>
                    <a:pt x="438" y="809"/>
                  </a:cubicBezTo>
                  <a:cubicBezTo>
                    <a:pt x="449" y="842"/>
                    <a:pt x="449" y="874"/>
                    <a:pt x="459" y="896"/>
                  </a:cubicBezTo>
                  <a:cubicBezTo>
                    <a:pt x="481" y="918"/>
                    <a:pt x="503" y="940"/>
                    <a:pt x="536" y="940"/>
                  </a:cubicBezTo>
                  <a:cubicBezTo>
                    <a:pt x="547" y="940"/>
                    <a:pt x="569" y="940"/>
                    <a:pt x="580" y="929"/>
                  </a:cubicBezTo>
                  <a:cubicBezTo>
                    <a:pt x="646" y="908"/>
                    <a:pt x="700" y="864"/>
                    <a:pt x="733" y="809"/>
                  </a:cubicBezTo>
                  <a:cubicBezTo>
                    <a:pt x="755" y="831"/>
                    <a:pt x="755" y="864"/>
                    <a:pt x="765" y="886"/>
                  </a:cubicBezTo>
                  <a:cubicBezTo>
                    <a:pt x="782" y="910"/>
                    <a:pt x="804" y="922"/>
                    <a:pt x="833" y="922"/>
                  </a:cubicBezTo>
                  <a:cubicBezTo>
                    <a:pt x="843" y="922"/>
                    <a:pt x="853" y="921"/>
                    <a:pt x="864" y="918"/>
                  </a:cubicBezTo>
                  <a:cubicBezTo>
                    <a:pt x="896" y="908"/>
                    <a:pt x="918" y="886"/>
                    <a:pt x="940" y="852"/>
                  </a:cubicBezTo>
                  <a:cubicBezTo>
                    <a:pt x="962" y="831"/>
                    <a:pt x="984" y="798"/>
                    <a:pt x="1006" y="765"/>
                  </a:cubicBezTo>
                  <a:lnTo>
                    <a:pt x="1049" y="580"/>
                  </a:lnTo>
                  <a:lnTo>
                    <a:pt x="1071" y="284"/>
                  </a:lnTo>
                  <a:cubicBezTo>
                    <a:pt x="1071" y="252"/>
                    <a:pt x="1061" y="219"/>
                    <a:pt x="1049" y="197"/>
                  </a:cubicBezTo>
                  <a:cubicBezTo>
                    <a:pt x="1049" y="165"/>
                    <a:pt x="1039" y="132"/>
                    <a:pt x="1039" y="99"/>
                  </a:cubicBezTo>
                  <a:cubicBezTo>
                    <a:pt x="1006" y="99"/>
                    <a:pt x="962" y="56"/>
                    <a:pt x="929" y="34"/>
                  </a:cubicBezTo>
                  <a:cubicBezTo>
                    <a:pt x="896" y="22"/>
                    <a:pt x="853" y="12"/>
                    <a:pt x="809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1970200" y="845150"/>
              <a:ext cx="53000" cy="68975"/>
            </a:xfrm>
            <a:custGeom>
              <a:rect b="b" l="l" r="r" t="t"/>
              <a:pathLst>
                <a:path extrusionOk="0" h="2759" w="2120">
                  <a:moveTo>
                    <a:pt x="853" y="1"/>
                  </a:moveTo>
                  <a:cubicBezTo>
                    <a:pt x="777" y="208"/>
                    <a:pt x="656" y="405"/>
                    <a:pt x="503" y="579"/>
                  </a:cubicBezTo>
                  <a:cubicBezTo>
                    <a:pt x="383" y="710"/>
                    <a:pt x="110" y="853"/>
                    <a:pt x="34" y="1006"/>
                  </a:cubicBezTo>
                  <a:cubicBezTo>
                    <a:pt x="23" y="1028"/>
                    <a:pt x="12" y="1060"/>
                    <a:pt x="1" y="1093"/>
                  </a:cubicBezTo>
                  <a:cubicBezTo>
                    <a:pt x="34" y="1125"/>
                    <a:pt x="66" y="1147"/>
                    <a:pt x="88" y="1180"/>
                  </a:cubicBezTo>
                  <a:cubicBezTo>
                    <a:pt x="536" y="1661"/>
                    <a:pt x="995" y="2043"/>
                    <a:pt x="1377" y="2589"/>
                  </a:cubicBezTo>
                  <a:cubicBezTo>
                    <a:pt x="1421" y="2666"/>
                    <a:pt x="1486" y="2742"/>
                    <a:pt x="1574" y="2753"/>
                  </a:cubicBezTo>
                  <a:cubicBezTo>
                    <a:pt x="1586" y="2757"/>
                    <a:pt x="1598" y="2758"/>
                    <a:pt x="1610" y="2758"/>
                  </a:cubicBezTo>
                  <a:cubicBezTo>
                    <a:pt x="1674" y="2758"/>
                    <a:pt x="1737" y="2713"/>
                    <a:pt x="1792" y="2676"/>
                  </a:cubicBezTo>
                  <a:cubicBezTo>
                    <a:pt x="1913" y="2600"/>
                    <a:pt x="2087" y="2502"/>
                    <a:pt x="2109" y="2349"/>
                  </a:cubicBezTo>
                  <a:cubicBezTo>
                    <a:pt x="2120" y="2316"/>
                    <a:pt x="2109" y="2283"/>
                    <a:pt x="2098" y="2251"/>
                  </a:cubicBezTo>
                  <a:cubicBezTo>
                    <a:pt x="2000" y="1923"/>
                    <a:pt x="1858" y="1584"/>
                    <a:pt x="1694" y="1290"/>
                  </a:cubicBezTo>
                  <a:cubicBezTo>
                    <a:pt x="1541" y="1028"/>
                    <a:pt x="1301" y="831"/>
                    <a:pt x="1148" y="569"/>
                  </a:cubicBezTo>
                  <a:cubicBezTo>
                    <a:pt x="1093" y="460"/>
                    <a:pt x="1039" y="361"/>
                    <a:pt x="984" y="252"/>
                  </a:cubicBezTo>
                  <a:cubicBezTo>
                    <a:pt x="940" y="164"/>
                    <a:pt x="896" y="88"/>
                    <a:pt x="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"/>
            <p:cNvSpPr/>
            <p:nvPr/>
          </p:nvSpPr>
          <p:spPr>
            <a:xfrm>
              <a:off x="1986600" y="865850"/>
              <a:ext cx="64750" cy="102525"/>
            </a:xfrm>
            <a:custGeom>
              <a:rect b="b" l="l" r="r" t="t"/>
              <a:pathLst>
                <a:path extrusionOk="0" h="4101" w="2590">
                  <a:moveTo>
                    <a:pt x="1950" y="0"/>
                  </a:moveTo>
                  <a:cubicBezTo>
                    <a:pt x="1923" y="0"/>
                    <a:pt x="1896" y="1"/>
                    <a:pt x="1868" y="3"/>
                  </a:cubicBezTo>
                  <a:cubicBezTo>
                    <a:pt x="1759" y="13"/>
                    <a:pt x="1639" y="35"/>
                    <a:pt x="1529" y="68"/>
                  </a:cubicBezTo>
                  <a:cubicBezTo>
                    <a:pt x="1376" y="112"/>
                    <a:pt x="1223" y="123"/>
                    <a:pt x="1082" y="178"/>
                  </a:cubicBezTo>
                  <a:cubicBezTo>
                    <a:pt x="1027" y="200"/>
                    <a:pt x="983" y="221"/>
                    <a:pt x="939" y="265"/>
                  </a:cubicBezTo>
                  <a:cubicBezTo>
                    <a:pt x="842" y="352"/>
                    <a:pt x="918" y="462"/>
                    <a:pt x="961" y="560"/>
                  </a:cubicBezTo>
                  <a:cubicBezTo>
                    <a:pt x="1060" y="800"/>
                    <a:pt x="1126" y="1062"/>
                    <a:pt x="1180" y="1314"/>
                  </a:cubicBezTo>
                  <a:cubicBezTo>
                    <a:pt x="1191" y="1368"/>
                    <a:pt x="1202" y="1412"/>
                    <a:pt x="1191" y="1467"/>
                  </a:cubicBezTo>
                  <a:cubicBezTo>
                    <a:pt x="1180" y="1510"/>
                    <a:pt x="1147" y="1554"/>
                    <a:pt x="1104" y="1564"/>
                  </a:cubicBezTo>
                  <a:cubicBezTo>
                    <a:pt x="1092" y="1568"/>
                    <a:pt x="1080" y="1569"/>
                    <a:pt x="1069" y="1569"/>
                  </a:cubicBezTo>
                  <a:cubicBezTo>
                    <a:pt x="1037" y="1569"/>
                    <a:pt x="1007" y="1559"/>
                    <a:pt x="983" y="1543"/>
                  </a:cubicBezTo>
                  <a:cubicBezTo>
                    <a:pt x="896" y="1488"/>
                    <a:pt x="874" y="1412"/>
                    <a:pt x="820" y="1336"/>
                  </a:cubicBezTo>
                  <a:cubicBezTo>
                    <a:pt x="732" y="1248"/>
                    <a:pt x="612" y="1193"/>
                    <a:pt x="503" y="1161"/>
                  </a:cubicBezTo>
                  <a:cubicBezTo>
                    <a:pt x="459" y="1139"/>
                    <a:pt x="415" y="1139"/>
                    <a:pt x="371" y="1139"/>
                  </a:cubicBezTo>
                  <a:cubicBezTo>
                    <a:pt x="284" y="1161"/>
                    <a:pt x="230" y="1237"/>
                    <a:pt x="175" y="1314"/>
                  </a:cubicBezTo>
                  <a:cubicBezTo>
                    <a:pt x="131" y="1379"/>
                    <a:pt x="77" y="1455"/>
                    <a:pt x="55" y="1532"/>
                  </a:cubicBezTo>
                  <a:cubicBezTo>
                    <a:pt x="0" y="1761"/>
                    <a:pt x="240" y="1838"/>
                    <a:pt x="393" y="1947"/>
                  </a:cubicBezTo>
                  <a:cubicBezTo>
                    <a:pt x="568" y="2078"/>
                    <a:pt x="711" y="2373"/>
                    <a:pt x="754" y="2591"/>
                  </a:cubicBezTo>
                  <a:cubicBezTo>
                    <a:pt x="808" y="2832"/>
                    <a:pt x="787" y="3072"/>
                    <a:pt x="798" y="3312"/>
                  </a:cubicBezTo>
                  <a:cubicBezTo>
                    <a:pt x="798" y="3509"/>
                    <a:pt x="732" y="3935"/>
                    <a:pt x="896" y="4044"/>
                  </a:cubicBezTo>
                  <a:cubicBezTo>
                    <a:pt x="953" y="4083"/>
                    <a:pt x="1021" y="4100"/>
                    <a:pt x="1091" y="4100"/>
                  </a:cubicBezTo>
                  <a:cubicBezTo>
                    <a:pt x="1179" y="4100"/>
                    <a:pt x="1270" y="4072"/>
                    <a:pt x="1344" y="4023"/>
                  </a:cubicBezTo>
                  <a:cubicBezTo>
                    <a:pt x="1475" y="3946"/>
                    <a:pt x="1682" y="3618"/>
                    <a:pt x="1770" y="3498"/>
                  </a:cubicBezTo>
                  <a:cubicBezTo>
                    <a:pt x="2010" y="3159"/>
                    <a:pt x="2218" y="2777"/>
                    <a:pt x="2250" y="2362"/>
                  </a:cubicBezTo>
                  <a:cubicBezTo>
                    <a:pt x="2250" y="2275"/>
                    <a:pt x="2250" y="2188"/>
                    <a:pt x="2272" y="2111"/>
                  </a:cubicBezTo>
                  <a:cubicBezTo>
                    <a:pt x="2294" y="2013"/>
                    <a:pt x="2338" y="1936"/>
                    <a:pt x="2371" y="1848"/>
                  </a:cubicBezTo>
                  <a:cubicBezTo>
                    <a:pt x="2589" y="1336"/>
                    <a:pt x="2534" y="746"/>
                    <a:pt x="2436" y="188"/>
                  </a:cubicBezTo>
                  <a:cubicBezTo>
                    <a:pt x="2425" y="166"/>
                    <a:pt x="2425" y="145"/>
                    <a:pt x="2403" y="123"/>
                  </a:cubicBezTo>
                  <a:cubicBezTo>
                    <a:pt x="2393" y="101"/>
                    <a:pt x="2371" y="90"/>
                    <a:pt x="2338" y="79"/>
                  </a:cubicBezTo>
                  <a:cubicBezTo>
                    <a:pt x="2220" y="24"/>
                    <a:pt x="2086" y="0"/>
                    <a:pt x="19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1" name="Google Shape;441;p10"/>
            <p:cNvSpPr/>
            <p:nvPr/>
          </p:nvSpPr>
          <p:spPr>
            <a:xfrm>
              <a:off x="2017175" y="865850"/>
              <a:ext cx="34175" cy="101925"/>
            </a:xfrm>
            <a:custGeom>
              <a:rect b="b" l="l" r="r" t="t"/>
              <a:pathLst>
                <a:path extrusionOk="0" h="4077" w="1367">
                  <a:moveTo>
                    <a:pt x="756" y="1"/>
                  </a:moveTo>
                  <a:cubicBezTo>
                    <a:pt x="737" y="1"/>
                    <a:pt x="718" y="1"/>
                    <a:pt x="700" y="3"/>
                  </a:cubicBezTo>
                  <a:cubicBezTo>
                    <a:pt x="711" y="79"/>
                    <a:pt x="755" y="145"/>
                    <a:pt x="787" y="221"/>
                  </a:cubicBezTo>
                  <a:cubicBezTo>
                    <a:pt x="886" y="440"/>
                    <a:pt x="907" y="702"/>
                    <a:pt x="886" y="953"/>
                  </a:cubicBezTo>
                  <a:cubicBezTo>
                    <a:pt x="852" y="1193"/>
                    <a:pt x="787" y="1433"/>
                    <a:pt x="743" y="1674"/>
                  </a:cubicBezTo>
                  <a:cubicBezTo>
                    <a:pt x="656" y="2078"/>
                    <a:pt x="612" y="2482"/>
                    <a:pt x="514" y="2875"/>
                  </a:cubicBezTo>
                  <a:cubicBezTo>
                    <a:pt x="471" y="3072"/>
                    <a:pt x="306" y="3455"/>
                    <a:pt x="230" y="3640"/>
                  </a:cubicBezTo>
                  <a:cubicBezTo>
                    <a:pt x="165" y="3793"/>
                    <a:pt x="56" y="3935"/>
                    <a:pt x="0" y="4077"/>
                  </a:cubicBezTo>
                  <a:cubicBezTo>
                    <a:pt x="44" y="4066"/>
                    <a:pt x="77" y="4044"/>
                    <a:pt x="121" y="4023"/>
                  </a:cubicBezTo>
                  <a:cubicBezTo>
                    <a:pt x="252" y="3946"/>
                    <a:pt x="459" y="3618"/>
                    <a:pt x="547" y="3498"/>
                  </a:cubicBezTo>
                  <a:cubicBezTo>
                    <a:pt x="787" y="3159"/>
                    <a:pt x="995" y="2777"/>
                    <a:pt x="1027" y="2362"/>
                  </a:cubicBezTo>
                  <a:cubicBezTo>
                    <a:pt x="1027" y="2275"/>
                    <a:pt x="1027" y="2188"/>
                    <a:pt x="1049" y="2111"/>
                  </a:cubicBezTo>
                  <a:cubicBezTo>
                    <a:pt x="1071" y="2013"/>
                    <a:pt x="1115" y="1936"/>
                    <a:pt x="1148" y="1848"/>
                  </a:cubicBezTo>
                  <a:cubicBezTo>
                    <a:pt x="1366" y="1336"/>
                    <a:pt x="1311" y="746"/>
                    <a:pt x="1213" y="188"/>
                  </a:cubicBezTo>
                  <a:cubicBezTo>
                    <a:pt x="1202" y="166"/>
                    <a:pt x="1202" y="145"/>
                    <a:pt x="1180" y="123"/>
                  </a:cubicBezTo>
                  <a:cubicBezTo>
                    <a:pt x="1170" y="101"/>
                    <a:pt x="1148" y="90"/>
                    <a:pt x="1115" y="79"/>
                  </a:cubicBezTo>
                  <a:cubicBezTo>
                    <a:pt x="1001" y="32"/>
                    <a:pt x="879" y="1"/>
                    <a:pt x="75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0"/>
            <p:cNvSpPr/>
            <p:nvPr/>
          </p:nvSpPr>
          <p:spPr>
            <a:xfrm>
              <a:off x="1980650" y="579350"/>
              <a:ext cx="85150" cy="34450"/>
            </a:xfrm>
            <a:custGeom>
              <a:rect b="b" l="l" r="r" t="t"/>
              <a:pathLst>
                <a:path extrusionOk="0" h="1378" w="3406">
                  <a:moveTo>
                    <a:pt x="195" y="1"/>
                  </a:moveTo>
                  <a:cubicBezTo>
                    <a:pt x="1" y="1"/>
                    <a:pt x="501" y="454"/>
                    <a:pt x="588" y="540"/>
                  </a:cubicBezTo>
                  <a:cubicBezTo>
                    <a:pt x="796" y="759"/>
                    <a:pt x="1046" y="933"/>
                    <a:pt x="1330" y="1075"/>
                  </a:cubicBezTo>
                  <a:cubicBezTo>
                    <a:pt x="1736" y="1269"/>
                    <a:pt x="2207" y="1378"/>
                    <a:pt x="2677" y="1378"/>
                  </a:cubicBezTo>
                  <a:cubicBezTo>
                    <a:pt x="2789" y="1378"/>
                    <a:pt x="2901" y="1372"/>
                    <a:pt x="3013" y="1359"/>
                  </a:cubicBezTo>
                  <a:cubicBezTo>
                    <a:pt x="3089" y="1348"/>
                    <a:pt x="3177" y="1327"/>
                    <a:pt x="3242" y="1283"/>
                  </a:cubicBezTo>
                  <a:cubicBezTo>
                    <a:pt x="3406" y="1174"/>
                    <a:pt x="3340" y="922"/>
                    <a:pt x="3165" y="813"/>
                  </a:cubicBezTo>
                  <a:cubicBezTo>
                    <a:pt x="2991" y="704"/>
                    <a:pt x="2772" y="693"/>
                    <a:pt x="2554" y="682"/>
                  </a:cubicBezTo>
                  <a:cubicBezTo>
                    <a:pt x="2194" y="649"/>
                    <a:pt x="1833" y="584"/>
                    <a:pt x="1495" y="496"/>
                  </a:cubicBezTo>
                  <a:cubicBezTo>
                    <a:pt x="1167" y="398"/>
                    <a:pt x="817" y="245"/>
                    <a:pt x="522" y="114"/>
                  </a:cubicBezTo>
                  <a:cubicBezTo>
                    <a:pt x="349" y="33"/>
                    <a:pt x="247" y="1"/>
                    <a:pt x="1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3" name="Google Shape;443;p10"/>
            <p:cNvSpPr/>
            <p:nvPr/>
          </p:nvSpPr>
          <p:spPr>
            <a:xfrm>
              <a:off x="2035200" y="536050"/>
              <a:ext cx="73750" cy="39350"/>
            </a:xfrm>
            <a:custGeom>
              <a:rect b="b" l="l" r="r" t="t"/>
              <a:pathLst>
                <a:path extrusionOk="0" h="1574" w="2950">
                  <a:moveTo>
                    <a:pt x="2950" y="0"/>
                  </a:moveTo>
                  <a:lnTo>
                    <a:pt x="2950" y="0"/>
                  </a:lnTo>
                  <a:cubicBezTo>
                    <a:pt x="2742" y="11"/>
                    <a:pt x="2425" y="273"/>
                    <a:pt x="2240" y="382"/>
                  </a:cubicBezTo>
                  <a:cubicBezTo>
                    <a:pt x="1988" y="525"/>
                    <a:pt x="1738" y="656"/>
                    <a:pt x="1475" y="797"/>
                  </a:cubicBezTo>
                  <a:cubicBezTo>
                    <a:pt x="1289" y="906"/>
                    <a:pt x="1093" y="1005"/>
                    <a:pt x="886" y="1059"/>
                  </a:cubicBezTo>
                  <a:cubicBezTo>
                    <a:pt x="721" y="1103"/>
                    <a:pt x="547" y="1114"/>
                    <a:pt x="383" y="1114"/>
                  </a:cubicBezTo>
                  <a:cubicBezTo>
                    <a:pt x="252" y="1125"/>
                    <a:pt x="77" y="1136"/>
                    <a:pt x="34" y="1267"/>
                  </a:cubicBezTo>
                  <a:cubicBezTo>
                    <a:pt x="0" y="1355"/>
                    <a:pt x="44" y="1464"/>
                    <a:pt x="121" y="1518"/>
                  </a:cubicBezTo>
                  <a:cubicBezTo>
                    <a:pt x="208" y="1562"/>
                    <a:pt x="306" y="1573"/>
                    <a:pt x="405" y="1573"/>
                  </a:cubicBezTo>
                  <a:cubicBezTo>
                    <a:pt x="558" y="1562"/>
                    <a:pt x="711" y="1508"/>
                    <a:pt x="852" y="1442"/>
                  </a:cubicBezTo>
                  <a:cubicBezTo>
                    <a:pt x="1497" y="1180"/>
                    <a:pt x="2087" y="819"/>
                    <a:pt x="2622" y="372"/>
                  </a:cubicBezTo>
                  <a:cubicBezTo>
                    <a:pt x="2742" y="273"/>
                    <a:pt x="2895" y="153"/>
                    <a:pt x="29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10"/>
            <p:cNvSpPr/>
            <p:nvPr/>
          </p:nvSpPr>
          <p:spPr>
            <a:xfrm>
              <a:off x="1985225" y="267475"/>
              <a:ext cx="83850" cy="48275"/>
            </a:xfrm>
            <a:custGeom>
              <a:rect b="b" l="l" r="r" t="t"/>
              <a:pathLst>
                <a:path extrusionOk="0" h="1931" w="3354">
                  <a:moveTo>
                    <a:pt x="740" y="1"/>
                  </a:moveTo>
                  <a:cubicBezTo>
                    <a:pt x="663" y="1"/>
                    <a:pt x="585" y="20"/>
                    <a:pt x="514" y="71"/>
                  </a:cubicBezTo>
                  <a:cubicBezTo>
                    <a:pt x="317" y="224"/>
                    <a:pt x="426" y="563"/>
                    <a:pt x="460" y="639"/>
                  </a:cubicBezTo>
                  <a:cubicBezTo>
                    <a:pt x="406" y="613"/>
                    <a:pt x="360" y="579"/>
                    <a:pt x="304" y="579"/>
                  </a:cubicBezTo>
                  <a:cubicBezTo>
                    <a:pt x="291" y="579"/>
                    <a:pt x="277" y="581"/>
                    <a:pt x="263" y="585"/>
                  </a:cubicBezTo>
                  <a:cubicBezTo>
                    <a:pt x="241" y="585"/>
                    <a:pt x="208" y="607"/>
                    <a:pt x="186" y="617"/>
                  </a:cubicBezTo>
                  <a:cubicBezTo>
                    <a:pt x="1" y="770"/>
                    <a:pt x="142" y="1447"/>
                    <a:pt x="1028" y="1775"/>
                  </a:cubicBezTo>
                  <a:cubicBezTo>
                    <a:pt x="1294" y="1866"/>
                    <a:pt x="1867" y="1930"/>
                    <a:pt x="2328" y="1930"/>
                  </a:cubicBezTo>
                  <a:cubicBezTo>
                    <a:pt x="2641" y="1930"/>
                    <a:pt x="2903" y="1901"/>
                    <a:pt x="2982" y="1830"/>
                  </a:cubicBezTo>
                  <a:lnTo>
                    <a:pt x="3266" y="1338"/>
                  </a:lnTo>
                  <a:cubicBezTo>
                    <a:pt x="3354" y="1098"/>
                    <a:pt x="3223" y="825"/>
                    <a:pt x="3037" y="661"/>
                  </a:cubicBezTo>
                  <a:cubicBezTo>
                    <a:pt x="2851" y="519"/>
                    <a:pt x="2513" y="399"/>
                    <a:pt x="2327" y="246"/>
                  </a:cubicBezTo>
                  <a:cubicBezTo>
                    <a:pt x="2171" y="124"/>
                    <a:pt x="2064" y="78"/>
                    <a:pt x="1992" y="78"/>
                  </a:cubicBezTo>
                  <a:cubicBezTo>
                    <a:pt x="1786" y="78"/>
                    <a:pt x="1858" y="443"/>
                    <a:pt x="1858" y="443"/>
                  </a:cubicBezTo>
                  <a:cubicBezTo>
                    <a:pt x="1858" y="443"/>
                    <a:pt x="1639" y="410"/>
                    <a:pt x="1224" y="180"/>
                  </a:cubicBezTo>
                  <a:cubicBezTo>
                    <a:pt x="1176" y="157"/>
                    <a:pt x="960" y="1"/>
                    <a:pt x="7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1"/>
          <p:cNvSpPr txBox="1"/>
          <p:nvPr>
            <p:ph type="title"/>
          </p:nvPr>
        </p:nvSpPr>
        <p:spPr>
          <a:xfrm>
            <a:off x="0" y="105765"/>
            <a:ext cx="9144000" cy="5029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/>
              <a:t>Ex 3. Write complete sentences from the prompts. You may have to change the words given. (P.21)</a:t>
            </a:r>
            <a:br>
              <a:rPr lang="en-US" sz="2000"/>
            </a:br>
            <a:endParaRPr sz="2000"/>
          </a:p>
        </p:txBody>
      </p:sp>
      <p:sp>
        <p:nvSpPr>
          <p:cNvPr id="450" name="Google Shape;450;p11"/>
          <p:cNvSpPr/>
          <p:nvPr/>
        </p:nvSpPr>
        <p:spPr>
          <a:xfrm>
            <a:off x="640080" y="668953"/>
            <a:ext cx="7863840" cy="38055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tofu/ be/ healthy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many/ Vietnamese/ drink/ green tea.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she/ not/ use/ suncream.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father/ not/ exercise/ every morning.</a:t>
            </a:r>
            <a:endParaRPr/>
          </a:p>
          <a:p>
            <a:pPr indent="-457200" lvl="0" marL="45720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most children/ have/ chapped lips and skin/ winter.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2"/>
          <p:cNvSpPr txBox="1"/>
          <p:nvPr>
            <p:ph type="title"/>
          </p:nvPr>
        </p:nvSpPr>
        <p:spPr>
          <a:xfrm>
            <a:off x="0" y="105765"/>
            <a:ext cx="9144000" cy="5029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/>
              <a:t>Ex 3. Write complete sentences from the prompts. You may have to change the words given. (P.21)</a:t>
            </a:r>
            <a:br>
              <a:rPr lang="en-US" sz="2000"/>
            </a:br>
            <a:endParaRPr sz="2000"/>
          </a:p>
        </p:txBody>
      </p:sp>
      <p:sp>
        <p:nvSpPr>
          <p:cNvPr id="456" name="Google Shape;456;p12"/>
          <p:cNvSpPr/>
          <p:nvPr/>
        </p:nvSpPr>
        <p:spPr>
          <a:xfrm>
            <a:off x="512064" y="828139"/>
            <a:ext cx="7863840" cy="26899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tofu/ be/ healthy</a:t>
            </a:r>
            <a:endParaRPr/>
          </a:p>
          <a:p>
            <a:pPr indent="-457200" lvl="0" marL="4572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many/ Vietnamese/ drink/ green tea.</a:t>
            </a:r>
            <a:endParaRPr/>
          </a:p>
          <a:p>
            <a:pPr indent="-457200" lvl="0" marL="457200" marR="0" rtl="0" algn="l">
              <a:lnSpc>
                <a:spcPct val="3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she/ not/ use/ suncream.</a:t>
            </a:r>
            <a:endParaRPr/>
          </a:p>
        </p:txBody>
      </p:sp>
      <p:sp>
        <p:nvSpPr>
          <p:cNvPr id="457" name="Google Shape;457;p12"/>
          <p:cNvSpPr txBox="1"/>
          <p:nvPr/>
        </p:nvSpPr>
        <p:spPr>
          <a:xfrm>
            <a:off x="512064" y="1687477"/>
            <a:ext cx="228299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Tofu is healthy.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5367528" y="1190264"/>
            <a:ext cx="2960778" cy="783334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simple – to be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am/is/are + adj</a:t>
            </a:r>
            <a:endParaRPr/>
          </a:p>
        </p:txBody>
      </p:sp>
      <p:sp>
        <p:nvSpPr>
          <p:cNvPr id="459" name="Google Shape;459;p12"/>
          <p:cNvSpPr txBox="1"/>
          <p:nvPr/>
        </p:nvSpPr>
        <p:spPr>
          <a:xfrm>
            <a:off x="512063" y="2602760"/>
            <a:ext cx="433163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Many Vietnamese drink green tea.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2"/>
          <p:cNvSpPr/>
          <p:nvPr/>
        </p:nvSpPr>
        <p:spPr>
          <a:xfrm>
            <a:off x="5367528" y="2116249"/>
            <a:ext cx="3648456" cy="973022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simple: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V(s/es)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(Many Vietnamese – plural noun)</a:t>
            </a:r>
            <a:endParaRPr/>
          </a:p>
        </p:txBody>
      </p:sp>
      <p:sp>
        <p:nvSpPr>
          <p:cNvPr id="461" name="Google Shape;461;p12"/>
          <p:cNvSpPr/>
          <p:nvPr/>
        </p:nvSpPr>
        <p:spPr>
          <a:xfrm>
            <a:off x="5367528" y="3229060"/>
            <a:ext cx="3648456" cy="858240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simple – negative sentence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doesn’t / don’t V </a:t>
            </a:r>
            <a:endParaRPr/>
          </a:p>
        </p:txBody>
      </p:sp>
      <p:sp>
        <p:nvSpPr>
          <p:cNvPr id="462" name="Google Shape;462;p12"/>
          <p:cNvSpPr txBox="1"/>
          <p:nvPr/>
        </p:nvSpPr>
        <p:spPr>
          <a:xfrm>
            <a:off x="512063" y="3518043"/>
            <a:ext cx="348845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She doesn’t use suncream.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/>
          <p:nvPr>
            <p:ph type="title"/>
          </p:nvPr>
        </p:nvSpPr>
        <p:spPr>
          <a:xfrm>
            <a:off x="0" y="105765"/>
            <a:ext cx="9144000" cy="5029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/>
              <a:t>Ex 3. Write complete sentences from the prompts. You may have to change the words given. (P.21)</a:t>
            </a:r>
            <a:br>
              <a:rPr lang="en-US" sz="2000"/>
            </a:br>
            <a:endParaRPr sz="2000"/>
          </a:p>
        </p:txBody>
      </p:sp>
      <p:sp>
        <p:nvSpPr>
          <p:cNvPr id="468" name="Google Shape;468;p13"/>
          <p:cNvSpPr/>
          <p:nvPr/>
        </p:nvSpPr>
        <p:spPr>
          <a:xfrm>
            <a:off x="539496" y="1092596"/>
            <a:ext cx="4773168" cy="23436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 startAt="3"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father/ not/ exercise/ every morning.</a:t>
            </a:r>
            <a:endParaRPr/>
          </a:p>
          <a:p>
            <a:pPr indent="-330200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2420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24202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242021"/>
                </a:solidFill>
                <a:latin typeface="Arial"/>
                <a:ea typeface="Arial"/>
                <a:cs typeface="Arial"/>
                <a:sym typeface="Arial"/>
              </a:rPr>
              <a:t>4.   most children/ have/ chapped lips and skin/ winter.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13"/>
          <p:cNvSpPr/>
          <p:nvPr/>
        </p:nvSpPr>
        <p:spPr>
          <a:xfrm>
            <a:off x="5779008" y="1197345"/>
            <a:ext cx="3136392" cy="987776"/>
          </a:xfrm>
          <a:prstGeom prst="roundRect">
            <a:avLst>
              <a:gd fmla="val 16667" name="adj"/>
            </a:avLst>
          </a:prstGeom>
          <a:solidFill>
            <a:srgbClr val="F1D3A1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simple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(negative sentence)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doesn’t / don’t V </a:t>
            </a:r>
            <a:endParaRPr/>
          </a:p>
        </p:txBody>
      </p:sp>
      <p:sp>
        <p:nvSpPr>
          <p:cNvPr id="470" name="Google Shape;470;p13"/>
          <p:cNvSpPr txBox="1"/>
          <p:nvPr/>
        </p:nvSpPr>
        <p:spPr>
          <a:xfrm>
            <a:off x="539496" y="1691233"/>
            <a:ext cx="533095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My father doesn’t exercise every morning.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3"/>
          <p:cNvSpPr txBox="1"/>
          <p:nvPr/>
        </p:nvSpPr>
        <p:spPr>
          <a:xfrm>
            <a:off x="539496" y="3566221"/>
            <a:ext cx="505663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🠮    Most children have chapped lips and skin in winter. </a:t>
            </a:r>
            <a:endParaRPr b="1" i="0" sz="20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3"/>
          <p:cNvSpPr/>
          <p:nvPr/>
        </p:nvSpPr>
        <p:spPr>
          <a:xfrm>
            <a:off x="5779008" y="2978867"/>
            <a:ext cx="3136392" cy="1174708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67686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Present simple: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 + V(s/es)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(Most children – plural noun)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4"/>
          <p:cNvSpPr txBox="1"/>
          <p:nvPr/>
        </p:nvSpPr>
        <p:spPr>
          <a:xfrm>
            <a:off x="0" y="125730"/>
            <a:ext cx="9144000" cy="8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Ex 5. Work in pairs. Discuss and write a simple sentence from the two given sentences (P.22)</a:t>
            </a:r>
            <a:b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</a:br>
            <a:endParaRPr b="0" i="0" sz="2000" u="none" cap="none" strike="noStrike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78" name="Google Shape;478;p14"/>
          <p:cNvSpPr txBox="1"/>
          <p:nvPr/>
        </p:nvSpPr>
        <p:spPr>
          <a:xfrm>
            <a:off x="393192" y="1499298"/>
            <a:ext cx="8357616" cy="33715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AutoNum type="arabicPeriod"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avoid sweetened food. We avoid soft drinks.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⭢ We avoid _______________________________ 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My dad loves outdoor activities. I love outdoor activities.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⭢ My ____________ love outdoor activities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You should wear a hat. You should wear suncream.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⭢ You should wear ___________________________ 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My mother read the health tips. My mother downloaded the health tips.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⭢ My mother ________________________________.</a:t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4"/>
          <p:cNvSpPr txBox="1"/>
          <p:nvPr/>
        </p:nvSpPr>
        <p:spPr>
          <a:xfrm>
            <a:off x="393192" y="618929"/>
            <a:ext cx="8357616" cy="8803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Example: Many people are running. Many people are exercising. 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⭢ Many people are ___________________________. </a:t>
            </a:r>
            <a:endParaRPr/>
          </a:p>
        </p:txBody>
      </p:sp>
      <p:sp>
        <p:nvSpPr>
          <p:cNvPr id="480" name="Google Shape;480;p14"/>
          <p:cNvSpPr txBox="1"/>
          <p:nvPr/>
        </p:nvSpPr>
        <p:spPr>
          <a:xfrm>
            <a:off x="3493008" y="1052644"/>
            <a:ext cx="28620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running and exercising</a:t>
            </a:r>
            <a:endParaRPr b="1" i="0" sz="2000" u="none" cap="none" strike="noStrik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4"/>
          <p:cNvSpPr txBox="1"/>
          <p:nvPr/>
        </p:nvSpPr>
        <p:spPr>
          <a:xfrm>
            <a:off x="2923032" y="618929"/>
            <a:ext cx="981456" cy="464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running</a:t>
            </a:r>
            <a:endParaRPr/>
          </a:p>
        </p:txBody>
      </p:sp>
      <p:sp>
        <p:nvSpPr>
          <p:cNvPr id="482" name="Google Shape;482;p14"/>
          <p:cNvSpPr txBox="1"/>
          <p:nvPr/>
        </p:nvSpPr>
        <p:spPr>
          <a:xfrm>
            <a:off x="5385816" y="621604"/>
            <a:ext cx="1225296" cy="4648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exercising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5"/>
          <p:cNvSpPr txBox="1"/>
          <p:nvPr/>
        </p:nvSpPr>
        <p:spPr>
          <a:xfrm>
            <a:off x="0" y="125730"/>
            <a:ext cx="9144000" cy="8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Ex 5. Work in pairs. Discuss and write a simple sentence from the two given sentences (P.22)</a:t>
            </a:r>
            <a:b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</a:br>
            <a:endParaRPr b="0" i="0" sz="2000" u="none" cap="none" strike="noStrike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488" name="Google Shape;488;p15"/>
          <p:cNvSpPr txBox="1"/>
          <p:nvPr/>
        </p:nvSpPr>
        <p:spPr>
          <a:xfrm>
            <a:off x="594360" y="786066"/>
            <a:ext cx="8357616" cy="3081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avoid sweetened food. We avoid soft drinks.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avoid ____________________________________ 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My dad loves outdoor activities. I love outdoor activities.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⭢ My ___________________________ love outdoor activities</a:t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5"/>
          <p:cNvSpPr txBox="1"/>
          <p:nvPr/>
        </p:nvSpPr>
        <p:spPr>
          <a:xfrm>
            <a:off x="2148840" y="1522395"/>
            <a:ext cx="41879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sweetened food and soft drinks </a:t>
            </a:r>
            <a:endParaRPr/>
          </a:p>
        </p:txBody>
      </p:sp>
      <p:sp>
        <p:nvSpPr>
          <p:cNvPr id="490" name="Google Shape;490;p15"/>
          <p:cNvSpPr txBox="1"/>
          <p:nvPr/>
        </p:nvSpPr>
        <p:spPr>
          <a:xfrm>
            <a:off x="1633728" y="3362676"/>
            <a:ext cx="31760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dad and I 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5"/>
          <p:cNvSpPr txBox="1"/>
          <p:nvPr/>
        </p:nvSpPr>
        <p:spPr>
          <a:xfrm>
            <a:off x="1953768" y="871701"/>
            <a:ext cx="2014728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sweetened food</a:t>
            </a:r>
            <a:endParaRPr/>
          </a:p>
        </p:txBody>
      </p:sp>
      <p:sp>
        <p:nvSpPr>
          <p:cNvPr id="492" name="Google Shape;492;p15"/>
          <p:cNvSpPr txBox="1"/>
          <p:nvPr/>
        </p:nvSpPr>
        <p:spPr>
          <a:xfrm>
            <a:off x="4745736" y="894794"/>
            <a:ext cx="1493520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soft drinks</a:t>
            </a:r>
            <a:endParaRPr/>
          </a:p>
        </p:txBody>
      </p:sp>
      <p:sp>
        <p:nvSpPr>
          <p:cNvPr id="493" name="Google Shape;493;p15"/>
          <p:cNvSpPr txBox="1"/>
          <p:nvPr/>
        </p:nvSpPr>
        <p:spPr>
          <a:xfrm>
            <a:off x="841248" y="2700800"/>
            <a:ext cx="1170432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My dad</a:t>
            </a:r>
            <a:endParaRPr/>
          </a:p>
        </p:txBody>
      </p:sp>
      <p:sp>
        <p:nvSpPr>
          <p:cNvPr id="494" name="Google Shape;494;p15"/>
          <p:cNvSpPr txBox="1"/>
          <p:nvPr/>
        </p:nvSpPr>
        <p:spPr>
          <a:xfrm>
            <a:off x="4213860" y="2720244"/>
            <a:ext cx="559308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6"/>
          <p:cNvSpPr txBox="1"/>
          <p:nvPr/>
        </p:nvSpPr>
        <p:spPr>
          <a:xfrm>
            <a:off x="0" y="125730"/>
            <a:ext cx="9144000" cy="8161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Ex 5. Work in pairs. Discuss and write a simple sentence from the two given sentences (P.22)</a:t>
            </a:r>
            <a:br>
              <a:rPr b="0" i="0" lang="en-US" sz="2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</a:br>
            <a:endParaRPr b="0" i="0" sz="2000" u="none" cap="none" strike="noStrike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00" name="Google Shape;500;p16"/>
          <p:cNvSpPr txBox="1"/>
          <p:nvPr/>
        </p:nvSpPr>
        <p:spPr>
          <a:xfrm>
            <a:off x="557784" y="786383"/>
            <a:ext cx="8238744" cy="3083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You should wear a hat. You should wear suncream.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should wear ___________________________ 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My mother read the health tips. My mother downloaded the health tips.</a:t>
            </a:r>
            <a:endParaRPr/>
          </a:p>
          <a:p>
            <a:pPr indent="-342900" lvl="0" marL="3429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⭢"/>
            </a:pPr>
            <a:r>
              <a:rPr b="0" i="0" lang="en-US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My mother ___________________________________________.</a:t>
            </a:r>
            <a:endParaRPr/>
          </a:p>
        </p:txBody>
      </p:sp>
      <p:sp>
        <p:nvSpPr>
          <p:cNvPr id="501" name="Google Shape;501;p16"/>
          <p:cNvSpPr txBox="1"/>
          <p:nvPr/>
        </p:nvSpPr>
        <p:spPr>
          <a:xfrm>
            <a:off x="2852928" y="1526643"/>
            <a:ext cx="31455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hat and suncream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6"/>
          <p:cNvSpPr txBox="1"/>
          <p:nvPr/>
        </p:nvSpPr>
        <p:spPr>
          <a:xfrm>
            <a:off x="2346960" y="3350038"/>
            <a:ext cx="53980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read and downloaded the health tips</a:t>
            </a:r>
            <a:endParaRPr/>
          </a:p>
        </p:txBody>
      </p:sp>
      <p:sp>
        <p:nvSpPr>
          <p:cNvPr id="503" name="Google Shape;503;p16"/>
          <p:cNvSpPr txBox="1"/>
          <p:nvPr/>
        </p:nvSpPr>
        <p:spPr>
          <a:xfrm>
            <a:off x="2538984" y="887296"/>
            <a:ext cx="826008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a hat </a:t>
            </a:r>
            <a:endParaRPr/>
          </a:p>
        </p:txBody>
      </p:sp>
      <p:sp>
        <p:nvSpPr>
          <p:cNvPr id="504" name="Google Shape;504;p16"/>
          <p:cNvSpPr txBox="1"/>
          <p:nvPr/>
        </p:nvSpPr>
        <p:spPr>
          <a:xfrm>
            <a:off x="4936236" y="887296"/>
            <a:ext cx="1345692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suncream </a:t>
            </a:r>
            <a:endParaRPr/>
          </a:p>
        </p:txBody>
      </p:sp>
      <p:sp>
        <p:nvSpPr>
          <p:cNvPr id="505" name="Google Shape;505;p16"/>
          <p:cNvSpPr txBox="1"/>
          <p:nvPr/>
        </p:nvSpPr>
        <p:spPr>
          <a:xfrm>
            <a:off x="2002155" y="2710691"/>
            <a:ext cx="2286381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read the health tips </a:t>
            </a:r>
            <a:endParaRPr/>
          </a:p>
        </p:txBody>
      </p:sp>
      <p:sp>
        <p:nvSpPr>
          <p:cNvPr id="506" name="Google Shape;506;p16"/>
          <p:cNvSpPr txBox="1"/>
          <p:nvPr/>
        </p:nvSpPr>
        <p:spPr>
          <a:xfrm>
            <a:off x="5363337" y="2707551"/>
            <a:ext cx="3145537" cy="5062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1D3A1"/>
                </a:highlight>
                <a:latin typeface="Calibri"/>
                <a:ea typeface="Calibri"/>
                <a:cs typeface="Calibri"/>
                <a:sym typeface="Calibri"/>
              </a:rPr>
              <a:t>downloaded the health tips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7"/>
          <p:cNvSpPr txBox="1"/>
          <p:nvPr/>
        </p:nvSpPr>
        <p:spPr>
          <a:xfrm>
            <a:off x="0" y="148977"/>
            <a:ext cx="9144000" cy="7421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  <a:t>RECAP</a:t>
            </a:r>
            <a:br>
              <a:rPr b="0" i="0" lang="en-US" sz="4000" u="none" cap="none" strike="noStrike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rPr>
            </a:br>
            <a:endParaRPr b="0" i="0" sz="4000" u="none" cap="none" strike="noStrike">
              <a:solidFill>
                <a:schemeClr val="dk1"/>
              </a:solidFill>
              <a:latin typeface="Anton"/>
              <a:ea typeface="Anton"/>
              <a:cs typeface="Anton"/>
              <a:sym typeface="Anton"/>
            </a:endParaRPr>
          </a:p>
        </p:txBody>
      </p:sp>
      <p:sp>
        <p:nvSpPr>
          <p:cNvPr id="512" name="Google Shape;512;p17"/>
          <p:cNvSpPr/>
          <p:nvPr/>
        </p:nvSpPr>
        <p:spPr>
          <a:xfrm flipH="1">
            <a:off x="891739" y="943317"/>
            <a:ext cx="562165" cy="574203"/>
          </a:xfrm>
          <a:prstGeom prst="ellipse">
            <a:avLst/>
          </a:prstGeom>
          <a:solidFill>
            <a:srgbClr val="B7ECFF"/>
          </a:solidFill>
          <a:ln cap="flat" cmpd="sng" w="28575">
            <a:solidFill>
              <a:srgbClr val="39393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b="0" i="0" sz="20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3" name="Google Shape;513;p17"/>
          <p:cNvSpPr/>
          <p:nvPr/>
        </p:nvSpPr>
        <p:spPr>
          <a:xfrm flipH="1">
            <a:off x="891738" y="2305723"/>
            <a:ext cx="562165" cy="574203"/>
          </a:xfrm>
          <a:prstGeom prst="ellipse">
            <a:avLst/>
          </a:prstGeom>
          <a:solidFill>
            <a:srgbClr val="F9BDD1"/>
          </a:solidFill>
          <a:ln cap="flat" cmpd="sng" w="28575">
            <a:solidFill>
              <a:srgbClr val="39393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b="1" i="0" sz="24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14" name="Google Shape;514;p17"/>
          <p:cNvSpPr txBox="1"/>
          <p:nvPr/>
        </p:nvSpPr>
        <p:spPr>
          <a:xfrm>
            <a:off x="1681566" y="999585"/>
            <a:ext cx="69204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many types of simple sentence you have learnt? </a:t>
            </a:r>
            <a:endParaRPr/>
          </a:p>
        </p:txBody>
      </p:sp>
      <p:sp>
        <p:nvSpPr>
          <p:cNvPr id="515" name="Google Shape;515;p17"/>
          <p:cNvSpPr/>
          <p:nvPr/>
        </p:nvSpPr>
        <p:spPr>
          <a:xfrm>
            <a:off x="1813302" y="1635072"/>
            <a:ext cx="1650570" cy="461665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3 types</a:t>
            </a:r>
            <a:endParaRPr/>
          </a:p>
        </p:txBody>
      </p:sp>
      <p:sp>
        <p:nvSpPr>
          <p:cNvPr id="516" name="Google Shape;516;p17"/>
          <p:cNvSpPr txBox="1"/>
          <p:nvPr/>
        </p:nvSpPr>
        <p:spPr>
          <a:xfrm>
            <a:off x="1681566" y="2361991"/>
            <a:ext cx="21178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they?</a:t>
            </a:r>
            <a:endParaRPr/>
          </a:p>
        </p:txBody>
      </p:sp>
      <p:sp>
        <p:nvSpPr>
          <p:cNvPr id="517" name="Google Shape;517;p17"/>
          <p:cNvSpPr/>
          <p:nvPr/>
        </p:nvSpPr>
        <p:spPr>
          <a:xfrm>
            <a:off x="1813301" y="2948343"/>
            <a:ext cx="5277171" cy="461665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Subject + Verb</a:t>
            </a:r>
            <a:endParaRPr/>
          </a:p>
        </p:txBody>
      </p:sp>
      <p:sp>
        <p:nvSpPr>
          <p:cNvPr id="518" name="Google Shape;518;p17"/>
          <p:cNvSpPr/>
          <p:nvPr/>
        </p:nvSpPr>
        <p:spPr>
          <a:xfrm>
            <a:off x="1813302" y="3583830"/>
            <a:ext cx="5277172" cy="461665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Subject + Verb + Object</a:t>
            </a:r>
            <a:endParaRPr/>
          </a:p>
        </p:txBody>
      </p:sp>
      <p:sp>
        <p:nvSpPr>
          <p:cNvPr id="519" name="Google Shape;519;p17"/>
          <p:cNvSpPr/>
          <p:nvPr/>
        </p:nvSpPr>
        <p:spPr>
          <a:xfrm>
            <a:off x="1813301" y="4219317"/>
            <a:ext cx="5277173" cy="461665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Subject + Verb + Object + Adverb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8"/>
          <p:cNvSpPr/>
          <p:nvPr/>
        </p:nvSpPr>
        <p:spPr>
          <a:xfrm>
            <a:off x="4006344" y="489467"/>
            <a:ext cx="4294790" cy="4164562"/>
          </a:xfrm>
          <a:custGeom>
            <a:rect b="b" l="l" r="r" t="t"/>
            <a:pathLst>
              <a:path extrusionOk="0" h="10423" w="10749">
                <a:moveTo>
                  <a:pt x="5330" y="0"/>
                </a:moveTo>
                <a:cubicBezTo>
                  <a:pt x="4422" y="0"/>
                  <a:pt x="3521" y="220"/>
                  <a:pt x="2732" y="701"/>
                </a:cubicBezTo>
                <a:cubicBezTo>
                  <a:pt x="2088" y="1094"/>
                  <a:pt x="1530" y="1630"/>
                  <a:pt x="1105" y="2241"/>
                </a:cubicBezTo>
                <a:cubicBezTo>
                  <a:pt x="1071" y="2263"/>
                  <a:pt x="1039" y="2307"/>
                  <a:pt x="1006" y="2351"/>
                </a:cubicBezTo>
                <a:lnTo>
                  <a:pt x="875" y="2613"/>
                </a:lnTo>
                <a:cubicBezTo>
                  <a:pt x="515" y="3213"/>
                  <a:pt x="274" y="3880"/>
                  <a:pt x="154" y="4568"/>
                </a:cubicBezTo>
                <a:cubicBezTo>
                  <a:pt x="1" y="5441"/>
                  <a:pt x="23" y="6337"/>
                  <a:pt x="209" y="7211"/>
                </a:cubicBezTo>
                <a:cubicBezTo>
                  <a:pt x="372" y="8041"/>
                  <a:pt x="678" y="8871"/>
                  <a:pt x="1236" y="9516"/>
                </a:cubicBezTo>
                <a:cubicBezTo>
                  <a:pt x="1704" y="10061"/>
                  <a:pt x="2383" y="10423"/>
                  <a:pt x="3102" y="10423"/>
                </a:cubicBezTo>
                <a:cubicBezTo>
                  <a:pt x="3204" y="10423"/>
                  <a:pt x="3306" y="10415"/>
                  <a:pt x="3409" y="10400"/>
                </a:cubicBezTo>
                <a:cubicBezTo>
                  <a:pt x="3496" y="10390"/>
                  <a:pt x="3573" y="10379"/>
                  <a:pt x="3649" y="10357"/>
                </a:cubicBezTo>
                <a:cubicBezTo>
                  <a:pt x="4338" y="10204"/>
                  <a:pt x="4862" y="9723"/>
                  <a:pt x="5233" y="9145"/>
                </a:cubicBezTo>
                <a:cubicBezTo>
                  <a:pt x="5539" y="8708"/>
                  <a:pt x="5736" y="8227"/>
                  <a:pt x="5899" y="7725"/>
                </a:cubicBezTo>
                <a:cubicBezTo>
                  <a:pt x="6008" y="7473"/>
                  <a:pt x="6107" y="7222"/>
                  <a:pt x="6227" y="6982"/>
                </a:cubicBezTo>
                <a:cubicBezTo>
                  <a:pt x="6413" y="6621"/>
                  <a:pt x="6631" y="6283"/>
                  <a:pt x="6937" y="6009"/>
                </a:cubicBezTo>
                <a:cubicBezTo>
                  <a:pt x="7254" y="5725"/>
                  <a:pt x="7636" y="5540"/>
                  <a:pt x="8008" y="5344"/>
                </a:cubicBezTo>
                <a:cubicBezTo>
                  <a:pt x="8750" y="4972"/>
                  <a:pt x="9559" y="4557"/>
                  <a:pt x="9941" y="3771"/>
                </a:cubicBezTo>
                <a:cubicBezTo>
                  <a:pt x="10749" y="2055"/>
                  <a:pt x="8739" y="865"/>
                  <a:pt x="7396" y="373"/>
                </a:cubicBezTo>
                <a:cubicBezTo>
                  <a:pt x="6735" y="131"/>
                  <a:pt x="6030" y="0"/>
                  <a:pt x="5330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8"/>
          <p:cNvSpPr txBox="1"/>
          <p:nvPr>
            <p:ph type="title"/>
          </p:nvPr>
        </p:nvSpPr>
        <p:spPr>
          <a:xfrm>
            <a:off x="678258" y="1524376"/>
            <a:ext cx="42948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8000"/>
              <a:t>THANKS!</a:t>
            </a:r>
            <a:endParaRPr sz="8000"/>
          </a:p>
        </p:txBody>
      </p:sp>
      <p:sp>
        <p:nvSpPr>
          <p:cNvPr id="526" name="Google Shape;526;p18"/>
          <p:cNvSpPr txBox="1"/>
          <p:nvPr>
            <p:ph idx="1" type="subTitle"/>
          </p:nvPr>
        </p:nvSpPr>
        <p:spPr>
          <a:xfrm>
            <a:off x="668526" y="2848082"/>
            <a:ext cx="3875300" cy="50517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b="1" lang="en-US" sz="2400">
                <a:solidFill>
                  <a:srgbClr val="434343"/>
                </a:solidFill>
              </a:rPr>
              <a:t>Do you have any questions?</a:t>
            </a:r>
            <a:endParaRPr b="1" sz="24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t/>
            </a:r>
            <a:endParaRPr sz="2400">
              <a:solidFill>
                <a:srgbClr val="434343"/>
              </a:solidFill>
              <a:latin typeface="Darker Grotesque Medium"/>
              <a:ea typeface="Darker Grotesque Medium"/>
              <a:cs typeface="Darker Grotesque Medium"/>
              <a:sym typeface="Darker Grotesque Medium"/>
            </a:endParaRPr>
          </a:p>
        </p:txBody>
      </p:sp>
      <p:grpSp>
        <p:nvGrpSpPr>
          <p:cNvPr id="527" name="Google Shape;527;p18"/>
          <p:cNvGrpSpPr/>
          <p:nvPr/>
        </p:nvGrpSpPr>
        <p:grpSpPr>
          <a:xfrm>
            <a:off x="4280825" y="911231"/>
            <a:ext cx="3745830" cy="3321036"/>
            <a:chOff x="1268975" y="1589868"/>
            <a:chExt cx="3745830" cy="3321036"/>
          </a:xfrm>
        </p:grpSpPr>
        <p:sp>
          <p:nvSpPr>
            <p:cNvPr id="528" name="Google Shape;528;p18"/>
            <p:cNvSpPr/>
            <p:nvPr/>
          </p:nvSpPr>
          <p:spPr>
            <a:xfrm>
              <a:off x="3113287" y="2119389"/>
              <a:ext cx="859170" cy="411514"/>
            </a:xfrm>
            <a:custGeom>
              <a:rect b="b" l="l" r="r" t="t"/>
              <a:pathLst>
                <a:path extrusionOk="0" h="4338" w="9057">
                  <a:moveTo>
                    <a:pt x="8575" y="1"/>
                  </a:moveTo>
                  <a:cubicBezTo>
                    <a:pt x="8575" y="1"/>
                    <a:pt x="5301" y="2415"/>
                    <a:pt x="4517" y="2415"/>
                  </a:cubicBezTo>
                  <a:cubicBezTo>
                    <a:pt x="4515" y="2415"/>
                    <a:pt x="4514" y="2415"/>
                    <a:pt x="4512" y="2415"/>
                  </a:cubicBezTo>
                  <a:cubicBezTo>
                    <a:pt x="3376" y="2393"/>
                    <a:pt x="1061" y="416"/>
                    <a:pt x="1061" y="416"/>
                  </a:cubicBezTo>
                  <a:lnTo>
                    <a:pt x="1" y="2153"/>
                  </a:lnTo>
                  <a:cubicBezTo>
                    <a:pt x="1" y="2153"/>
                    <a:pt x="2549" y="4338"/>
                    <a:pt x="4134" y="4338"/>
                  </a:cubicBezTo>
                  <a:cubicBezTo>
                    <a:pt x="4200" y="4338"/>
                    <a:pt x="4264" y="4334"/>
                    <a:pt x="4326" y="4326"/>
                  </a:cubicBezTo>
                  <a:cubicBezTo>
                    <a:pt x="5877" y="4141"/>
                    <a:pt x="9056" y="678"/>
                    <a:pt x="9056" y="678"/>
                  </a:cubicBezTo>
                  <a:lnTo>
                    <a:pt x="8575" y="1"/>
                  </a:ln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18"/>
            <p:cNvSpPr/>
            <p:nvPr/>
          </p:nvSpPr>
          <p:spPr>
            <a:xfrm>
              <a:off x="3123627" y="2099753"/>
              <a:ext cx="290279" cy="354217"/>
            </a:xfrm>
            <a:custGeom>
              <a:rect b="b" l="l" r="r" t="t"/>
              <a:pathLst>
                <a:path extrusionOk="0" h="3734" w="3060">
                  <a:moveTo>
                    <a:pt x="1115" y="1"/>
                  </a:moveTo>
                  <a:lnTo>
                    <a:pt x="1" y="2164"/>
                  </a:lnTo>
                  <a:cubicBezTo>
                    <a:pt x="1" y="2164"/>
                    <a:pt x="892" y="3733"/>
                    <a:pt x="1535" y="3733"/>
                  </a:cubicBezTo>
                  <a:cubicBezTo>
                    <a:pt x="1574" y="3733"/>
                    <a:pt x="1613" y="3727"/>
                    <a:pt x="1651" y="3715"/>
                  </a:cubicBezTo>
                  <a:cubicBezTo>
                    <a:pt x="2306" y="3507"/>
                    <a:pt x="3059" y="2098"/>
                    <a:pt x="3059" y="2098"/>
                  </a:cubicBezTo>
                  <a:lnTo>
                    <a:pt x="111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18"/>
            <p:cNvSpPr/>
            <p:nvPr/>
          </p:nvSpPr>
          <p:spPr>
            <a:xfrm>
              <a:off x="3893528" y="2003373"/>
              <a:ext cx="252998" cy="201678"/>
            </a:xfrm>
            <a:custGeom>
              <a:rect b="b" l="l" r="r" t="t"/>
              <a:pathLst>
                <a:path extrusionOk="0" h="2126" w="2667">
                  <a:moveTo>
                    <a:pt x="1475" y="1"/>
                  </a:moveTo>
                  <a:cubicBezTo>
                    <a:pt x="1268" y="1"/>
                    <a:pt x="1038" y="88"/>
                    <a:pt x="875" y="383"/>
                  </a:cubicBezTo>
                  <a:cubicBezTo>
                    <a:pt x="875" y="383"/>
                    <a:pt x="731" y="296"/>
                    <a:pt x="569" y="296"/>
                  </a:cubicBezTo>
                  <a:cubicBezTo>
                    <a:pt x="438" y="296"/>
                    <a:pt x="296" y="353"/>
                    <a:pt x="208" y="558"/>
                  </a:cubicBezTo>
                  <a:cubicBezTo>
                    <a:pt x="1" y="1017"/>
                    <a:pt x="295" y="1847"/>
                    <a:pt x="295" y="1847"/>
                  </a:cubicBezTo>
                  <a:cubicBezTo>
                    <a:pt x="480" y="2071"/>
                    <a:pt x="722" y="2125"/>
                    <a:pt x="914" y="2125"/>
                  </a:cubicBezTo>
                  <a:cubicBezTo>
                    <a:pt x="1097" y="2125"/>
                    <a:pt x="1235" y="2076"/>
                    <a:pt x="1235" y="2076"/>
                  </a:cubicBezTo>
                  <a:cubicBezTo>
                    <a:pt x="1596" y="2076"/>
                    <a:pt x="1803" y="1748"/>
                    <a:pt x="1901" y="1563"/>
                  </a:cubicBezTo>
                  <a:cubicBezTo>
                    <a:pt x="1945" y="1486"/>
                    <a:pt x="1956" y="1432"/>
                    <a:pt x="1956" y="1432"/>
                  </a:cubicBezTo>
                  <a:cubicBezTo>
                    <a:pt x="1979" y="1441"/>
                    <a:pt x="2006" y="1446"/>
                    <a:pt x="2035" y="1446"/>
                  </a:cubicBezTo>
                  <a:cubicBezTo>
                    <a:pt x="2277" y="1446"/>
                    <a:pt x="2667" y="1137"/>
                    <a:pt x="2404" y="777"/>
                  </a:cubicBezTo>
                  <a:cubicBezTo>
                    <a:pt x="2283" y="602"/>
                    <a:pt x="2185" y="459"/>
                    <a:pt x="2120" y="361"/>
                  </a:cubicBezTo>
                  <a:cubicBezTo>
                    <a:pt x="1977" y="143"/>
                    <a:pt x="1727" y="1"/>
                    <a:pt x="1475" y="1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18"/>
            <p:cNvSpPr/>
            <p:nvPr/>
          </p:nvSpPr>
          <p:spPr>
            <a:xfrm>
              <a:off x="3118314" y="1934787"/>
              <a:ext cx="350517" cy="309916"/>
            </a:xfrm>
            <a:custGeom>
              <a:rect b="b" l="l" r="r" t="t"/>
              <a:pathLst>
                <a:path extrusionOk="0" h="3267" w="3695">
                  <a:moveTo>
                    <a:pt x="2475" y="1"/>
                  </a:moveTo>
                  <a:cubicBezTo>
                    <a:pt x="1135" y="1"/>
                    <a:pt x="1" y="1101"/>
                    <a:pt x="68" y="2187"/>
                  </a:cubicBezTo>
                  <a:cubicBezTo>
                    <a:pt x="78" y="2479"/>
                    <a:pt x="79" y="3267"/>
                    <a:pt x="781" y="3267"/>
                  </a:cubicBezTo>
                  <a:cubicBezTo>
                    <a:pt x="844" y="3267"/>
                    <a:pt x="912" y="3261"/>
                    <a:pt x="986" y="3247"/>
                  </a:cubicBezTo>
                  <a:cubicBezTo>
                    <a:pt x="1881" y="3083"/>
                    <a:pt x="2307" y="2646"/>
                    <a:pt x="2416" y="1718"/>
                  </a:cubicBezTo>
                  <a:cubicBezTo>
                    <a:pt x="2537" y="789"/>
                    <a:pt x="3695" y="320"/>
                    <a:pt x="3695" y="320"/>
                  </a:cubicBezTo>
                  <a:cubicBezTo>
                    <a:pt x="3287" y="97"/>
                    <a:pt x="2872" y="1"/>
                    <a:pt x="24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18"/>
            <p:cNvSpPr/>
            <p:nvPr/>
          </p:nvSpPr>
          <p:spPr>
            <a:xfrm>
              <a:off x="2580730" y="2820990"/>
              <a:ext cx="938854" cy="945020"/>
            </a:xfrm>
            <a:custGeom>
              <a:rect b="b" l="l" r="r" t="t"/>
              <a:pathLst>
                <a:path extrusionOk="0" h="9962" w="9897">
                  <a:moveTo>
                    <a:pt x="1432" y="0"/>
                  </a:moveTo>
                  <a:lnTo>
                    <a:pt x="0" y="2960"/>
                  </a:lnTo>
                  <a:lnTo>
                    <a:pt x="5418" y="3910"/>
                  </a:lnTo>
                  <a:lnTo>
                    <a:pt x="4272" y="9470"/>
                  </a:lnTo>
                  <a:lnTo>
                    <a:pt x="5364" y="9962"/>
                  </a:lnTo>
                  <a:cubicBezTo>
                    <a:pt x="5364" y="9962"/>
                    <a:pt x="7734" y="5593"/>
                    <a:pt x="8204" y="4686"/>
                  </a:cubicBezTo>
                  <a:cubicBezTo>
                    <a:pt x="8684" y="3768"/>
                    <a:pt x="9896" y="1693"/>
                    <a:pt x="9034" y="1059"/>
                  </a:cubicBezTo>
                  <a:cubicBezTo>
                    <a:pt x="8160" y="426"/>
                    <a:pt x="1432" y="0"/>
                    <a:pt x="14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8"/>
            <p:cNvSpPr/>
            <p:nvPr/>
          </p:nvSpPr>
          <p:spPr>
            <a:xfrm>
              <a:off x="1268975" y="3440535"/>
              <a:ext cx="1470369" cy="1470369"/>
            </a:xfrm>
            <a:custGeom>
              <a:rect b="b" l="l" r="r" t="t"/>
              <a:pathLst>
                <a:path extrusionOk="0" h="15500" w="15500">
                  <a:moveTo>
                    <a:pt x="7755" y="656"/>
                  </a:moveTo>
                  <a:cubicBezTo>
                    <a:pt x="11666" y="656"/>
                    <a:pt x="14845" y="3834"/>
                    <a:pt x="14845" y="7745"/>
                  </a:cubicBezTo>
                  <a:cubicBezTo>
                    <a:pt x="14845" y="11655"/>
                    <a:pt x="11666" y="14845"/>
                    <a:pt x="7755" y="14845"/>
                  </a:cubicBezTo>
                  <a:cubicBezTo>
                    <a:pt x="3845" y="14845"/>
                    <a:pt x="655" y="11655"/>
                    <a:pt x="655" y="7745"/>
                  </a:cubicBezTo>
                  <a:cubicBezTo>
                    <a:pt x="655" y="3834"/>
                    <a:pt x="3845" y="656"/>
                    <a:pt x="7755" y="656"/>
                  </a:cubicBezTo>
                  <a:close/>
                  <a:moveTo>
                    <a:pt x="7755" y="1"/>
                  </a:moveTo>
                  <a:cubicBezTo>
                    <a:pt x="5680" y="1"/>
                    <a:pt x="3736" y="809"/>
                    <a:pt x="2272" y="2273"/>
                  </a:cubicBezTo>
                  <a:cubicBezTo>
                    <a:pt x="808" y="3737"/>
                    <a:pt x="0" y="5681"/>
                    <a:pt x="0" y="7745"/>
                  </a:cubicBezTo>
                  <a:cubicBezTo>
                    <a:pt x="0" y="9820"/>
                    <a:pt x="808" y="11764"/>
                    <a:pt x="2272" y="13228"/>
                  </a:cubicBezTo>
                  <a:cubicBezTo>
                    <a:pt x="3736" y="14692"/>
                    <a:pt x="5680" y="15500"/>
                    <a:pt x="7755" y="15500"/>
                  </a:cubicBezTo>
                  <a:cubicBezTo>
                    <a:pt x="9820" y="15500"/>
                    <a:pt x="11764" y="14692"/>
                    <a:pt x="13228" y="13228"/>
                  </a:cubicBezTo>
                  <a:cubicBezTo>
                    <a:pt x="14692" y="11764"/>
                    <a:pt x="15500" y="9820"/>
                    <a:pt x="15500" y="7745"/>
                  </a:cubicBezTo>
                  <a:cubicBezTo>
                    <a:pt x="15500" y="5681"/>
                    <a:pt x="14692" y="3737"/>
                    <a:pt x="13228" y="2273"/>
                  </a:cubicBezTo>
                  <a:cubicBezTo>
                    <a:pt x="11764" y="809"/>
                    <a:pt x="9820" y="1"/>
                    <a:pt x="77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18"/>
            <p:cNvSpPr/>
            <p:nvPr/>
          </p:nvSpPr>
          <p:spPr>
            <a:xfrm>
              <a:off x="3544341" y="3440535"/>
              <a:ext cx="1470464" cy="1470369"/>
            </a:xfrm>
            <a:custGeom>
              <a:rect b="b" l="l" r="r" t="t"/>
              <a:pathLst>
                <a:path extrusionOk="0" h="15500" w="15501">
                  <a:moveTo>
                    <a:pt x="7756" y="656"/>
                  </a:moveTo>
                  <a:cubicBezTo>
                    <a:pt x="11666" y="656"/>
                    <a:pt x="14845" y="3834"/>
                    <a:pt x="14845" y="7745"/>
                  </a:cubicBezTo>
                  <a:cubicBezTo>
                    <a:pt x="14845" y="11655"/>
                    <a:pt x="11666" y="14845"/>
                    <a:pt x="7756" y="14845"/>
                  </a:cubicBezTo>
                  <a:cubicBezTo>
                    <a:pt x="3845" y="14845"/>
                    <a:pt x="656" y="11655"/>
                    <a:pt x="656" y="7745"/>
                  </a:cubicBezTo>
                  <a:cubicBezTo>
                    <a:pt x="656" y="3834"/>
                    <a:pt x="3845" y="656"/>
                    <a:pt x="7756" y="656"/>
                  </a:cubicBezTo>
                  <a:close/>
                  <a:moveTo>
                    <a:pt x="7756" y="1"/>
                  </a:moveTo>
                  <a:cubicBezTo>
                    <a:pt x="5680" y="1"/>
                    <a:pt x="3736" y="809"/>
                    <a:pt x="2272" y="2273"/>
                  </a:cubicBezTo>
                  <a:cubicBezTo>
                    <a:pt x="809" y="3737"/>
                    <a:pt x="0" y="5681"/>
                    <a:pt x="0" y="7745"/>
                  </a:cubicBezTo>
                  <a:cubicBezTo>
                    <a:pt x="0" y="9820"/>
                    <a:pt x="809" y="11764"/>
                    <a:pt x="2272" y="13228"/>
                  </a:cubicBezTo>
                  <a:cubicBezTo>
                    <a:pt x="3736" y="14692"/>
                    <a:pt x="5680" y="15500"/>
                    <a:pt x="7756" y="15500"/>
                  </a:cubicBezTo>
                  <a:cubicBezTo>
                    <a:pt x="9820" y="15500"/>
                    <a:pt x="11775" y="14692"/>
                    <a:pt x="13239" y="13228"/>
                  </a:cubicBezTo>
                  <a:cubicBezTo>
                    <a:pt x="14703" y="11764"/>
                    <a:pt x="15500" y="9820"/>
                    <a:pt x="15500" y="7745"/>
                  </a:cubicBezTo>
                  <a:cubicBezTo>
                    <a:pt x="15500" y="5681"/>
                    <a:pt x="14703" y="3737"/>
                    <a:pt x="13239" y="2273"/>
                  </a:cubicBezTo>
                  <a:cubicBezTo>
                    <a:pt x="11775" y="809"/>
                    <a:pt x="9820" y="1"/>
                    <a:pt x="7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18"/>
            <p:cNvSpPr/>
            <p:nvPr/>
          </p:nvSpPr>
          <p:spPr>
            <a:xfrm>
              <a:off x="2971373" y="3955542"/>
              <a:ext cx="390739" cy="128064"/>
            </a:xfrm>
            <a:custGeom>
              <a:rect b="b" l="l" r="r" t="t"/>
              <a:pathLst>
                <a:path extrusionOk="0" h="1350" w="4119">
                  <a:moveTo>
                    <a:pt x="186" y="0"/>
                  </a:moveTo>
                  <a:lnTo>
                    <a:pt x="55" y="677"/>
                  </a:lnTo>
                  <a:cubicBezTo>
                    <a:pt x="1" y="983"/>
                    <a:pt x="230" y="1267"/>
                    <a:pt x="547" y="1289"/>
                  </a:cubicBezTo>
                  <a:cubicBezTo>
                    <a:pt x="1024" y="1314"/>
                    <a:pt x="1723" y="1349"/>
                    <a:pt x="2328" y="1349"/>
                  </a:cubicBezTo>
                  <a:cubicBezTo>
                    <a:pt x="2789" y="1349"/>
                    <a:pt x="3196" y="1329"/>
                    <a:pt x="3409" y="1267"/>
                  </a:cubicBezTo>
                  <a:cubicBezTo>
                    <a:pt x="4118" y="1082"/>
                    <a:pt x="3790" y="284"/>
                    <a:pt x="3693" y="143"/>
                  </a:cubicBezTo>
                  <a:cubicBezTo>
                    <a:pt x="3605" y="0"/>
                    <a:pt x="186" y="0"/>
                    <a:pt x="1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8"/>
            <p:cNvSpPr/>
            <p:nvPr/>
          </p:nvSpPr>
          <p:spPr>
            <a:xfrm>
              <a:off x="2985887" y="3669533"/>
              <a:ext cx="116112" cy="186595"/>
            </a:xfrm>
            <a:custGeom>
              <a:rect b="b" l="l" r="r" t="t"/>
              <a:pathLst>
                <a:path extrusionOk="0" h="1967" w="1224">
                  <a:moveTo>
                    <a:pt x="1224" y="0"/>
                  </a:moveTo>
                  <a:lnTo>
                    <a:pt x="241" y="372"/>
                  </a:lnTo>
                  <a:lnTo>
                    <a:pt x="1" y="1847"/>
                  </a:lnTo>
                  <a:lnTo>
                    <a:pt x="1038" y="1967"/>
                  </a:lnTo>
                  <a:lnTo>
                    <a:pt x="1224" y="0"/>
                  </a:ln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18"/>
            <p:cNvSpPr/>
            <p:nvPr/>
          </p:nvSpPr>
          <p:spPr>
            <a:xfrm>
              <a:off x="2966440" y="3798830"/>
              <a:ext cx="373948" cy="182705"/>
            </a:xfrm>
            <a:custGeom>
              <a:rect b="b" l="l" r="r" t="t"/>
              <a:pathLst>
                <a:path extrusionOk="0" h="1926" w="3942">
                  <a:moveTo>
                    <a:pt x="1656" y="0"/>
                  </a:moveTo>
                  <a:cubicBezTo>
                    <a:pt x="1407" y="0"/>
                    <a:pt x="1112" y="396"/>
                    <a:pt x="1112" y="396"/>
                  </a:cubicBezTo>
                  <a:cubicBezTo>
                    <a:pt x="1112" y="396"/>
                    <a:pt x="967" y="443"/>
                    <a:pt x="789" y="443"/>
                  </a:cubicBezTo>
                  <a:cubicBezTo>
                    <a:pt x="602" y="443"/>
                    <a:pt x="378" y="391"/>
                    <a:pt x="249" y="178"/>
                  </a:cubicBezTo>
                  <a:cubicBezTo>
                    <a:pt x="233" y="168"/>
                    <a:pt x="218" y="164"/>
                    <a:pt x="204" y="164"/>
                  </a:cubicBezTo>
                  <a:cubicBezTo>
                    <a:pt x="0" y="164"/>
                    <a:pt x="22" y="1162"/>
                    <a:pt x="53" y="1664"/>
                  </a:cubicBezTo>
                  <a:lnTo>
                    <a:pt x="53" y="1740"/>
                  </a:lnTo>
                  <a:cubicBezTo>
                    <a:pt x="53" y="1805"/>
                    <a:pt x="53" y="1860"/>
                    <a:pt x="63" y="1926"/>
                  </a:cubicBezTo>
                  <a:lnTo>
                    <a:pt x="3930" y="1816"/>
                  </a:lnTo>
                  <a:cubicBezTo>
                    <a:pt x="3930" y="1816"/>
                    <a:pt x="3941" y="1707"/>
                    <a:pt x="3897" y="1554"/>
                  </a:cubicBezTo>
                  <a:cubicBezTo>
                    <a:pt x="3842" y="1380"/>
                    <a:pt x="3723" y="1139"/>
                    <a:pt x="3417" y="986"/>
                  </a:cubicBezTo>
                  <a:cubicBezTo>
                    <a:pt x="3286" y="909"/>
                    <a:pt x="3165" y="877"/>
                    <a:pt x="3045" y="855"/>
                  </a:cubicBezTo>
                  <a:cubicBezTo>
                    <a:pt x="2950" y="839"/>
                    <a:pt x="2858" y="835"/>
                    <a:pt x="2770" y="835"/>
                  </a:cubicBezTo>
                  <a:cubicBezTo>
                    <a:pt x="2683" y="835"/>
                    <a:pt x="2599" y="839"/>
                    <a:pt x="2518" y="839"/>
                  </a:cubicBezTo>
                  <a:cubicBezTo>
                    <a:pt x="2357" y="839"/>
                    <a:pt x="2210" y="822"/>
                    <a:pt x="2073" y="724"/>
                  </a:cubicBezTo>
                  <a:cubicBezTo>
                    <a:pt x="1735" y="472"/>
                    <a:pt x="2029" y="167"/>
                    <a:pt x="1757" y="25"/>
                  </a:cubicBezTo>
                  <a:cubicBezTo>
                    <a:pt x="1725" y="8"/>
                    <a:pt x="1691" y="0"/>
                    <a:pt x="16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18"/>
            <p:cNvSpPr/>
            <p:nvPr/>
          </p:nvSpPr>
          <p:spPr>
            <a:xfrm>
              <a:off x="2972416" y="3860206"/>
              <a:ext cx="87748" cy="75890"/>
            </a:xfrm>
            <a:custGeom>
              <a:rect b="b" l="l" r="r" t="t"/>
              <a:pathLst>
                <a:path extrusionOk="0" h="800" w="925">
                  <a:moveTo>
                    <a:pt x="55" y="0"/>
                  </a:moveTo>
                  <a:cubicBezTo>
                    <a:pt x="0" y="0"/>
                    <a:pt x="0" y="77"/>
                    <a:pt x="55" y="88"/>
                  </a:cubicBezTo>
                  <a:cubicBezTo>
                    <a:pt x="448" y="109"/>
                    <a:pt x="765" y="383"/>
                    <a:pt x="842" y="776"/>
                  </a:cubicBezTo>
                  <a:cubicBezTo>
                    <a:pt x="845" y="792"/>
                    <a:pt x="858" y="799"/>
                    <a:pt x="872" y="799"/>
                  </a:cubicBezTo>
                  <a:cubicBezTo>
                    <a:pt x="897" y="799"/>
                    <a:pt x="925" y="778"/>
                    <a:pt x="918" y="743"/>
                  </a:cubicBezTo>
                  <a:cubicBezTo>
                    <a:pt x="842" y="328"/>
                    <a:pt x="481" y="22"/>
                    <a:pt x="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18"/>
            <p:cNvSpPr/>
            <p:nvPr/>
          </p:nvSpPr>
          <p:spPr>
            <a:xfrm>
              <a:off x="2966155" y="3910767"/>
              <a:ext cx="377268" cy="70767"/>
            </a:xfrm>
            <a:custGeom>
              <a:rect b="b" l="l" r="r" t="t"/>
              <a:pathLst>
                <a:path extrusionOk="0" h="746" w="3977">
                  <a:moveTo>
                    <a:pt x="556" y="1"/>
                  </a:moveTo>
                  <a:cubicBezTo>
                    <a:pt x="115" y="1"/>
                    <a:pt x="44" y="374"/>
                    <a:pt x="44" y="374"/>
                  </a:cubicBezTo>
                  <a:cubicBezTo>
                    <a:pt x="1" y="516"/>
                    <a:pt x="22" y="647"/>
                    <a:pt x="66" y="746"/>
                  </a:cubicBezTo>
                  <a:lnTo>
                    <a:pt x="3933" y="636"/>
                  </a:lnTo>
                  <a:cubicBezTo>
                    <a:pt x="3933" y="636"/>
                    <a:pt x="3976" y="309"/>
                    <a:pt x="3857" y="243"/>
                  </a:cubicBezTo>
                  <a:cubicBezTo>
                    <a:pt x="3840" y="233"/>
                    <a:pt x="3817" y="228"/>
                    <a:pt x="3789" y="228"/>
                  </a:cubicBezTo>
                  <a:cubicBezTo>
                    <a:pt x="3614" y="228"/>
                    <a:pt x="3250" y="410"/>
                    <a:pt x="3146" y="428"/>
                  </a:cubicBezTo>
                  <a:cubicBezTo>
                    <a:pt x="3141" y="430"/>
                    <a:pt x="3135" y="430"/>
                    <a:pt x="3131" y="430"/>
                  </a:cubicBezTo>
                  <a:cubicBezTo>
                    <a:pt x="3044" y="430"/>
                    <a:pt x="3098" y="252"/>
                    <a:pt x="2808" y="221"/>
                  </a:cubicBezTo>
                  <a:cubicBezTo>
                    <a:pt x="2802" y="221"/>
                    <a:pt x="2796" y="220"/>
                    <a:pt x="2789" y="220"/>
                  </a:cubicBezTo>
                  <a:cubicBezTo>
                    <a:pt x="2597" y="220"/>
                    <a:pt x="1922" y="494"/>
                    <a:pt x="1747" y="494"/>
                  </a:cubicBezTo>
                  <a:cubicBezTo>
                    <a:pt x="1744" y="494"/>
                    <a:pt x="1741" y="494"/>
                    <a:pt x="1738" y="494"/>
                  </a:cubicBezTo>
                  <a:cubicBezTo>
                    <a:pt x="1563" y="484"/>
                    <a:pt x="1104" y="35"/>
                    <a:pt x="612" y="3"/>
                  </a:cubicBezTo>
                  <a:cubicBezTo>
                    <a:pt x="593" y="2"/>
                    <a:pt x="574" y="1"/>
                    <a:pt x="5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18"/>
            <p:cNvSpPr/>
            <p:nvPr/>
          </p:nvSpPr>
          <p:spPr>
            <a:xfrm>
              <a:off x="3131785" y="3856032"/>
              <a:ext cx="31305" cy="20301"/>
            </a:xfrm>
            <a:custGeom>
              <a:rect b="b" l="l" r="r" t="t"/>
              <a:pathLst>
                <a:path extrusionOk="0" h="214" w="330">
                  <a:moveTo>
                    <a:pt x="276" y="1"/>
                  </a:moveTo>
                  <a:cubicBezTo>
                    <a:pt x="188" y="34"/>
                    <a:pt x="101" y="77"/>
                    <a:pt x="24" y="153"/>
                  </a:cubicBezTo>
                  <a:cubicBezTo>
                    <a:pt x="0" y="178"/>
                    <a:pt x="23" y="214"/>
                    <a:pt x="50" y="214"/>
                  </a:cubicBezTo>
                  <a:cubicBezTo>
                    <a:pt x="60" y="214"/>
                    <a:pt x="70" y="209"/>
                    <a:pt x="79" y="197"/>
                  </a:cubicBezTo>
                  <a:cubicBezTo>
                    <a:pt x="145" y="143"/>
                    <a:pt x="221" y="99"/>
                    <a:pt x="298" y="77"/>
                  </a:cubicBezTo>
                  <a:cubicBezTo>
                    <a:pt x="330" y="66"/>
                    <a:pt x="330" y="12"/>
                    <a:pt x="298" y="12"/>
                  </a:cubicBezTo>
                  <a:cubicBezTo>
                    <a:pt x="286" y="12"/>
                    <a:pt x="286" y="12"/>
                    <a:pt x="27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18"/>
            <p:cNvSpPr/>
            <p:nvPr/>
          </p:nvSpPr>
          <p:spPr>
            <a:xfrm>
              <a:off x="3144306" y="3863336"/>
              <a:ext cx="32348" cy="19637"/>
            </a:xfrm>
            <a:custGeom>
              <a:rect b="b" l="l" r="r" t="t"/>
              <a:pathLst>
                <a:path extrusionOk="0" h="207" w="341">
                  <a:moveTo>
                    <a:pt x="285" y="0"/>
                  </a:moveTo>
                  <a:cubicBezTo>
                    <a:pt x="198" y="22"/>
                    <a:pt x="110" y="76"/>
                    <a:pt x="34" y="142"/>
                  </a:cubicBezTo>
                  <a:cubicBezTo>
                    <a:pt x="0" y="168"/>
                    <a:pt x="26" y="207"/>
                    <a:pt x="60" y="207"/>
                  </a:cubicBezTo>
                  <a:cubicBezTo>
                    <a:pt x="69" y="207"/>
                    <a:pt x="79" y="204"/>
                    <a:pt x="89" y="197"/>
                  </a:cubicBezTo>
                  <a:cubicBezTo>
                    <a:pt x="154" y="132"/>
                    <a:pt x="220" y="98"/>
                    <a:pt x="307" y="76"/>
                  </a:cubicBezTo>
                  <a:cubicBezTo>
                    <a:pt x="340" y="66"/>
                    <a:pt x="340" y="11"/>
                    <a:pt x="3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18"/>
            <p:cNvSpPr/>
            <p:nvPr/>
          </p:nvSpPr>
          <p:spPr>
            <a:xfrm>
              <a:off x="3161666" y="3870546"/>
              <a:ext cx="32538" cy="19731"/>
            </a:xfrm>
            <a:custGeom>
              <a:rect b="b" l="l" r="r" t="t"/>
              <a:pathLst>
                <a:path extrusionOk="0" h="208" w="343">
                  <a:moveTo>
                    <a:pt x="288" y="0"/>
                  </a:moveTo>
                  <a:cubicBezTo>
                    <a:pt x="190" y="22"/>
                    <a:pt x="102" y="66"/>
                    <a:pt x="26" y="143"/>
                  </a:cubicBezTo>
                  <a:cubicBezTo>
                    <a:pt x="0" y="168"/>
                    <a:pt x="28" y="207"/>
                    <a:pt x="57" y="207"/>
                  </a:cubicBezTo>
                  <a:cubicBezTo>
                    <a:pt x="65" y="207"/>
                    <a:pt x="73" y="204"/>
                    <a:pt x="80" y="197"/>
                  </a:cubicBezTo>
                  <a:cubicBezTo>
                    <a:pt x="146" y="132"/>
                    <a:pt x="223" y="88"/>
                    <a:pt x="310" y="66"/>
                  </a:cubicBezTo>
                  <a:cubicBezTo>
                    <a:pt x="343" y="56"/>
                    <a:pt x="343" y="0"/>
                    <a:pt x="2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18"/>
            <p:cNvSpPr/>
            <p:nvPr/>
          </p:nvSpPr>
          <p:spPr>
            <a:xfrm>
              <a:off x="3182441" y="3872633"/>
              <a:ext cx="32538" cy="19826"/>
            </a:xfrm>
            <a:custGeom>
              <a:rect b="b" l="l" r="r" t="t"/>
              <a:pathLst>
                <a:path extrusionOk="0" h="209" w="343">
                  <a:moveTo>
                    <a:pt x="288" y="0"/>
                  </a:moveTo>
                  <a:cubicBezTo>
                    <a:pt x="189" y="34"/>
                    <a:pt x="102" y="77"/>
                    <a:pt x="26" y="153"/>
                  </a:cubicBezTo>
                  <a:cubicBezTo>
                    <a:pt x="1" y="178"/>
                    <a:pt x="25" y="209"/>
                    <a:pt x="53" y="209"/>
                  </a:cubicBezTo>
                  <a:cubicBezTo>
                    <a:pt x="62" y="209"/>
                    <a:pt x="72" y="205"/>
                    <a:pt x="80" y="197"/>
                  </a:cubicBezTo>
                  <a:cubicBezTo>
                    <a:pt x="145" y="143"/>
                    <a:pt x="222" y="99"/>
                    <a:pt x="310" y="77"/>
                  </a:cubicBezTo>
                  <a:cubicBezTo>
                    <a:pt x="342" y="66"/>
                    <a:pt x="342" y="12"/>
                    <a:pt x="298" y="12"/>
                  </a:cubicBezTo>
                  <a:cubicBezTo>
                    <a:pt x="298" y="12"/>
                    <a:pt x="288" y="12"/>
                    <a:pt x="2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18"/>
            <p:cNvSpPr/>
            <p:nvPr/>
          </p:nvSpPr>
          <p:spPr>
            <a:xfrm>
              <a:off x="2854218" y="4009424"/>
              <a:ext cx="459229" cy="457996"/>
            </a:xfrm>
            <a:custGeom>
              <a:rect b="b" l="l" r="r" t="t"/>
              <a:pathLst>
                <a:path extrusionOk="0" h="4828" w="4841">
                  <a:moveTo>
                    <a:pt x="2426" y="0"/>
                  </a:moveTo>
                  <a:cubicBezTo>
                    <a:pt x="1083" y="0"/>
                    <a:pt x="1" y="1082"/>
                    <a:pt x="1" y="2415"/>
                  </a:cubicBezTo>
                  <a:cubicBezTo>
                    <a:pt x="1" y="3747"/>
                    <a:pt x="1083" y="4828"/>
                    <a:pt x="2426" y="4828"/>
                  </a:cubicBezTo>
                  <a:cubicBezTo>
                    <a:pt x="3758" y="4828"/>
                    <a:pt x="4840" y="3747"/>
                    <a:pt x="4840" y="2415"/>
                  </a:cubicBezTo>
                  <a:cubicBezTo>
                    <a:pt x="4840" y="1082"/>
                    <a:pt x="3758" y="0"/>
                    <a:pt x="24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18"/>
            <p:cNvSpPr/>
            <p:nvPr/>
          </p:nvSpPr>
          <p:spPr>
            <a:xfrm>
              <a:off x="2938266" y="4092239"/>
              <a:ext cx="291133" cy="292366"/>
            </a:xfrm>
            <a:custGeom>
              <a:rect b="b" l="l" r="r" t="t"/>
              <a:pathLst>
                <a:path extrusionOk="0" h="3082" w="3069">
                  <a:moveTo>
                    <a:pt x="1540" y="1"/>
                  </a:moveTo>
                  <a:cubicBezTo>
                    <a:pt x="688" y="1"/>
                    <a:pt x="0" y="690"/>
                    <a:pt x="0" y="1542"/>
                  </a:cubicBezTo>
                  <a:cubicBezTo>
                    <a:pt x="0" y="2393"/>
                    <a:pt x="688" y="3081"/>
                    <a:pt x="1540" y="3081"/>
                  </a:cubicBezTo>
                  <a:cubicBezTo>
                    <a:pt x="2381" y="3081"/>
                    <a:pt x="3069" y="2393"/>
                    <a:pt x="3069" y="1542"/>
                  </a:cubicBezTo>
                  <a:cubicBezTo>
                    <a:pt x="3069" y="690"/>
                    <a:pt x="2381" y="1"/>
                    <a:pt x="15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18"/>
            <p:cNvSpPr/>
            <p:nvPr/>
          </p:nvSpPr>
          <p:spPr>
            <a:xfrm>
              <a:off x="1890607" y="4057045"/>
              <a:ext cx="220840" cy="221883"/>
            </a:xfrm>
            <a:custGeom>
              <a:rect b="b" l="l" r="r" t="t"/>
              <a:pathLst>
                <a:path extrusionOk="0" h="2339" w="2328">
                  <a:moveTo>
                    <a:pt x="1170" y="1"/>
                  </a:moveTo>
                  <a:cubicBezTo>
                    <a:pt x="525" y="1"/>
                    <a:pt x="1" y="525"/>
                    <a:pt x="1" y="1170"/>
                  </a:cubicBezTo>
                  <a:cubicBezTo>
                    <a:pt x="1" y="1814"/>
                    <a:pt x="525" y="2338"/>
                    <a:pt x="1170" y="2338"/>
                  </a:cubicBezTo>
                  <a:cubicBezTo>
                    <a:pt x="1814" y="2338"/>
                    <a:pt x="2328" y="1814"/>
                    <a:pt x="2328" y="1170"/>
                  </a:cubicBezTo>
                  <a:cubicBezTo>
                    <a:pt x="2328" y="525"/>
                    <a:pt x="1814" y="1"/>
                    <a:pt x="1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1934149" y="4100587"/>
              <a:ext cx="133756" cy="133756"/>
            </a:xfrm>
            <a:custGeom>
              <a:rect b="b" l="l" r="r" t="t"/>
              <a:pathLst>
                <a:path extrusionOk="0" h="1410" w="1410">
                  <a:moveTo>
                    <a:pt x="711" y="0"/>
                  </a:moveTo>
                  <a:cubicBezTo>
                    <a:pt x="318" y="0"/>
                    <a:pt x="0" y="318"/>
                    <a:pt x="0" y="711"/>
                  </a:cubicBezTo>
                  <a:cubicBezTo>
                    <a:pt x="0" y="1093"/>
                    <a:pt x="318" y="1410"/>
                    <a:pt x="711" y="1410"/>
                  </a:cubicBezTo>
                  <a:cubicBezTo>
                    <a:pt x="1093" y="1410"/>
                    <a:pt x="1410" y="1093"/>
                    <a:pt x="1410" y="711"/>
                  </a:cubicBezTo>
                  <a:cubicBezTo>
                    <a:pt x="1410" y="318"/>
                    <a:pt x="1093" y="0"/>
                    <a:pt x="7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4186748" y="4057045"/>
              <a:ext cx="220840" cy="221883"/>
            </a:xfrm>
            <a:custGeom>
              <a:rect b="b" l="l" r="r" t="t"/>
              <a:pathLst>
                <a:path extrusionOk="0" h="2339" w="2328">
                  <a:moveTo>
                    <a:pt x="1158" y="1"/>
                  </a:moveTo>
                  <a:cubicBezTo>
                    <a:pt x="514" y="1"/>
                    <a:pt x="1" y="525"/>
                    <a:pt x="1" y="1170"/>
                  </a:cubicBezTo>
                  <a:cubicBezTo>
                    <a:pt x="1" y="1814"/>
                    <a:pt x="514" y="2338"/>
                    <a:pt x="1158" y="2338"/>
                  </a:cubicBezTo>
                  <a:cubicBezTo>
                    <a:pt x="1803" y="2338"/>
                    <a:pt x="2328" y="1814"/>
                    <a:pt x="2328" y="1170"/>
                  </a:cubicBezTo>
                  <a:cubicBezTo>
                    <a:pt x="2328" y="525"/>
                    <a:pt x="1803" y="1"/>
                    <a:pt x="1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4230289" y="4100587"/>
              <a:ext cx="133756" cy="133756"/>
            </a:xfrm>
            <a:custGeom>
              <a:rect b="b" l="l" r="r" t="t"/>
              <a:pathLst>
                <a:path extrusionOk="0" h="1410" w="1410">
                  <a:moveTo>
                    <a:pt x="699" y="0"/>
                  </a:moveTo>
                  <a:cubicBezTo>
                    <a:pt x="318" y="0"/>
                    <a:pt x="0" y="318"/>
                    <a:pt x="0" y="711"/>
                  </a:cubicBezTo>
                  <a:cubicBezTo>
                    <a:pt x="0" y="1093"/>
                    <a:pt x="318" y="1410"/>
                    <a:pt x="699" y="1410"/>
                  </a:cubicBezTo>
                  <a:cubicBezTo>
                    <a:pt x="1093" y="1410"/>
                    <a:pt x="1410" y="1093"/>
                    <a:pt x="1410" y="711"/>
                  </a:cubicBezTo>
                  <a:cubicBezTo>
                    <a:pt x="1410" y="318"/>
                    <a:pt x="1093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2347653" y="3170747"/>
              <a:ext cx="1020626" cy="1096800"/>
            </a:xfrm>
            <a:custGeom>
              <a:rect b="b" l="l" r="r" t="t"/>
              <a:pathLst>
                <a:path extrusionOk="0" h="11562" w="10759">
                  <a:moveTo>
                    <a:pt x="355" y="0"/>
                  </a:moveTo>
                  <a:cubicBezTo>
                    <a:pt x="297" y="0"/>
                    <a:pt x="238" y="16"/>
                    <a:pt x="185" y="49"/>
                  </a:cubicBezTo>
                  <a:cubicBezTo>
                    <a:pt x="44" y="147"/>
                    <a:pt x="0" y="343"/>
                    <a:pt x="98" y="474"/>
                  </a:cubicBezTo>
                  <a:lnTo>
                    <a:pt x="7504" y="11430"/>
                  </a:lnTo>
                  <a:cubicBezTo>
                    <a:pt x="7559" y="11506"/>
                    <a:pt x="7646" y="11550"/>
                    <a:pt x="7744" y="11561"/>
                  </a:cubicBezTo>
                  <a:lnTo>
                    <a:pt x="7766" y="11561"/>
                  </a:lnTo>
                  <a:cubicBezTo>
                    <a:pt x="7843" y="11561"/>
                    <a:pt x="7930" y="11528"/>
                    <a:pt x="7984" y="11463"/>
                  </a:cubicBezTo>
                  <a:lnTo>
                    <a:pt x="10639" y="8601"/>
                  </a:lnTo>
                  <a:cubicBezTo>
                    <a:pt x="10759" y="8470"/>
                    <a:pt x="10748" y="8273"/>
                    <a:pt x="10628" y="8164"/>
                  </a:cubicBezTo>
                  <a:cubicBezTo>
                    <a:pt x="10565" y="8107"/>
                    <a:pt x="10487" y="8079"/>
                    <a:pt x="10412" y="8079"/>
                  </a:cubicBezTo>
                  <a:cubicBezTo>
                    <a:pt x="10329" y="8079"/>
                    <a:pt x="10248" y="8112"/>
                    <a:pt x="10191" y="8175"/>
                  </a:cubicBezTo>
                  <a:lnTo>
                    <a:pt x="7799" y="10764"/>
                  </a:lnTo>
                  <a:lnTo>
                    <a:pt x="612" y="136"/>
                  </a:lnTo>
                  <a:cubicBezTo>
                    <a:pt x="550" y="46"/>
                    <a:pt x="453" y="0"/>
                    <a:pt x="3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2760020" y="4209109"/>
              <a:ext cx="356493" cy="360952"/>
            </a:xfrm>
            <a:custGeom>
              <a:rect b="b" l="l" r="r" t="t"/>
              <a:pathLst>
                <a:path extrusionOk="0" h="3805" w="3758">
                  <a:moveTo>
                    <a:pt x="3408" y="1"/>
                  </a:moveTo>
                  <a:cubicBezTo>
                    <a:pt x="3329" y="1"/>
                    <a:pt x="3250" y="31"/>
                    <a:pt x="3190" y="91"/>
                  </a:cubicBezTo>
                  <a:lnTo>
                    <a:pt x="110" y="3291"/>
                  </a:lnTo>
                  <a:cubicBezTo>
                    <a:pt x="0" y="3412"/>
                    <a:pt x="0" y="3608"/>
                    <a:pt x="120" y="3717"/>
                  </a:cubicBezTo>
                  <a:cubicBezTo>
                    <a:pt x="175" y="3783"/>
                    <a:pt x="251" y="3805"/>
                    <a:pt x="339" y="3805"/>
                  </a:cubicBezTo>
                  <a:cubicBezTo>
                    <a:pt x="415" y="3805"/>
                    <a:pt x="491" y="3772"/>
                    <a:pt x="557" y="3717"/>
                  </a:cubicBezTo>
                  <a:lnTo>
                    <a:pt x="3637" y="528"/>
                  </a:lnTo>
                  <a:cubicBezTo>
                    <a:pt x="3758" y="397"/>
                    <a:pt x="3746" y="211"/>
                    <a:pt x="3627" y="91"/>
                  </a:cubicBezTo>
                  <a:cubicBezTo>
                    <a:pt x="3566" y="31"/>
                    <a:pt x="3487" y="1"/>
                    <a:pt x="340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8"/>
            <p:cNvSpPr/>
            <p:nvPr/>
          </p:nvSpPr>
          <p:spPr>
            <a:xfrm>
              <a:off x="2457409" y="4367909"/>
              <a:ext cx="334770" cy="276999"/>
            </a:xfrm>
            <a:custGeom>
              <a:rect b="b" l="l" r="r" t="t"/>
              <a:pathLst>
                <a:path extrusionOk="0" h="2920" w="3529">
                  <a:moveTo>
                    <a:pt x="710" y="0"/>
                  </a:moveTo>
                  <a:lnTo>
                    <a:pt x="219" y="492"/>
                  </a:lnTo>
                  <a:cubicBezTo>
                    <a:pt x="1" y="711"/>
                    <a:pt x="23" y="1071"/>
                    <a:pt x="274" y="1267"/>
                  </a:cubicBezTo>
                  <a:cubicBezTo>
                    <a:pt x="940" y="1792"/>
                    <a:pt x="2164" y="2709"/>
                    <a:pt x="2644" y="2874"/>
                  </a:cubicBezTo>
                  <a:cubicBezTo>
                    <a:pt x="2731" y="2905"/>
                    <a:pt x="2810" y="2919"/>
                    <a:pt x="2882" y="2919"/>
                  </a:cubicBezTo>
                  <a:cubicBezTo>
                    <a:pt x="3376" y="2919"/>
                    <a:pt x="3519" y="2252"/>
                    <a:pt x="3529" y="2109"/>
                  </a:cubicBezTo>
                  <a:cubicBezTo>
                    <a:pt x="3529" y="1934"/>
                    <a:pt x="710" y="0"/>
                    <a:pt x="7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2113439" y="3022003"/>
              <a:ext cx="395956" cy="177772"/>
            </a:xfrm>
            <a:custGeom>
              <a:rect b="b" l="l" r="r" t="t"/>
              <a:pathLst>
                <a:path extrusionOk="0" h="1874" w="4174">
                  <a:moveTo>
                    <a:pt x="1016" y="0"/>
                  </a:moveTo>
                  <a:cubicBezTo>
                    <a:pt x="350" y="0"/>
                    <a:pt x="1" y="808"/>
                    <a:pt x="470" y="1289"/>
                  </a:cubicBezTo>
                  <a:cubicBezTo>
                    <a:pt x="579" y="1409"/>
                    <a:pt x="700" y="1507"/>
                    <a:pt x="819" y="1595"/>
                  </a:cubicBezTo>
                  <a:cubicBezTo>
                    <a:pt x="1172" y="1819"/>
                    <a:pt x="2044" y="1873"/>
                    <a:pt x="2810" y="1873"/>
                  </a:cubicBezTo>
                  <a:cubicBezTo>
                    <a:pt x="3539" y="1873"/>
                    <a:pt x="4173" y="1824"/>
                    <a:pt x="4173" y="1824"/>
                  </a:cubicBezTo>
                  <a:lnTo>
                    <a:pt x="246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8"/>
            <p:cNvSpPr/>
            <p:nvPr/>
          </p:nvSpPr>
          <p:spPr>
            <a:xfrm>
              <a:off x="2453330" y="2921165"/>
              <a:ext cx="1857882" cy="509127"/>
            </a:xfrm>
            <a:custGeom>
              <a:rect b="b" l="l" r="r" t="t"/>
              <a:pathLst>
                <a:path extrusionOk="0" h="5367" w="19585">
                  <a:moveTo>
                    <a:pt x="16609" y="1"/>
                  </a:moveTo>
                  <a:cubicBezTo>
                    <a:pt x="16574" y="1"/>
                    <a:pt x="16539" y="2"/>
                    <a:pt x="16504" y="3"/>
                  </a:cubicBezTo>
                  <a:cubicBezTo>
                    <a:pt x="15783" y="36"/>
                    <a:pt x="15237" y="418"/>
                    <a:pt x="15074" y="986"/>
                  </a:cubicBezTo>
                  <a:cubicBezTo>
                    <a:pt x="14822" y="1860"/>
                    <a:pt x="15346" y="3193"/>
                    <a:pt x="15838" y="4154"/>
                  </a:cubicBezTo>
                  <a:cubicBezTo>
                    <a:pt x="15838" y="4154"/>
                    <a:pt x="15849" y="4165"/>
                    <a:pt x="15838" y="4187"/>
                  </a:cubicBezTo>
                  <a:cubicBezTo>
                    <a:pt x="15827" y="4198"/>
                    <a:pt x="15805" y="4198"/>
                    <a:pt x="15805" y="4198"/>
                  </a:cubicBezTo>
                  <a:lnTo>
                    <a:pt x="306" y="4198"/>
                  </a:lnTo>
                  <a:cubicBezTo>
                    <a:pt x="131" y="4198"/>
                    <a:pt x="0" y="4340"/>
                    <a:pt x="0" y="4503"/>
                  </a:cubicBezTo>
                  <a:cubicBezTo>
                    <a:pt x="0" y="4678"/>
                    <a:pt x="131" y="4821"/>
                    <a:pt x="306" y="4821"/>
                  </a:cubicBezTo>
                  <a:lnTo>
                    <a:pt x="15805" y="4821"/>
                  </a:lnTo>
                  <a:cubicBezTo>
                    <a:pt x="16035" y="4821"/>
                    <a:pt x="16242" y="4700"/>
                    <a:pt x="16363" y="4503"/>
                  </a:cubicBezTo>
                  <a:lnTo>
                    <a:pt x="16363" y="4493"/>
                  </a:lnTo>
                  <a:cubicBezTo>
                    <a:pt x="16482" y="4296"/>
                    <a:pt x="16482" y="4066"/>
                    <a:pt x="16384" y="3870"/>
                  </a:cubicBezTo>
                  <a:cubicBezTo>
                    <a:pt x="15773" y="2668"/>
                    <a:pt x="15511" y="1685"/>
                    <a:pt x="15663" y="1151"/>
                  </a:cubicBezTo>
                  <a:cubicBezTo>
                    <a:pt x="15751" y="845"/>
                    <a:pt x="16079" y="637"/>
                    <a:pt x="16537" y="615"/>
                  </a:cubicBezTo>
                  <a:cubicBezTo>
                    <a:pt x="16563" y="614"/>
                    <a:pt x="16589" y="613"/>
                    <a:pt x="16615" y="613"/>
                  </a:cubicBezTo>
                  <a:cubicBezTo>
                    <a:pt x="17303" y="613"/>
                    <a:pt x="18168" y="1022"/>
                    <a:pt x="18536" y="1959"/>
                  </a:cubicBezTo>
                  <a:cubicBezTo>
                    <a:pt x="18929" y="2942"/>
                    <a:pt x="18940" y="3816"/>
                    <a:pt x="18569" y="4307"/>
                  </a:cubicBezTo>
                  <a:cubicBezTo>
                    <a:pt x="18347" y="4594"/>
                    <a:pt x="17998" y="4748"/>
                    <a:pt x="17531" y="4748"/>
                  </a:cubicBezTo>
                  <a:cubicBezTo>
                    <a:pt x="17447" y="4748"/>
                    <a:pt x="17360" y="4743"/>
                    <a:pt x="17269" y="4733"/>
                  </a:cubicBezTo>
                  <a:cubicBezTo>
                    <a:pt x="17261" y="4733"/>
                    <a:pt x="17254" y="4732"/>
                    <a:pt x="17246" y="4732"/>
                  </a:cubicBezTo>
                  <a:cubicBezTo>
                    <a:pt x="17081" y="4732"/>
                    <a:pt x="16941" y="4850"/>
                    <a:pt x="16931" y="5017"/>
                  </a:cubicBezTo>
                  <a:cubicBezTo>
                    <a:pt x="16909" y="5181"/>
                    <a:pt x="17040" y="5334"/>
                    <a:pt x="17203" y="5345"/>
                  </a:cubicBezTo>
                  <a:cubicBezTo>
                    <a:pt x="17312" y="5355"/>
                    <a:pt x="17422" y="5367"/>
                    <a:pt x="17520" y="5367"/>
                  </a:cubicBezTo>
                  <a:cubicBezTo>
                    <a:pt x="18361" y="5367"/>
                    <a:pt x="18820" y="5006"/>
                    <a:pt x="19060" y="4678"/>
                  </a:cubicBezTo>
                  <a:cubicBezTo>
                    <a:pt x="19562" y="4012"/>
                    <a:pt x="19584" y="2931"/>
                    <a:pt x="19104" y="1729"/>
                  </a:cubicBezTo>
                  <a:cubicBezTo>
                    <a:pt x="18631" y="531"/>
                    <a:pt x="17502" y="1"/>
                    <a:pt x="166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18"/>
            <p:cNvSpPr/>
            <p:nvPr/>
          </p:nvSpPr>
          <p:spPr>
            <a:xfrm>
              <a:off x="3859283" y="2921165"/>
              <a:ext cx="451925" cy="509127"/>
            </a:xfrm>
            <a:custGeom>
              <a:rect b="b" l="l" r="r" t="t"/>
              <a:pathLst>
                <a:path extrusionOk="0" h="5367" w="4764">
                  <a:moveTo>
                    <a:pt x="1788" y="1"/>
                  </a:moveTo>
                  <a:cubicBezTo>
                    <a:pt x="1753" y="1"/>
                    <a:pt x="1718" y="2"/>
                    <a:pt x="1683" y="3"/>
                  </a:cubicBezTo>
                  <a:cubicBezTo>
                    <a:pt x="962" y="36"/>
                    <a:pt x="416" y="418"/>
                    <a:pt x="253" y="986"/>
                  </a:cubicBezTo>
                  <a:cubicBezTo>
                    <a:pt x="1" y="1860"/>
                    <a:pt x="525" y="3193"/>
                    <a:pt x="1017" y="4154"/>
                  </a:cubicBezTo>
                  <a:cubicBezTo>
                    <a:pt x="1017" y="4154"/>
                    <a:pt x="1028" y="4165"/>
                    <a:pt x="1017" y="4187"/>
                  </a:cubicBezTo>
                  <a:cubicBezTo>
                    <a:pt x="1006" y="4198"/>
                    <a:pt x="984" y="4198"/>
                    <a:pt x="984" y="4198"/>
                  </a:cubicBezTo>
                  <a:lnTo>
                    <a:pt x="974" y="4198"/>
                  </a:lnTo>
                  <a:cubicBezTo>
                    <a:pt x="1137" y="4340"/>
                    <a:pt x="1345" y="4471"/>
                    <a:pt x="1542" y="4493"/>
                  </a:cubicBezTo>
                  <a:cubicBezTo>
                    <a:pt x="1661" y="4296"/>
                    <a:pt x="1661" y="4066"/>
                    <a:pt x="1563" y="3870"/>
                  </a:cubicBezTo>
                  <a:cubicBezTo>
                    <a:pt x="952" y="2668"/>
                    <a:pt x="690" y="1685"/>
                    <a:pt x="842" y="1151"/>
                  </a:cubicBezTo>
                  <a:cubicBezTo>
                    <a:pt x="930" y="845"/>
                    <a:pt x="1258" y="637"/>
                    <a:pt x="1716" y="615"/>
                  </a:cubicBezTo>
                  <a:cubicBezTo>
                    <a:pt x="1742" y="614"/>
                    <a:pt x="1768" y="613"/>
                    <a:pt x="1794" y="613"/>
                  </a:cubicBezTo>
                  <a:cubicBezTo>
                    <a:pt x="2482" y="613"/>
                    <a:pt x="3347" y="1022"/>
                    <a:pt x="3715" y="1959"/>
                  </a:cubicBezTo>
                  <a:cubicBezTo>
                    <a:pt x="4108" y="2942"/>
                    <a:pt x="4119" y="3816"/>
                    <a:pt x="3748" y="4307"/>
                  </a:cubicBezTo>
                  <a:cubicBezTo>
                    <a:pt x="3526" y="4594"/>
                    <a:pt x="3177" y="4748"/>
                    <a:pt x="2710" y="4748"/>
                  </a:cubicBezTo>
                  <a:cubicBezTo>
                    <a:pt x="2626" y="4748"/>
                    <a:pt x="2539" y="4743"/>
                    <a:pt x="2448" y="4733"/>
                  </a:cubicBezTo>
                  <a:cubicBezTo>
                    <a:pt x="2440" y="4733"/>
                    <a:pt x="2433" y="4732"/>
                    <a:pt x="2425" y="4732"/>
                  </a:cubicBezTo>
                  <a:cubicBezTo>
                    <a:pt x="2260" y="4732"/>
                    <a:pt x="2120" y="4850"/>
                    <a:pt x="2110" y="5017"/>
                  </a:cubicBezTo>
                  <a:cubicBezTo>
                    <a:pt x="2088" y="5181"/>
                    <a:pt x="2219" y="5334"/>
                    <a:pt x="2382" y="5345"/>
                  </a:cubicBezTo>
                  <a:cubicBezTo>
                    <a:pt x="2491" y="5355"/>
                    <a:pt x="2601" y="5367"/>
                    <a:pt x="2699" y="5367"/>
                  </a:cubicBezTo>
                  <a:cubicBezTo>
                    <a:pt x="3540" y="5367"/>
                    <a:pt x="3999" y="5006"/>
                    <a:pt x="4239" y="4678"/>
                  </a:cubicBezTo>
                  <a:cubicBezTo>
                    <a:pt x="4741" y="4012"/>
                    <a:pt x="4763" y="2931"/>
                    <a:pt x="4283" y="1729"/>
                  </a:cubicBezTo>
                  <a:cubicBezTo>
                    <a:pt x="3810" y="531"/>
                    <a:pt x="2681" y="1"/>
                    <a:pt x="17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18"/>
            <p:cNvSpPr/>
            <p:nvPr/>
          </p:nvSpPr>
          <p:spPr>
            <a:xfrm>
              <a:off x="3865544" y="3354495"/>
              <a:ext cx="464257" cy="843612"/>
            </a:xfrm>
            <a:custGeom>
              <a:rect b="b" l="l" r="r" t="t"/>
              <a:pathLst>
                <a:path extrusionOk="0" h="8893" w="4894">
                  <a:moveTo>
                    <a:pt x="656" y="1"/>
                  </a:moveTo>
                  <a:lnTo>
                    <a:pt x="1" y="66"/>
                  </a:lnTo>
                  <a:lnTo>
                    <a:pt x="4272" y="8717"/>
                  </a:lnTo>
                  <a:cubicBezTo>
                    <a:pt x="4326" y="8827"/>
                    <a:pt x="4425" y="8892"/>
                    <a:pt x="4544" y="8892"/>
                  </a:cubicBezTo>
                  <a:cubicBezTo>
                    <a:pt x="4588" y="8892"/>
                    <a:pt x="4632" y="8882"/>
                    <a:pt x="4675" y="8860"/>
                  </a:cubicBezTo>
                  <a:cubicBezTo>
                    <a:pt x="4828" y="8783"/>
                    <a:pt x="4894" y="8598"/>
                    <a:pt x="4818" y="8445"/>
                  </a:cubicBezTo>
                  <a:lnTo>
                    <a:pt x="6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7" name="Google Shape;557;p18"/>
            <p:cNvSpPr/>
            <p:nvPr/>
          </p:nvSpPr>
          <p:spPr>
            <a:xfrm>
              <a:off x="1972568" y="3319491"/>
              <a:ext cx="542993" cy="877573"/>
            </a:xfrm>
            <a:custGeom>
              <a:rect b="b" l="l" r="r" t="t"/>
              <a:pathLst>
                <a:path extrusionOk="0" h="9251" w="5724">
                  <a:moveTo>
                    <a:pt x="5370" y="0"/>
                  </a:moveTo>
                  <a:cubicBezTo>
                    <a:pt x="5263" y="0"/>
                    <a:pt x="5159" y="56"/>
                    <a:pt x="5101" y="151"/>
                  </a:cubicBezTo>
                  <a:lnTo>
                    <a:pt x="87" y="8792"/>
                  </a:lnTo>
                  <a:cubicBezTo>
                    <a:pt x="0" y="8933"/>
                    <a:pt x="54" y="9120"/>
                    <a:pt x="197" y="9207"/>
                  </a:cubicBezTo>
                  <a:cubicBezTo>
                    <a:pt x="251" y="9239"/>
                    <a:pt x="294" y="9251"/>
                    <a:pt x="350" y="9251"/>
                  </a:cubicBezTo>
                  <a:cubicBezTo>
                    <a:pt x="459" y="9251"/>
                    <a:pt x="557" y="9196"/>
                    <a:pt x="622" y="9098"/>
                  </a:cubicBezTo>
                  <a:lnTo>
                    <a:pt x="5636" y="469"/>
                  </a:lnTo>
                  <a:cubicBezTo>
                    <a:pt x="5724" y="316"/>
                    <a:pt x="5669" y="130"/>
                    <a:pt x="5527" y="42"/>
                  </a:cubicBezTo>
                  <a:cubicBezTo>
                    <a:pt x="5477" y="14"/>
                    <a:pt x="5423" y="0"/>
                    <a:pt x="53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18"/>
            <p:cNvSpPr/>
            <p:nvPr/>
          </p:nvSpPr>
          <p:spPr>
            <a:xfrm>
              <a:off x="2093707" y="3343302"/>
              <a:ext cx="1800965" cy="652749"/>
            </a:xfrm>
            <a:custGeom>
              <a:rect b="b" l="l" r="r" t="t"/>
              <a:pathLst>
                <a:path extrusionOk="0" h="6881" w="18985">
                  <a:moveTo>
                    <a:pt x="18649" y="1"/>
                  </a:moveTo>
                  <a:cubicBezTo>
                    <a:pt x="18562" y="1"/>
                    <a:pt x="18476" y="37"/>
                    <a:pt x="18416" y="108"/>
                  </a:cubicBezTo>
                  <a:lnTo>
                    <a:pt x="12955" y="6258"/>
                  </a:lnTo>
                  <a:lnTo>
                    <a:pt x="306" y="6258"/>
                  </a:lnTo>
                  <a:cubicBezTo>
                    <a:pt x="143" y="6258"/>
                    <a:pt x="1" y="6400"/>
                    <a:pt x="1" y="6575"/>
                  </a:cubicBezTo>
                  <a:cubicBezTo>
                    <a:pt x="1" y="6738"/>
                    <a:pt x="143" y="6881"/>
                    <a:pt x="306" y="6881"/>
                  </a:cubicBezTo>
                  <a:lnTo>
                    <a:pt x="13086" y="6881"/>
                  </a:lnTo>
                  <a:cubicBezTo>
                    <a:pt x="13173" y="6881"/>
                    <a:pt x="13261" y="6837"/>
                    <a:pt x="13316" y="6771"/>
                  </a:cubicBezTo>
                  <a:lnTo>
                    <a:pt x="18875" y="512"/>
                  </a:lnTo>
                  <a:cubicBezTo>
                    <a:pt x="18984" y="381"/>
                    <a:pt x="18974" y="196"/>
                    <a:pt x="18853" y="75"/>
                  </a:cubicBezTo>
                  <a:cubicBezTo>
                    <a:pt x="18794" y="26"/>
                    <a:pt x="18721" y="1"/>
                    <a:pt x="186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9" name="Google Shape;559;p18"/>
            <p:cNvSpPr/>
            <p:nvPr/>
          </p:nvSpPr>
          <p:spPr>
            <a:xfrm>
              <a:off x="2175573" y="2838065"/>
              <a:ext cx="1113970" cy="740686"/>
            </a:xfrm>
            <a:custGeom>
              <a:rect b="b" l="l" r="r" t="t"/>
              <a:pathLst>
                <a:path extrusionOk="0" h="7808" w="11743">
                  <a:moveTo>
                    <a:pt x="3306" y="0"/>
                  </a:moveTo>
                  <a:cubicBezTo>
                    <a:pt x="2180" y="0"/>
                    <a:pt x="1046" y="89"/>
                    <a:pt x="754" y="420"/>
                  </a:cubicBezTo>
                  <a:cubicBezTo>
                    <a:pt x="754" y="420"/>
                    <a:pt x="1" y="2879"/>
                    <a:pt x="7898" y="6865"/>
                  </a:cubicBezTo>
                  <a:cubicBezTo>
                    <a:pt x="7919" y="6876"/>
                    <a:pt x="7953" y="6898"/>
                    <a:pt x="7985" y="6909"/>
                  </a:cubicBezTo>
                  <a:cubicBezTo>
                    <a:pt x="8072" y="6952"/>
                    <a:pt x="8160" y="7007"/>
                    <a:pt x="8247" y="7051"/>
                  </a:cubicBezTo>
                  <a:lnTo>
                    <a:pt x="8259" y="7062"/>
                  </a:lnTo>
                  <a:lnTo>
                    <a:pt x="8269" y="7062"/>
                  </a:lnTo>
                  <a:cubicBezTo>
                    <a:pt x="8553" y="7204"/>
                    <a:pt x="8837" y="7345"/>
                    <a:pt x="9132" y="7477"/>
                  </a:cubicBezTo>
                  <a:cubicBezTo>
                    <a:pt x="9636" y="7708"/>
                    <a:pt x="10038" y="7808"/>
                    <a:pt x="10348" y="7808"/>
                  </a:cubicBezTo>
                  <a:cubicBezTo>
                    <a:pt x="10710" y="7808"/>
                    <a:pt x="10947" y="7673"/>
                    <a:pt x="11077" y="7455"/>
                  </a:cubicBezTo>
                  <a:cubicBezTo>
                    <a:pt x="11339" y="7029"/>
                    <a:pt x="11742" y="6013"/>
                    <a:pt x="11251" y="5391"/>
                  </a:cubicBezTo>
                  <a:cubicBezTo>
                    <a:pt x="10312" y="4189"/>
                    <a:pt x="5856" y="115"/>
                    <a:pt x="5856" y="115"/>
                  </a:cubicBezTo>
                  <a:cubicBezTo>
                    <a:pt x="5856" y="115"/>
                    <a:pt x="4587" y="0"/>
                    <a:pt x="33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18"/>
            <p:cNvSpPr/>
            <p:nvPr/>
          </p:nvSpPr>
          <p:spPr>
            <a:xfrm>
              <a:off x="2600461" y="3471650"/>
              <a:ext cx="634156" cy="845604"/>
            </a:xfrm>
            <a:custGeom>
              <a:rect b="b" l="l" r="r" t="t"/>
              <a:pathLst>
                <a:path extrusionOk="0" h="8914" w="6685">
                  <a:moveTo>
                    <a:pt x="4227" y="1"/>
                  </a:moveTo>
                  <a:cubicBezTo>
                    <a:pt x="4227" y="1"/>
                    <a:pt x="3004" y="666"/>
                    <a:pt x="2479" y="3201"/>
                  </a:cubicBezTo>
                  <a:cubicBezTo>
                    <a:pt x="2457" y="3343"/>
                    <a:pt x="2425" y="3485"/>
                    <a:pt x="2403" y="3637"/>
                  </a:cubicBezTo>
                  <a:lnTo>
                    <a:pt x="0" y="8520"/>
                  </a:lnTo>
                  <a:lnTo>
                    <a:pt x="677" y="8914"/>
                  </a:lnTo>
                  <a:cubicBezTo>
                    <a:pt x="677" y="8914"/>
                    <a:pt x="2600" y="6642"/>
                    <a:pt x="4195" y="4446"/>
                  </a:cubicBezTo>
                  <a:lnTo>
                    <a:pt x="6598" y="776"/>
                  </a:lnTo>
                  <a:cubicBezTo>
                    <a:pt x="6685" y="22"/>
                    <a:pt x="4227" y="1"/>
                    <a:pt x="4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8"/>
            <p:cNvSpPr/>
            <p:nvPr/>
          </p:nvSpPr>
          <p:spPr>
            <a:xfrm>
              <a:off x="2346515" y="2855141"/>
              <a:ext cx="721240" cy="989606"/>
            </a:xfrm>
            <a:custGeom>
              <a:rect b="b" l="l" r="r" t="t"/>
              <a:pathLst>
                <a:path extrusionOk="0" h="10432" w="7603">
                  <a:moveTo>
                    <a:pt x="80" y="0"/>
                  </a:moveTo>
                  <a:cubicBezTo>
                    <a:pt x="65" y="0"/>
                    <a:pt x="50" y="4"/>
                    <a:pt x="34" y="11"/>
                  </a:cubicBezTo>
                  <a:cubicBezTo>
                    <a:pt x="1" y="44"/>
                    <a:pt x="1" y="88"/>
                    <a:pt x="23" y="121"/>
                  </a:cubicBezTo>
                  <a:cubicBezTo>
                    <a:pt x="56" y="164"/>
                    <a:pt x="3190" y="4282"/>
                    <a:pt x="7177" y="6237"/>
                  </a:cubicBezTo>
                  <a:cubicBezTo>
                    <a:pt x="7297" y="6303"/>
                    <a:pt x="7385" y="6412"/>
                    <a:pt x="7406" y="6543"/>
                  </a:cubicBezTo>
                  <a:cubicBezTo>
                    <a:pt x="7440" y="6674"/>
                    <a:pt x="7406" y="6805"/>
                    <a:pt x="7319" y="6915"/>
                  </a:cubicBezTo>
                  <a:cubicBezTo>
                    <a:pt x="7025" y="7253"/>
                    <a:pt x="6598" y="7832"/>
                    <a:pt x="6260" y="8728"/>
                  </a:cubicBezTo>
                  <a:cubicBezTo>
                    <a:pt x="6074" y="9208"/>
                    <a:pt x="5867" y="9853"/>
                    <a:pt x="5724" y="10323"/>
                  </a:cubicBezTo>
                  <a:cubicBezTo>
                    <a:pt x="5757" y="10366"/>
                    <a:pt x="5801" y="10399"/>
                    <a:pt x="5845" y="10432"/>
                  </a:cubicBezTo>
                  <a:cubicBezTo>
                    <a:pt x="5998" y="9962"/>
                    <a:pt x="6205" y="9285"/>
                    <a:pt x="6401" y="8782"/>
                  </a:cubicBezTo>
                  <a:cubicBezTo>
                    <a:pt x="6741" y="7908"/>
                    <a:pt x="7144" y="7340"/>
                    <a:pt x="7428" y="7013"/>
                  </a:cubicBezTo>
                  <a:cubicBezTo>
                    <a:pt x="7549" y="6871"/>
                    <a:pt x="7603" y="6696"/>
                    <a:pt x="7559" y="6510"/>
                  </a:cubicBezTo>
                  <a:cubicBezTo>
                    <a:pt x="7527" y="6335"/>
                    <a:pt x="7406" y="6182"/>
                    <a:pt x="7243" y="6106"/>
                  </a:cubicBezTo>
                  <a:cubicBezTo>
                    <a:pt x="3289" y="4162"/>
                    <a:pt x="175" y="77"/>
                    <a:pt x="143" y="33"/>
                  </a:cubicBezTo>
                  <a:cubicBezTo>
                    <a:pt x="129" y="12"/>
                    <a:pt x="106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8"/>
            <p:cNvSpPr/>
            <p:nvPr/>
          </p:nvSpPr>
          <p:spPr>
            <a:xfrm>
              <a:off x="2391100" y="2836642"/>
              <a:ext cx="735848" cy="1034001"/>
            </a:xfrm>
            <a:custGeom>
              <a:rect b="b" l="l" r="r" t="t"/>
              <a:pathLst>
                <a:path extrusionOk="0" h="10900" w="7757">
                  <a:moveTo>
                    <a:pt x="82" y="1"/>
                  </a:moveTo>
                  <a:cubicBezTo>
                    <a:pt x="65" y="1"/>
                    <a:pt x="47" y="7"/>
                    <a:pt x="33" y="20"/>
                  </a:cubicBezTo>
                  <a:cubicBezTo>
                    <a:pt x="1" y="42"/>
                    <a:pt x="1" y="97"/>
                    <a:pt x="23" y="130"/>
                  </a:cubicBezTo>
                  <a:cubicBezTo>
                    <a:pt x="66" y="173"/>
                    <a:pt x="3856" y="4597"/>
                    <a:pt x="7220" y="6214"/>
                  </a:cubicBezTo>
                  <a:cubicBezTo>
                    <a:pt x="7395" y="6301"/>
                    <a:pt x="7516" y="6454"/>
                    <a:pt x="7559" y="6651"/>
                  </a:cubicBezTo>
                  <a:cubicBezTo>
                    <a:pt x="7603" y="6836"/>
                    <a:pt x="7559" y="7022"/>
                    <a:pt x="7439" y="7175"/>
                  </a:cubicBezTo>
                  <a:cubicBezTo>
                    <a:pt x="6827" y="7940"/>
                    <a:pt x="6052" y="9174"/>
                    <a:pt x="5659" y="10812"/>
                  </a:cubicBezTo>
                  <a:cubicBezTo>
                    <a:pt x="5703" y="10845"/>
                    <a:pt x="5746" y="10867"/>
                    <a:pt x="5790" y="10899"/>
                  </a:cubicBezTo>
                  <a:cubicBezTo>
                    <a:pt x="6172" y="9251"/>
                    <a:pt x="6958" y="8027"/>
                    <a:pt x="7559" y="7263"/>
                  </a:cubicBezTo>
                  <a:cubicBezTo>
                    <a:pt x="7701" y="7077"/>
                    <a:pt x="7756" y="6848"/>
                    <a:pt x="7712" y="6607"/>
                  </a:cubicBezTo>
                  <a:cubicBezTo>
                    <a:pt x="7657" y="6377"/>
                    <a:pt x="7504" y="6181"/>
                    <a:pt x="7286" y="6083"/>
                  </a:cubicBezTo>
                  <a:cubicBezTo>
                    <a:pt x="3955" y="4466"/>
                    <a:pt x="186" y="75"/>
                    <a:pt x="142" y="32"/>
                  </a:cubicBezTo>
                  <a:cubicBezTo>
                    <a:pt x="130" y="12"/>
                    <a:pt x="106" y="1"/>
                    <a:pt x="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" name="Google Shape;563;p18"/>
            <p:cNvSpPr/>
            <p:nvPr/>
          </p:nvSpPr>
          <p:spPr>
            <a:xfrm>
              <a:off x="2600461" y="3775209"/>
              <a:ext cx="397948" cy="557602"/>
            </a:xfrm>
            <a:custGeom>
              <a:rect b="b" l="l" r="r" t="t"/>
              <a:pathLst>
                <a:path extrusionOk="0" h="5878" w="4195">
                  <a:moveTo>
                    <a:pt x="2479" y="1"/>
                  </a:moveTo>
                  <a:cubicBezTo>
                    <a:pt x="2457" y="143"/>
                    <a:pt x="2425" y="285"/>
                    <a:pt x="2403" y="437"/>
                  </a:cubicBezTo>
                  <a:lnTo>
                    <a:pt x="0" y="5320"/>
                  </a:lnTo>
                  <a:lnTo>
                    <a:pt x="1224" y="5877"/>
                  </a:lnTo>
                  <a:cubicBezTo>
                    <a:pt x="1224" y="5877"/>
                    <a:pt x="2600" y="3442"/>
                    <a:pt x="4195" y="1246"/>
                  </a:cubicBezTo>
                  <a:cubicBezTo>
                    <a:pt x="3255" y="995"/>
                    <a:pt x="2698" y="318"/>
                    <a:pt x="2479" y="1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" name="Google Shape;564;p18"/>
            <p:cNvSpPr/>
            <p:nvPr/>
          </p:nvSpPr>
          <p:spPr>
            <a:xfrm>
              <a:off x="2493646" y="4213093"/>
              <a:ext cx="370059" cy="394343"/>
            </a:xfrm>
            <a:custGeom>
              <a:rect b="b" l="l" r="r" t="t"/>
              <a:pathLst>
                <a:path extrusionOk="0" h="4157" w="3901">
                  <a:moveTo>
                    <a:pt x="1327" y="1"/>
                  </a:moveTo>
                  <a:cubicBezTo>
                    <a:pt x="1100" y="1"/>
                    <a:pt x="480" y="845"/>
                    <a:pt x="176" y="1283"/>
                  </a:cubicBezTo>
                  <a:cubicBezTo>
                    <a:pt x="154" y="1305"/>
                    <a:pt x="132" y="1327"/>
                    <a:pt x="121" y="1348"/>
                  </a:cubicBezTo>
                  <a:cubicBezTo>
                    <a:pt x="78" y="1414"/>
                    <a:pt x="34" y="1469"/>
                    <a:pt x="1" y="1523"/>
                  </a:cubicBezTo>
                  <a:lnTo>
                    <a:pt x="3617" y="4156"/>
                  </a:lnTo>
                  <a:cubicBezTo>
                    <a:pt x="3617" y="4156"/>
                    <a:pt x="3704" y="4057"/>
                    <a:pt x="3770" y="3894"/>
                  </a:cubicBezTo>
                  <a:cubicBezTo>
                    <a:pt x="3846" y="3686"/>
                    <a:pt x="3901" y="3391"/>
                    <a:pt x="3736" y="3031"/>
                  </a:cubicBezTo>
                  <a:cubicBezTo>
                    <a:pt x="3671" y="2878"/>
                    <a:pt x="3583" y="2758"/>
                    <a:pt x="3486" y="2659"/>
                  </a:cubicBezTo>
                  <a:cubicBezTo>
                    <a:pt x="3180" y="2331"/>
                    <a:pt x="2797" y="2212"/>
                    <a:pt x="2688" y="1851"/>
                  </a:cubicBezTo>
                  <a:cubicBezTo>
                    <a:pt x="2546" y="1382"/>
                    <a:pt x="3027" y="1305"/>
                    <a:pt x="2884" y="988"/>
                  </a:cubicBezTo>
                  <a:cubicBezTo>
                    <a:pt x="2824" y="848"/>
                    <a:pt x="2661" y="808"/>
                    <a:pt x="2494" y="808"/>
                  </a:cubicBezTo>
                  <a:cubicBezTo>
                    <a:pt x="2272" y="808"/>
                    <a:pt x="2044" y="879"/>
                    <a:pt x="2044" y="879"/>
                  </a:cubicBezTo>
                  <a:cubicBezTo>
                    <a:pt x="2044" y="879"/>
                    <a:pt x="1333" y="617"/>
                    <a:pt x="1399" y="60"/>
                  </a:cubicBezTo>
                  <a:cubicBezTo>
                    <a:pt x="1385" y="19"/>
                    <a:pt x="1360" y="1"/>
                    <a:pt x="13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18"/>
            <p:cNvSpPr/>
            <p:nvPr/>
          </p:nvSpPr>
          <p:spPr>
            <a:xfrm>
              <a:off x="2574469" y="4249710"/>
              <a:ext cx="56064" cy="127116"/>
            </a:xfrm>
            <a:custGeom>
              <a:rect b="b" l="l" r="r" t="t"/>
              <a:pathLst>
                <a:path extrusionOk="0" h="1340" w="591">
                  <a:moveTo>
                    <a:pt x="73" y="1"/>
                  </a:moveTo>
                  <a:cubicBezTo>
                    <a:pt x="35" y="1"/>
                    <a:pt x="1" y="65"/>
                    <a:pt x="44" y="100"/>
                  </a:cubicBezTo>
                  <a:cubicBezTo>
                    <a:pt x="383" y="394"/>
                    <a:pt x="481" y="865"/>
                    <a:pt x="274" y="1268"/>
                  </a:cubicBezTo>
                  <a:cubicBezTo>
                    <a:pt x="253" y="1311"/>
                    <a:pt x="287" y="1340"/>
                    <a:pt x="319" y="1340"/>
                  </a:cubicBezTo>
                  <a:cubicBezTo>
                    <a:pt x="337" y="1340"/>
                    <a:pt x="354" y="1331"/>
                    <a:pt x="362" y="1312"/>
                  </a:cubicBezTo>
                  <a:cubicBezTo>
                    <a:pt x="591" y="865"/>
                    <a:pt x="471" y="340"/>
                    <a:pt x="99" y="13"/>
                  </a:cubicBezTo>
                  <a:cubicBezTo>
                    <a:pt x="91" y="4"/>
                    <a:pt x="82" y="1"/>
                    <a:pt x="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18"/>
            <p:cNvSpPr/>
            <p:nvPr/>
          </p:nvSpPr>
          <p:spPr>
            <a:xfrm>
              <a:off x="2493646" y="4312699"/>
              <a:ext cx="367972" cy="294738"/>
            </a:xfrm>
            <a:custGeom>
              <a:rect b="b" l="l" r="r" t="t"/>
              <a:pathLst>
                <a:path extrusionOk="0" h="3107" w="3879">
                  <a:moveTo>
                    <a:pt x="583" y="1"/>
                  </a:moveTo>
                  <a:cubicBezTo>
                    <a:pt x="377" y="1"/>
                    <a:pt x="241" y="124"/>
                    <a:pt x="241" y="124"/>
                  </a:cubicBezTo>
                  <a:cubicBezTo>
                    <a:pt x="99" y="233"/>
                    <a:pt x="34" y="364"/>
                    <a:pt x="1" y="473"/>
                  </a:cubicBezTo>
                  <a:lnTo>
                    <a:pt x="3617" y="3106"/>
                  </a:lnTo>
                  <a:cubicBezTo>
                    <a:pt x="3617" y="3106"/>
                    <a:pt x="3879" y="2833"/>
                    <a:pt x="3824" y="2680"/>
                  </a:cubicBezTo>
                  <a:cubicBezTo>
                    <a:pt x="3758" y="2538"/>
                    <a:pt x="3168" y="2429"/>
                    <a:pt x="3049" y="2363"/>
                  </a:cubicBezTo>
                  <a:cubicBezTo>
                    <a:pt x="2928" y="2298"/>
                    <a:pt x="3136" y="2177"/>
                    <a:pt x="2874" y="1926"/>
                  </a:cubicBezTo>
                  <a:cubicBezTo>
                    <a:pt x="2753" y="1795"/>
                    <a:pt x="1847" y="1555"/>
                    <a:pt x="1705" y="1424"/>
                  </a:cubicBezTo>
                  <a:cubicBezTo>
                    <a:pt x="1552" y="1293"/>
                    <a:pt x="1454" y="572"/>
                    <a:pt x="1017" y="189"/>
                  </a:cubicBezTo>
                  <a:cubicBezTo>
                    <a:pt x="856" y="45"/>
                    <a:pt x="707" y="1"/>
                    <a:pt x="58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18"/>
            <p:cNvSpPr/>
            <p:nvPr/>
          </p:nvSpPr>
          <p:spPr>
            <a:xfrm>
              <a:off x="2714770" y="4369711"/>
              <a:ext cx="40696" cy="13281"/>
            </a:xfrm>
            <a:custGeom>
              <a:rect b="b" l="l" r="r" t="t"/>
              <a:pathLst>
                <a:path extrusionOk="0" h="140" w="429">
                  <a:moveTo>
                    <a:pt x="111" y="1"/>
                  </a:moveTo>
                  <a:cubicBezTo>
                    <a:pt x="91" y="1"/>
                    <a:pt x="71" y="2"/>
                    <a:pt x="51" y="3"/>
                  </a:cubicBezTo>
                  <a:cubicBezTo>
                    <a:pt x="0" y="14"/>
                    <a:pt x="6" y="92"/>
                    <a:pt x="53" y="92"/>
                  </a:cubicBezTo>
                  <a:cubicBezTo>
                    <a:pt x="56" y="92"/>
                    <a:pt x="59" y="91"/>
                    <a:pt x="62" y="91"/>
                  </a:cubicBezTo>
                  <a:cubicBezTo>
                    <a:pt x="81" y="89"/>
                    <a:pt x="100" y="88"/>
                    <a:pt x="118" y="88"/>
                  </a:cubicBezTo>
                  <a:cubicBezTo>
                    <a:pt x="205" y="88"/>
                    <a:pt x="284" y="108"/>
                    <a:pt x="357" y="134"/>
                  </a:cubicBezTo>
                  <a:cubicBezTo>
                    <a:pt x="364" y="138"/>
                    <a:pt x="370" y="139"/>
                    <a:pt x="377" y="139"/>
                  </a:cubicBezTo>
                  <a:cubicBezTo>
                    <a:pt x="409" y="139"/>
                    <a:pt x="428" y="97"/>
                    <a:pt x="400" y="69"/>
                  </a:cubicBezTo>
                  <a:cubicBezTo>
                    <a:pt x="390" y="69"/>
                    <a:pt x="390" y="58"/>
                    <a:pt x="390" y="58"/>
                  </a:cubicBezTo>
                  <a:cubicBezTo>
                    <a:pt x="308" y="22"/>
                    <a:pt x="211" y="1"/>
                    <a:pt x="1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18"/>
            <p:cNvSpPr/>
            <p:nvPr/>
          </p:nvSpPr>
          <p:spPr>
            <a:xfrm>
              <a:off x="2721885" y="4385268"/>
              <a:ext cx="40981" cy="12996"/>
            </a:xfrm>
            <a:custGeom>
              <a:rect b="b" l="l" r="r" t="t"/>
              <a:pathLst>
                <a:path extrusionOk="0" h="137" w="432">
                  <a:moveTo>
                    <a:pt x="116" y="1"/>
                  </a:moveTo>
                  <a:cubicBezTo>
                    <a:pt x="95" y="1"/>
                    <a:pt x="74" y="2"/>
                    <a:pt x="53" y="4"/>
                  </a:cubicBezTo>
                  <a:cubicBezTo>
                    <a:pt x="1" y="13"/>
                    <a:pt x="8" y="92"/>
                    <a:pt x="55" y="92"/>
                  </a:cubicBezTo>
                  <a:cubicBezTo>
                    <a:pt x="57" y="92"/>
                    <a:pt x="60" y="92"/>
                    <a:pt x="63" y="91"/>
                  </a:cubicBezTo>
                  <a:cubicBezTo>
                    <a:pt x="83" y="89"/>
                    <a:pt x="103" y="88"/>
                    <a:pt x="122" y="88"/>
                  </a:cubicBezTo>
                  <a:cubicBezTo>
                    <a:pt x="208" y="88"/>
                    <a:pt x="287" y="107"/>
                    <a:pt x="359" y="135"/>
                  </a:cubicBezTo>
                  <a:cubicBezTo>
                    <a:pt x="363" y="136"/>
                    <a:pt x="368" y="136"/>
                    <a:pt x="372" y="136"/>
                  </a:cubicBezTo>
                  <a:cubicBezTo>
                    <a:pt x="408" y="136"/>
                    <a:pt x="431" y="98"/>
                    <a:pt x="402" y="69"/>
                  </a:cubicBezTo>
                  <a:lnTo>
                    <a:pt x="391" y="58"/>
                  </a:lnTo>
                  <a:cubicBezTo>
                    <a:pt x="310" y="22"/>
                    <a:pt x="214" y="1"/>
                    <a:pt x="1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18"/>
            <p:cNvSpPr/>
            <p:nvPr/>
          </p:nvSpPr>
          <p:spPr>
            <a:xfrm>
              <a:off x="2733363" y="4403956"/>
              <a:ext cx="39937" cy="12901"/>
            </a:xfrm>
            <a:custGeom>
              <a:rect b="b" l="l" r="r" t="t"/>
              <a:pathLst>
                <a:path extrusionOk="0" h="136" w="421">
                  <a:moveTo>
                    <a:pt x="114" y="0"/>
                  </a:moveTo>
                  <a:cubicBezTo>
                    <a:pt x="94" y="0"/>
                    <a:pt x="73" y="1"/>
                    <a:pt x="52" y="3"/>
                  </a:cubicBezTo>
                  <a:cubicBezTo>
                    <a:pt x="0" y="13"/>
                    <a:pt x="7" y="91"/>
                    <a:pt x="54" y="91"/>
                  </a:cubicBezTo>
                  <a:cubicBezTo>
                    <a:pt x="57" y="91"/>
                    <a:pt x="60" y="91"/>
                    <a:pt x="63" y="91"/>
                  </a:cubicBezTo>
                  <a:cubicBezTo>
                    <a:pt x="86" y="88"/>
                    <a:pt x="110" y="86"/>
                    <a:pt x="133" y="86"/>
                  </a:cubicBezTo>
                  <a:cubicBezTo>
                    <a:pt x="207" y="86"/>
                    <a:pt x="280" y="101"/>
                    <a:pt x="347" y="134"/>
                  </a:cubicBezTo>
                  <a:cubicBezTo>
                    <a:pt x="351" y="135"/>
                    <a:pt x="356" y="136"/>
                    <a:pt x="360" y="136"/>
                  </a:cubicBezTo>
                  <a:cubicBezTo>
                    <a:pt x="397" y="136"/>
                    <a:pt x="421" y="98"/>
                    <a:pt x="401" y="69"/>
                  </a:cubicBezTo>
                  <a:lnTo>
                    <a:pt x="391" y="57"/>
                  </a:lnTo>
                  <a:cubicBezTo>
                    <a:pt x="301" y="21"/>
                    <a:pt x="211" y="0"/>
                    <a:pt x="11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18"/>
            <p:cNvSpPr/>
            <p:nvPr/>
          </p:nvSpPr>
          <p:spPr>
            <a:xfrm>
              <a:off x="2749680" y="4421411"/>
              <a:ext cx="40981" cy="12427"/>
            </a:xfrm>
            <a:custGeom>
              <a:rect b="b" l="l" r="r" t="t"/>
              <a:pathLst>
                <a:path extrusionOk="0" h="131" w="432">
                  <a:moveTo>
                    <a:pt x="139" y="1"/>
                  </a:moveTo>
                  <a:cubicBezTo>
                    <a:pt x="111" y="1"/>
                    <a:pt x="83" y="2"/>
                    <a:pt x="54" y="4"/>
                  </a:cubicBezTo>
                  <a:cubicBezTo>
                    <a:pt x="0" y="4"/>
                    <a:pt x="11" y="92"/>
                    <a:pt x="66" y="92"/>
                  </a:cubicBezTo>
                  <a:cubicBezTo>
                    <a:pt x="93" y="89"/>
                    <a:pt x="119" y="88"/>
                    <a:pt x="145" y="88"/>
                  </a:cubicBezTo>
                  <a:cubicBezTo>
                    <a:pt x="223" y="88"/>
                    <a:pt x="294" y="100"/>
                    <a:pt x="360" y="125"/>
                  </a:cubicBezTo>
                  <a:cubicBezTo>
                    <a:pt x="367" y="129"/>
                    <a:pt x="374" y="130"/>
                    <a:pt x="380" y="130"/>
                  </a:cubicBezTo>
                  <a:cubicBezTo>
                    <a:pt x="413" y="130"/>
                    <a:pt x="432" y="88"/>
                    <a:pt x="404" y="70"/>
                  </a:cubicBezTo>
                  <a:lnTo>
                    <a:pt x="404" y="59"/>
                  </a:lnTo>
                  <a:cubicBezTo>
                    <a:pt x="404" y="59"/>
                    <a:pt x="393" y="59"/>
                    <a:pt x="393" y="48"/>
                  </a:cubicBezTo>
                  <a:cubicBezTo>
                    <a:pt x="318" y="15"/>
                    <a:pt x="230" y="1"/>
                    <a:pt x="1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18"/>
            <p:cNvSpPr/>
            <p:nvPr/>
          </p:nvSpPr>
          <p:spPr>
            <a:xfrm>
              <a:off x="3138140" y="1925680"/>
              <a:ext cx="244650" cy="155574"/>
            </a:xfrm>
            <a:custGeom>
              <a:rect b="b" l="l" r="r" t="t"/>
              <a:pathLst>
                <a:path extrusionOk="0" h="1640" w="2579">
                  <a:moveTo>
                    <a:pt x="1879" y="1"/>
                  </a:moveTo>
                  <a:lnTo>
                    <a:pt x="1" y="787"/>
                  </a:lnTo>
                  <a:cubicBezTo>
                    <a:pt x="78" y="1344"/>
                    <a:pt x="689" y="1639"/>
                    <a:pt x="689" y="1639"/>
                  </a:cubicBezTo>
                  <a:cubicBezTo>
                    <a:pt x="1148" y="1421"/>
                    <a:pt x="1836" y="1191"/>
                    <a:pt x="2240" y="1071"/>
                  </a:cubicBezTo>
                  <a:cubicBezTo>
                    <a:pt x="2328" y="1049"/>
                    <a:pt x="2393" y="1028"/>
                    <a:pt x="2447" y="1006"/>
                  </a:cubicBezTo>
                  <a:lnTo>
                    <a:pt x="2579" y="973"/>
                  </a:lnTo>
                  <a:cubicBezTo>
                    <a:pt x="2426" y="787"/>
                    <a:pt x="1879" y="1"/>
                    <a:pt x="1879" y="1"/>
                  </a:cubicBezTo>
                  <a:close/>
                </a:path>
              </a:pathLst>
            </a:custGeom>
            <a:solidFill>
              <a:srgbClr val="872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18"/>
            <p:cNvSpPr/>
            <p:nvPr/>
          </p:nvSpPr>
          <p:spPr>
            <a:xfrm>
              <a:off x="2225376" y="1978234"/>
              <a:ext cx="1014460" cy="958016"/>
            </a:xfrm>
            <a:custGeom>
              <a:rect b="b" l="l" r="r" t="t"/>
              <a:pathLst>
                <a:path extrusionOk="0" h="10099" w="10694">
                  <a:moveTo>
                    <a:pt x="8412" y="0"/>
                  </a:moveTo>
                  <a:cubicBezTo>
                    <a:pt x="7780" y="0"/>
                    <a:pt x="6995" y="112"/>
                    <a:pt x="6302" y="539"/>
                  </a:cubicBezTo>
                  <a:cubicBezTo>
                    <a:pt x="4860" y="1435"/>
                    <a:pt x="404" y="4504"/>
                    <a:pt x="0" y="9408"/>
                  </a:cubicBezTo>
                  <a:cubicBezTo>
                    <a:pt x="0" y="9408"/>
                    <a:pt x="1022" y="10098"/>
                    <a:pt x="2367" y="10098"/>
                  </a:cubicBezTo>
                  <a:cubicBezTo>
                    <a:pt x="2507" y="10098"/>
                    <a:pt x="2650" y="10091"/>
                    <a:pt x="2796" y="10074"/>
                  </a:cubicBezTo>
                  <a:cubicBezTo>
                    <a:pt x="4336" y="9900"/>
                    <a:pt x="4981" y="9419"/>
                    <a:pt x="5549" y="9353"/>
                  </a:cubicBezTo>
                  <a:cubicBezTo>
                    <a:pt x="6127" y="9277"/>
                    <a:pt x="5855" y="7933"/>
                    <a:pt x="5931" y="7562"/>
                  </a:cubicBezTo>
                  <a:lnTo>
                    <a:pt x="5931" y="7552"/>
                  </a:lnTo>
                  <a:cubicBezTo>
                    <a:pt x="5942" y="7518"/>
                    <a:pt x="5975" y="7464"/>
                    <a:pt x="6018" y="7409"/>
                  </a:cubicBezTo>
                  <a:cubicBezTo>
                    <a:pt x="6324" y="7005"/>
                    <a:pt x="7329" y="6120"/>
                    <a:pt x="7984" y="5564"/>
                  </a:cubicBezTo>
                  <a:lnTo>
                    <a:pt x="8115" y="5465"/>
                  </a:lnTo>
                  <a:cubicBezTo>
                    <a:pt x="8214" y="5377"/>
                    <a:pt x="8302" y="5301"/>
                    <a:pt x="8378" y="5246"/>
                  </a:cubicBezTo>
                  <a:cubicBezTo>
                    <a:pt x="8421" y="5203"/>
                    <a:pt x="8465" y="5170"/>
                    <a:pt x="8487" y="5149"/>
                  </a:cubicBezTo>
                  <a:cubicBezTo>
                    <a:pt x="8542" y="5105"/>
                    <a:pt x="8574" y="5072"/>
                    <a:pt x="8574" y="5072"/>
                  </a:cubicBezTo>
                  <a:cubicBezTo>
                    <a:pt x="8574" y="5072"/>
                    <a:pt x="10191" y="3455"/>
                    <a:pt x="10365" y="2549"/>
                  </a:cubicBezTo>
                  <a:cubicBezTo>
                    <a:pt x="10486" y="1948"/>
                    <a:pt x="10606" y="1435"/>
                    <a:pt x="10671" y="1161"/>
                  </a:cubicBezTo>
                  <a:cubicBezTo>
                    <a:pt x="10693" y="1042"/>
                    <a:pt x="10649" y="910"/>
                    <a:pt x="10552" y="834"/>
                  </a:cubicBezTo>
                  <a:lnTo>
                    <a:pt x="9612" y="135"/>
                  </a:lnTo>
                  <a:cubicBezTo>
                    <a:pt x="9612" y="135"/>
                    <a:pt x="9104" y="0"/>
                    <a:pt x="84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18"/>
            <p:cNvSpPr/>
            <p:nvPr/>
          </p:nvSpPr>
          <p:spPr>
            <a:xfrm>
              <a:off x="2904020" y="2076606"/>
              <a:ext cx="402122" cy="494708"/>
            </a:xfrm>
            <a:custGeom>
              <a:rect b="b" l="l" r="r" t="t"/>
              <a:pathLst>
                <a:path extrusionOk="0" h="5215" w="4239">
                  <a:moveTo>
                    <a:pt x="1351" y="0"/>
                  </a:moveTo>
                  <a:cubicBezTo>
                    <a:pt x="817" y="0"/>
                    <a:pt x="263" y="205"/>
                    <a:pt x="109" y="813"/>
                  </a:cubicBezTo>
                  <a:cubicBezTo>
                    <a:pt x="44" y="1042"/>
                    <a:pt x="0" y="1151"/>
                    <a:pt x="12" y="1774"/>
                  </a:cubicBezTo>
                  <a:cubicBezTo>
                    <a:pt x="12" y="2473"/>
                    <a:pt x="689" y="4515"/>
                    <a:pt x="1519" y="5214"/>
                  </a:cubicBezTo>
                  <a:lnTo>
                    <a:pt x="4238" y="3085"/>
                  </a:lnTo>
                  <a:cubicBezTo>
                    <a:pt x="4238" y="3085"/>
                    <a:pt x="2983" y="769"/>
                    <a:pt x="2360" y="277"/>
                  </a:cubicBezTo>
                  <a:cubicBezTo>
                    <a:pt x="2168" y="124"/>
                    <a:pt x="1766" y="0"/>
                    <a:pt x="13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18"/>
            <p:cNvSpPr/>
            <p:nvPr/>
          </p:nvSpPr>
          <p:spPr>
            <a:xfrm>
              <a:off x="3955758" y="2893939"/>
              <a:ext cx="130626" cy="71052"/>
            </a:xfrm>
            <a:custGeom>
              <a:rect b="b" l="l" r="r" t="t"/>
              <a:pathLst>
                <a:path extrusionOk="0" h="749" w="1377">
                  <a:moveTo>
                    <a:pt x="404" y="0"/>
                  </a:moveTo>
                  <a:cubicBezTo>
                    <a:pt x="178" y="0"/>
                    <a:pt x="0" y="50"/>
                    <a:pt x="0" y="50"/>
                  </a:cubicBezTo>
                  <a:lnTo>
                    <a:pt x="1234" y="749"/>
                  </a:lnTo>
                  <a:cubicBezTo>
                    <a:pt x="1377" y="433"/>
                    <a:pt x="1333" y="367"/>
                    <a:pt x="940" y="127"/>
                  </a:cubicBezTo>
                  <a:cubicBezTo>
                    <a:pt x="771" y="28"/>
                    <a:pt x="574" y="0"/>
                    <a:pt x="404" y="0"/>
                  </a:cubicBezTo>
                  <a:close/>
                </a:path>
              </a:pathLst>
            </a:custGeom>
            <a:solidFill>
              <a:srgbClr val="87291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18"/>
            <p:cNvSpPr/>
            <p:nvPr/>
          </p:nvSpPr>
          <p:spPr>
            <a:xfrm>
              <a:off x="3895615" y="2884074"/>
              <a:ext cx="215622" cy="170468"/>
            </a:xfrm>
            <a:custGeom>
              <a:rect b="b" l="l" r="r" t="t"/>
              <a:pathLst>
                <a:path extrusionOk="0" h="1797" w="2273">
                  <a:moveTo>
                    <a:pt x="230" y="1"/>
                  </a:moveTo>
                  <a:lnTo>
                    <a:pt x="11" y="591"/>
                  </a:lnTo>
                  <a:cubicBezTo>
                    <a:pt x="11" y="591"/>
                    <a:pt x="1" y="1115"/>
                    <a:pt x="164" y="1301"/>
                  </a:cubicBezTo>
                  <a:cubicBezTo>
                    <a:pt x="164" y="1301"/>
                    <a:pt x="557" y="1673"/>
                    <a:pt x="722" y="1770"/>
                  </a:cubicBezTo>
                  <a:cubicBezTo>
                    <a:pt x="752" y="1789"/>
                    <a:pt x="779" y="1796"/>
                    <a:pt x="803" y="1796"/>
                  </a:cubicBezTo>
                  <a:cubicBezTo>
                    <a:pt x="911" y="1796"/>
                    <a:pt x="962" y="1651"/>
                    <a:pt x="962" y="1651"/>
                  </a:cubicBezTo>
                  <a:cubicBezTo>
                    <a:pt x="962" y="1651"/>
                    <a:pt x="1082" y="1705"/>
                    <a:pt x="1224" y="1705"/>
                  </a:cubicBezTo>
                  <a:cubicBezTo>
                    <a:pt x="1355" y="1705"/>
                    <a:pt x="1355" y="1552"/>
                    <a:pt x="1355" y="1552"/>
                  </a:cubicBezTo>
                  <a:cubicBezTo>
                    <a:pt x="1355" y="1552"/>
                    <a:pt x="1552" y="1629"/>
                    <a:pt x="1671" y="1629"/>
                  </a:cubicBezTo>
                  <a:cubicBezTo>
                    <a:pt x="1792" y="1629"/>
                    <a:pt x="1715" y="1377"/>
                    <a:pt x="1715" y="1377"/>
                  </a:cubicBezTo>
                  <a:lnTo>
                    <a:pt x="1715" y="1377"/>
                  </a:lnTo>
                  <a:cubicBezTo>
                    <a:pt x="1715" y="1377"/>
                    <a:pt x="1781" y="1476"/>
                    <a:pt x="1989" y="1552"/>
                  </a:cubicBezTo>
                  <a:cubicBezTo>
                    <a:pt x="2054" y="1578"/>
                    <a:pt x="2108" y="1586"/>
                    <a:pt x="2150" y="1586"/>
                  </a:cubicBezTo>
                  <a:cubicBezTo>
                    <a:pt x="2234" y="1586"/>
                    <a:pt x="2273" y="1552"/>
                    <a:pt x="2273" y="1552"/>
                  </a:cubicBezTo>
                  <a:cubicBezTo>
                    <a:pt x="2273" y="1258"/>
                    <a:pt x="1814" y="482"/>
                    <a:pt x="1387" y="274"/>
                  </a:cubicBezTo>
                  <a:cubicBezTo>
                    <a:pt x="972" y="78"/>
                    <a:pt x="230" y="1"/>
                    <a:pt x="230" y="1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18"/>
            <p:cNvSpPr/>
            <p:nvPr/>
          </p:nvSpPr>
          <p:spPr>
            <a:xfrm>
              <a:off x="3079136" y="2392023"/>
              <a:ext cx="838300" cy="572970"/>
            </a:xfrm>
            <a:custGeom>
              <a:rect b="b" l="l" r="r" t="t"/>
              <a:pathLst>
                <a:path extrusionOk="0" h="6040" w="8837">
                  <a:moveTo>
                    <a:pt x="2086" y="0"/>
                  </a:moveTo>
                  <a:lnTo>
                    <a:pt x="1" y="1639"/>
                  </a:lnTo>
                  <a:cubicBezTo>
                    <a:pt x="721" y="2501"/>
                    <a:pt x="1977" y="3615"/>
                    <a:pt x="2294" y="3855"/>
                  </a:cubicBezTo>
                  <a:cubicBezTo>
                    <a:pt x="3616" y="4872"/>
                    <a:pt x="6936" y="5734"/>
                    <a:pt x="8630" y="6040"/>
                  </a:cubicBezTo>
                  <a:lnTo>
                    <a:pt x="8837" y="5188"/>
                  </a:lnTo>
                  <a:cubicBezTo>
                    <a:pt x="8837" y="5188"/>
                    <a:pt x="4555" y="3015"/>
                    <a:pt x="4031" y="2643"/>
                  </a:cubicBezTo>
                  <a:cubicBezTo>
                    <a:pt x="3518" y="2272"/>
                    <a:pt x="2600" y="797"/>
                    <a:pt x="2086" y="0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18"/>
            <p:cNvSpPr/>
            <p:nvPr/>
          </p:nvSpPr>
          <p:spPr>
            <a:xfrm>
              <a:off x="3469779" y="1706074"/>
              <a:ext cx="79874" cy="249773"/>
            </a:xfrm>
            <a:custGeom>
              <a:rect b="b" l="l" r="r" t="t"/>
              <a:pathLst>
                <a:path extrusionOk="0" h="2633" w="842">
                  <a:moveTo>
                    <a:pt x="558" y="0"/>
                  </a:moveTo>
                  <a:cubicBezTo>
                    <a:pt x="0" y="1125"/>
                    <a:pt x="99" y="2632"/>
                    <a:pt x="99" y="2632"/>
                  </a:cubicBezTo>
                  <a:cubicBezTo>
                    <a:pt x="99" y="2632"/>
                    <a:pt x="634" y="2086"/>
                    <a:pt x="732" y="1496"/>
                  </a:cubicBezTo>
                  <a:cubicBezTo>
                    <a:pt x="842" y="906"/>
                    <a:pt x="558" y="0"/>
                    <a:pt x="558" y="0"/>
                  </a:cubicBezTo>
                  <a:close/>
                </a:path>
              </a:pathLst>
            </a:custGeom>
            <a:solidFill>
              <a:srgbClr val="17272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18"/>
            <p:cNvSpPr/>
            <p:nvPr/>
          </p:nvSpPr>
          <p:spPr>
            <a:xfrm>
              <a:off x="3184813" y="1621267"/>
              <a:ext cx="344161" cy="456478"/>
            </a:xfrm>
            <a:custGeom>
              <a:rect b="b" l="l" r="r" t="t"/>
              <a:pathLst>
                <a:path extrusionOk="0" h="4812" w="3628">
                  <a:moveTo>
                    <a:pt x="1982" y="1"/>
                  </a:moveTo>
                  <a:cubicBezTo>
                    <a:pt x="996" y="1"/>
                    <a:pt x="318" y="741"/>
                    <a:pt x="503" y="1462"/>
                  </a:cubicBezTo>
                  <a:cubicBezTo>
                    <a:pt x="700" y="2237"/>
                    <a:pt x="1" y="3155"/>
                    <a:pt x="1" y="3155"/>
                  </a:cubicBezTo>
                  <a:cubicBezTo>
                    <a:pt x="85" y="3208"/>
                    <a:pt x="2146" y="4812"/>
                    <a:pt x="2521" y="4812"/>
                  </a:cubicBezTo>
                  <a:cubicBezTo>
                    <a:pt x="2536" y="4812"/>
                    <a:pt x="2547" y="4809"/>
                    <a:pt x="2557" y="4805"/>
                  </a:cubicBezTo>
                  <a:cubicBezTo>
                    <a:pt x="2644" y="4761"/>
                    <a:pt x="2753" y="4564"/>
                    <a:pt x="2873" y="4291"/>
                  </a:cubicBezTo>
                  <a:cubicBezTo>
                    <a:pt x="2928" y="4160"/>
                    <a:pt x="2982" y="4018"/>
                    <a:pt x="3037" y="3865"/>
                  </a:cubicBezTo>
                  <a:cubicBezTo>
                    <a:pt x="3288" y="3133"/>
                    <a:pt x="3518" y="2172"/>
                    <a:pt x="3562" y="1800"/>
                  </a:cubicBezTo>
                  <a:cubicBezTo>
                    <a:pt x="3627" y="1189"/>
                    <a:pt x="3234" y="96"/>
                    <a:pt x="2163" y="9"/>
                  </a:cubicBezTo>
                  <a:cubicBezTo>
                    <a:pt x="2102" y="3"/>
                    <a:pt x="2041" y="1"/>
                    <a:pt x="1982" y="1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18"/>
            <p:cNvSpPr/>
            <p:nvPr/>
          </p:nvSpPr>
          <p:spPr>
            <a:xfrm>
              <a:off x="2509394" y="1600398"/>
              <a:ext cx="1020531" cy="658915"/>
            </a:xfrm>
            <a:custGeom>
              <a:rect b="b" l="l" r="r" t="t"/>
              <a:pathLst>
                <a:path extrusionOk="0" h="6946" w="10758">
                  <a:moveTo>
                    <a:pt x="8902" y="0"/>
                  </a:moveTo>
                  <a:cubicBezTo>
                    <a:pt x="8555" y="0"/>
                    <a:pt x="8206" y="94"/>
                    <a:pt x="7896" y="295"/>
                  </a:cubicBezTo>
                  <a:cubicBezTo>
                    <a:pt x="7776" y="371"/>
                    <a:pt x="7558" y="612"/>
                    <a:pt x="7448" y="710"/>
                  </a:cubicBezTo>
                  <a:cubicBezTo>
                    <a:pt x="7186" y="950"/>
                    <a:pt x="6837" y="1518"/>
                    <a:pt x="6007" y="1835"/>
                  </a:cubicBezTo>
                  <a:cubicBezTo>
                    <a:pt x="4597" y="2359"/>
                    <a:pt x="4128" y="2479"/>
                    <a:pt x="3745" y="3156"/>
                  </a:cubicBezTo>
                  <a:cubicBezTo>
                    <a:pt x="3363" y="3823"/>
                    <a:pt x="3265" y="4063"/>
                    <a:pt x="2205" y="4260"/>
                  </a:cubicBezTo>
                  <a:cubicBezTo>
                    <a:pt x="1145" y="4457"/>
                    <a:pt x="1288" y="5144"/>
                    <a:pt x="611" y="5690"/>
                  </a:cubicBezTo>
                  <a:cubicBezTo>
                    <a:pt x="0" y="6181"/>
                    <a:pt x="114" y="6945"/>
                    <a:pt x="841" y="6945"/>
                  </a:cubicBezTo>
                  <a:cubicBezTo>
                    <a:pt x="908" y="6945"/>
                    <a:pt x="981" y="6939"/>
                    <a:pt x="1058" y="6925"/>
                  </a:cubicBezTo>
                  <a:cubicBezTo>
                    <a:pt x="1920" y="6771"/>
                    <a:pt x="2156" y="5566"/>
                    <a:pt x="3060" y="5566"/>
                  </a:cubicBezTo>
                  <a:cubicBezTo>
                    <a:pt x="3118" y="5566"/>
                    <a:pt x="3179" y="5571"/>
                    <a:pt x="3243" y="5581"/>
                  </a:cubicBezTo>
                  <a:cubicBezTo>
                    <a:pt x="3333" y="5596"/>
                    <a:pt x="3417" y="5603"/>
                    <a:pt x="3495" y="5603"/>
                  </a:cubicBezTo>
                  <a:cubicBezTo>
                    <a:pt x="4316" y="5603"/>
                    <a:pt x="4471" y="4829"/>
                    <a:pt x="5100" y="4729"/>
                  </a:cubicBezTo>
                  <a:cubicBezTo>
                    <a:pt x="5225" y="4709"/>
                    <a:pt x="5352" y="4700"/>
                    <a:pt x="5478" y="4700"/>
                  </a:cubicBezTo>
                  <a:cubicBezTo>
                    <a:pt x="6450" y="4700"/>
                    <a:pt x="7395" y="5248"/>
                    <a:pt x="7579" y="5625"/>
                  </a:cubicBezTo>
                  <a:cubicBezTo>
                    <a:pt x="7596" y="5658"/>
                    <a:pt x="7614" y="5672"/>
                    <a:pt x="7635" y="5672"/>
                  </a:cubicBezTo>
                  <a:cubicBezTo>
                    <a:pt x="7750" y="5672"/>
                    <a:pt x="7924" y="5219"/>
                    <a:pt x="8082" y="5144"/>
                  </a:cubicBezTo>
                  <a:cubicBezTo>
                    <a:pt x="8912" y="4762"/>
                    <a:pt x="8857" y="4096"/>
                    <a:pt x="8704" y="3452"/>
                  </a:cubicBezTo>
                  <a:cubicBezTo>
                    <a:pt x="8617" y="3102"/>
                    <a:pt x="8650" y="2709"/>
                    <a:pt x="9218" y="2698"/>
                  </a:cubicBezTo>
                  <a:cubicBezTo>
                    <a:pt x="10255" y="2687"/>
                    <a:pt x="10725" y="1955"/>
                    <a:pt x="10747" y="1409"/>
                  </a:cubicBezTo>
                  <a:cubicBezTo>
                    <a:pt x="10758" y="1245"/>
                    <a:pt x="10660" y="1037"/>
                    <a:pt x="10507" y="830"/>
                  </a:cubicBezTo>
                  <a:cubicBezTo>
                    <a:pt x="10129" y="299"/>
                    <a:pt x="9519" y="0"/>
                    <a:pt x="89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18"/>
            <p:cNvSpPr/>
            <p:nvPr/>
          </p:nvSpPr>
          <p:spPr>
            <a:xfrm>
              <a:off x="3285272" y="1798091"/>
              <a:ext cx="106910" cy="133946"/>
            </a:xfrm>
            <a:custGeom>
              <a:rect b="b" l="l" r="r" t="t"/>
              <a:pathLst>
                <a:path extrusionOk="0" h="1412" w="1127">
                  <a:moveTo>
                    <a:pt x="554" y="0"/>
                  </a:moveTo>
                  <a:cubicBezTo>
                    <a:pt x="284" y="0"/>
                    <a:pt x="156" y="246"/>
                    <a:pt x="88" y="526"/>
                  </a:cubicBezTo>
                  <a:cubicBezTo>
                    <a:pt x="1" y="843"/>
                    <a:pt x="56" y="1313"/>
                    <a:pt x="493" y="1400"/>
                  </a:cubicBezTo>
                  <a:cubicBezTo>
                    <a:pt x="532" y="1408"/>
                    <a:pt x="569" y="1411"/>
                    <a:pt x="604" y="1411"/>
                  </a:cubicBezTo>
                  <a:cubicBezTo>
                    <a:pt x="764" y="1411"/>
                    <a:pt x="882" y="1335"/>
                    <a:pt x="962" y="1237"/>
                  </a:cubicBezTo>
                  <a:cubicBezTo>
                    <a:pt x="1083" y="1084"/>
                    <a:pt x="1126" y="887"/>
                    <a:pt x="1083" y="690"/>
                  </a:cubicBezTo>
                  <a:cubicBezTo>
                    <a:pt x="1028" y="450"/>
                    <a:pt x="896" y="67"/>
                    <a:pt x="667" y="13"/>
                  </a:cubicBezTo>
                  <a:cubicBezTo>
                    <a:pt x="627" y="4"/>
                    <a:pt x="589" y="0"/>
                    <a:pt x="554" y="0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18"/>
            <p:cNvSpPr/>
            <p:nvPr/>
          </p:nvSpPr>
          <p:spPr>
            <a:xfrm>
              <a:off x="3474996" y="1915340"/>
              <a:ext cx="24949" cy="65360"/>
            </a:xfrm>
            <a:custGeom>
              <a:rect b="b" l="l" r="r" t="t"/>
              <a:pathLst>
                <a:path extrusionOk="0" h="689" w="263">
                  <a:moveTo>
                    <a:pt x="207" y="1"/>
                  </a:moveTo>
                  <a:lnTo>
                    <a:pt x="0" y="688"/>
                  </a:lnTo>
                  <a:cubicBezTo>
                    <a:pt x="0" y="688"/>
                    <a:pt x="262" y="678"/>
                    <a:pt x="240" y="557"/>
                  </a:cubicBezTo>
                  <a:cubicBezTo>
                    <a:pt x="219" y="448"/>
                    <a:pt x="207" y="1"/>
                    <a:pt x="207" y="1"/>
                  </a:cubicBezTo>
                  <a:close/>
                </a:path>
              </a:pathLst>
            </a:custGeom>
            <a:solidFill>
              <a:srgbClr val="AE4C1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18"/>
            <p:cNvSpPr/>
            <p:nvPr/>
          </p:nvSpPr>
          <p:spPr>
            <a:xfrm>
              <a:off x="3325778" y="1743355"/>
              <a:ext cx="111938" cy="324619"/>
            </a:xfrm>
            <a:custGeom>
              <a:rect b="b" l="l" r="r" t="t"/>
              <a:pathLst>
                <a:path extrusionOk="0" h="3422" w="1180">
                  <a:moveTo>
                    <a:pt x="1006" y="1"/>
                  </a:moveTo>
                  <a:cubicBezTo>
                    <a:pt x="992" y="1"/>
                    <a:pt x="977" y="4"/>
                    <a:pt x="961" y="11"/>
                  </a:cubicBezTo>
                  <a:cubicBezTo>
                    <a:pt x="961" y="11"/>
                    <a:pt x="0" y="2436"/>
                    <a:pt x="491" y="3310"/>
                  </a:cubicBezTo>
                  <a:cubicBezTo>
                    <a:pt x="491" y="3310"/>
                    <a:pt x="538" y="3421"/>
                    <a:pt x="631" y="3421"/>
                  </a:cubicBezTo>
                  <a:cubicBezTo>
                    <a:pt x="639" y="3421"/>
                    <a:pt x="647" y="3420"/>
                    <a:pt x="656" y="3419"/>
                  </a:cubicBezTo>
                  <a:cubicBezTo>
                    <a:pt x="656" y="3419"/>
                    <a:pt x="98" y="2523"/>
                    <a:pt x="1180" y="142"/>
                  </a:cubicBezTo>
                  <a:cubicBezTo>
                    <a:pt x="1180" y="142"/>
                    <a:pt x="1105" y="1"/>
                    <a:pt x="1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18"/>
            <p:cNvSpPr/>
            <p:nvPr/>
          </p:nvSpPr>
          <p:spPr>
            <a:xfrm>
              <a:off x="3191074" y="1589868"/>
              <a:ext cx="385521" cy="243417"/>
            </a:xfrm>
            <a:custGeom>
              <a:rect b="b" l="l" r="r" t="t"/>
              <a:pathLst>
                <a:path extrusionOk="0" h="2566" w="4064">
                  <a:moveTo>
                    <a:pt x="1528" y="0"/>
                  </a:moveTo>
                  <a:cubicBezTo>
                    <a:pt x="557" y="0"/>
                    <a:pt x="191" y="448"/>
                    <a:pt x="66" y="690"/>
                  </a:cubicBezTo>
                  <a:cubicBezTo>
                    <a:pt x="11" y="777"/>
                    <a:pt x="0" y="842"/>
                    <a:pt x="0" y="842"/>
                  </a:cubicBezTo>
                  <a:cubicBezTo>
                    <a:pt x="0" y="842"/>
                    <a:pt x="350" y="1356"/>
                    <a:pt x="1059" y="1476"/>
                  </a:cubicBezTo>
                  <a:cubicBezTo>
                    <a:pt x="1857" y="1629"/>
                    <a:pt x="2228" y="1760"/>
                    <a:pt x="2338" y="2012"/>
                  </a:cubicBezTo>
                  <a:cubicBezTo>
                    <a:pt x="2424" y="2242"/>
                    <a:pt x="3288" y="2566"/>
                    <a:pt x="3688" y="2566"/>
                  </a:cubicBezTo>
                  <a:cubicBezTo>
                    <a:pt x="3743" y="2566"/>
                    <a:pt x="3789" y="2560"/>
                    <a:pt x="3823" y="2546"/>
                  </a:cubicBezTo>
                  <a:cubicBezTo>
                    <a:pt x="3889" y="2514"/>
                    <a:pt x="3943" y="2437"/>
                    <a:pt x="3976" y="2350"/>
                  </a:cubicBezTo>
                  <a:cubicBezTo>
                    <a:pt x="4064" y="2121"/>
                    <a:pt x="4030" y="1782"/>
                    <a:pt x="4030" y="1782"/>
                  </a:cubicBezTo>
                  <a:cubicBezTo>
                    <a:pt x="4030" y="1782"/>
                    <a:pt x="3746" y="220"/>
                    <a:pt x="1933" y="24"/>
                  </a:cubicBezTo>
                  <a:cubicBezTo>
                    <a:pt x="1787" y="7"/>
                    <a:pt x="1653" y="0"/>
                    <a:pt x="15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8"/>
            <p:cNvSpPr/>
            <p:nvPr/>
          </p:nvSpPr>
          <p:spPr>
            <a:xfrm>
              <a:off x="3191074" y="1655228"/>
              <a:ext cx="377268" cy="178057"/>
            </a:xfrm>
            <a:custGeom>
              <a:rect b="b" l="l" r="r" t="t"/>
              <a:pathLst>
                <a:path extrusionOk="0" h="1877" w="3977">
                  <a:moveTo>
                    <a:pt x="66" y="1"/>
                  </a:moveTo>
                  <a:cubicBezTo>
                    <a:pt x="11" y="88"/>
                    <a:pt x="0" y="153"/>
                    <a:pt x="0" y="153"/>
                  </a:cubicBezTo>
                  <a:cubicBezTo>
                    <a:pt x="0" y="153"/>
                    <a:pt x="350" y="667"/>
                    <a:pt x="1059" y="787"/>
                  </a:cubicBezTo>
                  <a:cubicBezTo>
                    <a:pt x="1857" y="940"/>
                    <a:pt x="2228" y="1071"/>
                    <a:pt x="2338" y="1323"/>
                  </a:cubicBezTo>
                  <a:cubicBezTo>
                    <a:pt x="2424" y="1553"/>
                    <a:pt x="3288" y="1877"/>
                    <a:pt x="3688" y="1877"/>
                  </a:cubicBezTo>
                  <a:cubicBezTo>
                    <a:pt x="3743" y="1877"/>
                    <a:pt x="3789" y="1871"/>
                    <a:pt x="3823" y="1857"/>
                  </a:cubicBezTo>
                  <a:cubicBezTo>
                    <a:pt x="3889" y="1825"/>
                    <a:pt x="3943" y="1748"/>
                    <a:pt x="3976" y="1661"/>
                  </a:cubicBezTo>
                  <a:lnTo>
                    <a:pt x="3976" y="1661"/>
                  </a:lnTo>
                  <a:cubicBezTo>
                    <a:pt x="3921" y="1694"/>
                    <a:pt x="3845" y="1704"/>
                    <a:pt x="3768" y="1704"/>
                  </a:cubicBezTo>
                  <a:cubicBezTo>
                    <a:pt x="3343" y="1694"/>
                    <a:pt x="2709" y="1366"/>
                    <a:pt x="2436" y="1039"/>
                  </a:cubicBezTo>
                  <a:cubicBezTo>
                    <a:pt x="2163" y="721"/>
                    <a:pt x="1605" y="733"/>
                    <a:pt x="983" y="558"/>
                  </a:cubicBezTo>
                  <a:cubicBezTo>
                    <a:pt x="481" y="427"/>
                    <a:pt x="164" y="121"/>
                    <a:pt x="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18"/>
            <p:cNvSpPr/>
            <p:nvPr/>
          </p:nvSpPr>
          <p:spPr>
            <a:xfrm>
              <a:off x="3271896" y="1652098"/>
              <a:ext cx="268935" cy="137361"/>
            </a:xfrm>
            <a:custGeom>
              <a:rect b="b" l="l" r="r" t="t"/>
              <a:pathLst>
                <a:path extrusionOk="0" h="1448" w="2835">
                  <a:moveTo>
                    <a:pt x="338" y="0"/>
                  </a:moveTo>
                  <a:cubicBezTo>
                    <a:pt x="213" y="0"/>
                    <a:pt x="105" y="6"/>
                    <a:pt x="22" y="12"/>
                  </a:cubicBezTo>
                  <a:cubicBezTo>
                    <a:pt x="0" y="12"/>
                    <a:pt x="0" y="55"/>
                    <a:pt x="22" y="55"/>
                  </a:cubicBezTo>
                  <a:cubicBezTo>
                    <a:pt x="360" y="99"/>
                    <a:pt x="1092" y="208"/>
                    <a:pt x="1584" y="449"/>
                  </a:cubicBezTo>
                  <a:cubicBezTo>
                    <a:pt x="2064" y="678"/>
                    <a:pt x="2567" y="1203"/>
                    <a:pt x="2796" y="1443"/>
                  </a:cubicBezTo>
                  <a:cubicBezTo>
                    <a:pt x="2799" y="1446"/>
                    <a:pt x="2804" y="1447"/>
                    <a:pt x="2808" y="1447"/>
                  </a:cubicBezTo>
                  <a:cubicBezTo>
                    <a:pt x="2821" y="1447"/>
                    <a:pt x="2834" y="1437"/>
                    <a:pt x="2818" y="1421"/>
                  </a:cubicBezTo>
                  <a:cubicBezTo>
                    <a:pt x="2644" y="1104"/>
                    <a:pt x="2163" y="394"/>
                    <a:pt x="1529" y="176"/>
                  </a:cubicBezTo>
                  <a:cubicBezTo>
                    <a:pt x="1097" y="35"/>
                    <a:pt x="660" y="0"/>
                    <a:pt x="3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18"/>
            <p:cNvSpPr/>
            <p:nvPr/>
          </p:nvSpPr>
          <p:spPr>
            <a:xfrm>
              <a:off x="3312213" y="1610074"/>
              <a:ext cx="239243" cy="123890"/>
            </a:xfrm>
            <a:custGeom>
              <a:rect b="b" l="l" r="r" t="t"/>
              <a:pathLst>
                <a:path extrusionOk="0" h="1306" w="2522">
                  <a:moveTo>
                    <a:pt x="593" y="0"/>
                  </a:moveTo>
                  <a:cubicBezTo>
                    <a:pt x="345" y="0"/>
                    <a:pt x="145" y="34"/>
                    <a:pt x="23" y="61"/>
                  </a:cubicBezTo>
                  <a:cubicBezTo>
                    <a:pt x="1" y="61"/>
                    <a:pt x="1" y="95"/>
                    <a:pt x="23" y="95"/>
                  </a:cubicBezTo>
                  <a:cubicBezTo>
                    <a:pt x="307" y="105"/>
                    <a:pt x="962" y="160"/>
                    <a:pt x="1454" y="401"/>
                  </a:cubicBezTo>
                  <a:cubicBezTo>
                    <a:pt x="1935" y="629"/>
                    <a:pt x="2316" y="1078"/>
                    <a:pt x="2481" y="1296"/>
                  </a:cubicBezTo>
                  <a:cubicBezTo>
                    <a:pt x="2484" y="1303"/>
                    <a:pt x="2489" y="1305"/>
                    <a:pt x="2494" y="1305"/>
                  </a:cubicBezTo>
                  <a:cubicBezTo>
                    <a:pt x="2507" y="1305"/>
                    <a:pt x="2521" y="1290"/>
                    <a:pt x="2513" y="1274"/>
                  </a:cubicBezTo>
                  <a:cubicBezTo>
                    <a:pt x="2382" y="990"/>
                    <a:pt x="2044" y="345"/>
                    <a:pt x="1410" y="127"/>
                  </a:cubicBezTo>
                  <a:cubicBezTo>
                    <a:pt x="1111" y="31"/>
                    <a:pt x="830" y="0"/>
                    <a:pt x="5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18"/>
          <p:cNvSpPr/>
          <p:nvPr/>
        </p:nvSpPr>
        <p:spPr>
          <a:xfrm rot="-9000183">
            <a:off x="6055614" y="4168610"/>
            <a:ext cx="710996" cy="604516"/>
          </a:xfrm>
          <a:custGeom>
            <a:rect b="b" l="l" r="r" t="t"/>
            <a:pathLst>
              <a:path extrusionOk="0" h="11979" w="14089">
                <a:moveTo>
                  <a:pt x="4285" y="0"/>
                </a:moveTo>
                <a:cubicBezTo>
                  <a:pt x="2217" y="0"/>
                  <a:pt x="1" y="1339"/>
                  <a:pt x="8" y="4986"/>
                </a:cubicBezTo>
                <a:cubicBezTo>
                  <a:pt x="19" y="11168"/>
                  <a:pt x="6059" y="11911"/>
                  <a:pt x="6059" y="11911"/>
                </a:cubicBezTo>
                <a:cubicBezTo>
                  <a:pt x="6402" y="11957"/>
                  <a:pt x="6742" y="11979"/>
                  <a:pt x="7075" y="11979"/>
                </a:cubicBezTo>
                <a:cubicBezTo>
                  <a:pt x="10960" y="11979"/>
                  <a:pt x="14088" y="8957"/>
                  <a:pt x="13585" y="4833"/>
                </a:cubicBezTo>
                <a:cubicBezTo>
                  <a:pt x="13039" y="355"/>
                  <a:pt x="8986" y="2692"/>
                  <a:pt x="7075" y="966"/>
                </a:cubicBezTo>
                <a:cubicBezTo>
                  <a:pt x="6414" y="369"/>
                  <a:pt x="5370" y="0"/>
                  <a:pt x="4285" y="0"/>
                </a:cubicBezTo>
                <a:close/>
              </a:path>
            </a:pathLst>
          </a:cu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8"/>
          <p:cNvSpPr/>
          <p:nvPr/>
        </p:nvSpPr>
        <p:spPr>
          <a:xfrm>
            <a:off x="606903" y="3302897"/>
            <a:ext cx="3172345" cy="6633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"/>
          <p:cNvSpPr txBox="1"/>
          <p:nvPr>
            <p:ph type="title"/>
          </p:nvPr>
        </p:nvSpPr>
        <p:spPr>
          <a:xfrm>
            <a:off x="720000" y="153713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3200"/>
              <a:t>Match the phrases to create sentences</a:t>
            </a:r>
            <a:endParaRPr/>
          </a:p>
        </p:txBody>
      </p:sp>
      <p:cxnSp>
        <p:nvCxnSpPr>
          <p:cNvPr id="231" name="Google Shape;231;p2"/>
          <p:cNvCxnSpPr/>
          <p:nvPr/>
        </p:nvCxnSpPr>
        <p:spPr>
          <a:xfrm>
            <a:off x="4572000" y="1212288"/>
            <a:ext cx="0" cy="2809454"/>
          </a:xfrm>
          <a:prstGeom prst="straightConnector1">
            <a:avLst/>
          </a:prstGeom>
          <a:noFill/>
          <a:ln cap="flat" cmpd="sng" w="5715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2" name="Google Shape;232;p2"/>
          <p:cNvSpPr/>
          <p:nvPr/>
        </p:nvSpPr>
        <p:spPr>
          <a:xfrm rot="820812">
            <a:off x="2808636" y="1291375"/>
            <a:ext cx="728008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33" name="Google Shape;233;p2"/>
          <p:cNvSpPr/>
          <p:nvPr/>
        </p:nvSpPr>
        <p:spPr>
          <a:xfrm rot="-1545347">
            <a:off x="633505" y="1885249"/>
            <a:ext cx="1731006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drink</a:t>
            </a:r>
            <a:endParaRPr/>
          </a:p>
        </p:txBody>
      </p:sp>
      <p:sp>
        <p:nvSpPr>
          <p:cNvPr id="234" name="Google Shape;234;p2"/>
          <p:cNvSpPr/>
          <p:nvPr/>
        </p:nvSpPr>
        <p:spPr>
          <a:xfrm rot="-1344618">
            <a:off x="858708" y="2895561"/>
            <a:ext cx="1559064" cy="493614"/>
          </a:xfrm>
          <a:prstGeom prst="rect">
            <a:avLst/>
          </a:prstGeom>
          <a:solidFill>
            <a:srgbClr val="B7ECF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read</a:t>
            </a:r>
            <a:endParaRPr/>
          </a:p>
        </p:txBody>
      </p:sp>
      <p:sp>
        <p:nvSpPr>
          <p:cNvPr id="235" name="Google Shape;235;p2"/>
          <p:cNvSpPr/>
          <p:nvPr/>
        </p:nvSpPr>
        <p:spPr>
          <a:xfrm rot="1421553">
            <a:off x="2480813" y="2431053"/>
            <a:ext cx="1869259" cy="493614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drink juice</a:t>
            </a:r>
            <a:endParaRPr/>
          </a:p>
        </p:txBody>
      </p:sp>
      <p:sp>
        <p:nvSpPr>
          <p:cNvPr id="236" name="Google Shape;236;p2"/>
          <p:cNvSpPr/>
          <p:nvPr/>
        </p:nvSpPr>
        <p:spPr>
          <a:xfrm rot="-924454">
            <a:off x="5334872" y="1730389"/>
            <a:ext cx="1313599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juice.</a:t>
            </a:r>
            <a:endParaRPr/>
          </a:p>
        </p:txBody>
      </p:sp>
      <p:sp>
        <p:nvSpPr>
          <p:cNvPr id="237" name="Google Shape;237;p2"/>
          <p:cNvSpPr/>
          <p:nvPr/>
        </p:nvSpPr>
        <p:spPr>
          <a:xfrm rot="-800412">
            <a:off x="4831376" y="2572492"/>
            <a:ext cx="2299769" cy="544043"/>
          </a:xfrm>
          <a:prstGeom prst="rect">
            <a:avLst/>
          </a:prstGeom>
          <a:solidFill>
            <a:srgbClr val="B7ECF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science books. </a:t>
            </a:r>
            <a:endParaRPr/>
          </a:p>
        </p:txBody>
      </p:sp>
      <p:sp>
        <p:nvSpPr>
          <p:cNvPr id="238" name="Google Shape;238;p2"/>
          <p:cNvSpPr/>
          <p:nvPr/>
        </p:nvSpPr>
        <p:spPr>
          <a:xfrm rot="795619">
            <a:off x="6916198" y="1424207"/>
            <a:ext cx="1798868" cy="508317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everyday.</a:t>
            </a:r>
            <a:endParaRPr/>
          </a:p>
        </p:txBody>
      </p:sp>
      <p:sp>
        <p:nvSpPr>
          <p:cNvPr id="239" name="Google Shape;239;p2"/>
          <p:cNvSpPr/>
          <p:nvPr/>
        </p:nvSpPr>
        <p:spPr>
          <a:xfrm rot="842641">
            <a:off x="7432132" y="2597706"/>
            <a:ext cx="1223180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drink.</a:t>
            </a:r>
            <a:endParaRPr/>
          </a:p>
        </p:txBody>
      </p:sp>
      <p:pic>
        <p:nvPicPr>
          <p:cNvPr id="240" name="Google Shape;24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100" y="3970491"/>
            <a:ext cx="1869386" cy="10507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"/>
          <p:cNvSpPr txBox="1"/>
          <p:nvPr>
            <p:ph type="title"/>
          </p:nvPr>
        </p:nvSpPr>
        <p:spPr>
          <a:xfrm>
            <a:off x="720000" y="10515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Check your answers</a:t>
            </a:r>
            <a:endParaRPr/>
          </a:p>
        </p:txBody>
      </p:sp>
      <p:sp>
        <p:nvSpPr>
          <p:cNvPr id="246" name="Google Shape;246;p3"/>
          <p:cNvSpPr/>
          <p:nvPr/>
        </p:nvSpPr>
        <p:spPr>
          <a:xfrm>
            <a:off x="528921" y="1458424"/>
            <a:ext cx="728008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47" name="Google Shape;247;p3"/>
          <p:cNvSpPr/>
          <p:nvPr/>
        </p:nvSpPr>
        <p:spPr>
          <a:xfrm>
            <a:off x="1400108" y="1458424"/>
            <a:ext cx="1223180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drink.</a:t>
            </a:r>
            <a:endParaRPr/>
          </a:p>
        </p:txBody>
      </p:sp>
      <p:sp>
        <p:nvSpPr>
          <p:cNvPr id="248" name="Google Shape;248;p3"/>
          <p:cNvSpPr/>
          <p:nvPr/>
        </p:nvSpPr>
        <p:spPr>
          <a:xfrm>
            <a:off x="528921" y="2295188"/>
            <a:ext cx="1731006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drink</a:t>
            </a:r>
            <a:endParaRPr/>
          </a:p>
        </p:txBody>
      </p:sp>
      <p:sp>
        <p:nvSpPr>
          <p:cNvPr id="249" name="Google Shape;249;p3"/>
          <p:cNvSpPr/>
          <p:nvPr/>
        </p:nvSpPr>
        <p:spPr>
          <a:xfrm>
            <a:off x="2389801" y="2295188"/>
            <a:ext cx="1313599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juice.</a:t>
            </a:r>
            <a:endParaRPr/>
          </a:p>
        </p:txBody>
      </p:sp>
      <p:sp>
        <p:nvSpPr>
          <p:cNvPr id="250" name="Google Shape;250;p3"/>
          <p:cNvSpPr/>
          <p:nvPr/>
        </p:nvSpPr>
        <p:spPr>
          <a:xfrm>
            <a:off x="546474" y="3128343"/>
            <a:ext cx="1559064" cy="493614"/>
          </a:xfrm>
          <a:prstGeom prst="rect">
            <a:avLst/>
          </a:prstGeom>
          <a:solidFill>
            <a:srgbClr val="B7ECF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read</a:t>
            </a:r>
            <a:endParaRPr/>
          </a:p>
        </p:txBody>
      </p:sp>
      <p:sp>
        <p:nvSpPr>
          <p:cNvPr id="251" name="Google Shape;251;p3"/>
          <p:cNvSpPr/>
          <p:nvPr/>
        </p:nvSpPr>
        <p:spPr>
          <a:xfrm>
            <a:off x="2277480" y="3128343"/>
            <a:ext cx="2387140" cy="493614"/>
          </a:xfrm>
          <a:prstGeom prst="rect">
            <a:avLst/>
          </a:prstGeom>
          <a:solidFill>
            <a:srgbClr val="B7ECF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science books. </a:t>
            </a:r>
            <a:endParaRPr/>
          </a:p>
        </p:txBody>
      </p:sp>
      <p:sp>
        <p:nvSpPr>
          <p:cNvPr id="252" name="Google Shape;252;p3"/>
          <p:cNvSpPr/>
          <p:nvPr/>
        </p:nvSpPr>
        <p:spPr>
          <a:xfrm>
            <a:off x="546474" y="3966307"/>
            <a:ext cx="1869259" cy="493614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drink juice</a:t>
            </a:r>
            <a:endParaRPr/>
          </a:p>
        </p:txBody>
      </p:sp>
      <p:sp>
        <p:nvSpPr>
          <p:cNvPr id="253" name="Google Shape;253;p3"/>
          <p:cNvSpPr/>
          <p:nvPr/>
        </p:nvSpPr>
        <p:spPr>
          <a:xfrm>
            <a:off x="2579995" y="3961498"/>
            <a:ext cx="1798868" cy="508317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everyday.</a:t>
            </a:r>
            <a:endParaRPr/>
          </a:p>
        </p:txBody>
      </p:sp>
      <p:pic>
        <p:nvPicPr>
          <p:cNvPr id="254" name="Google Shape;254;p3"/>
          <p:cNvPicPr preferRelativeResize="0"/>
          <p:nvPr/>
        </p:nvPicPr>
        <p:blipFill rotWithShape="1">
          <a:blip r:embed="rId3">
            <a:alphaModFix/>
          </a:blip>
          <a:srcRect b="20230" l="5934" r="3451" t="20230"/>
          <a:stretch/>
        </p:blipFill>
        <p:spPr>
          <a:xfrm>
            <a:off x="3976083" y="974759"/>
            <a:ext cx="5086997" cy="1954558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"/>
          <p:cNvSpPr/>
          <p:nvPr/>
        </p:nvSpPr>
        <p:spPr>
          <a:xfrm>
            <a:off x="5303700" y="2057052"/>
            <a:ext cx="3120300" cy="126053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25400">
            <a:solidFill>
              <a:srgbClr val="A8844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Simple sentences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"/>
          <p:cNvSpPr txBox="1"/>
          <p:nvPr>
            <p:ph type="ctrTitle"/>
          </p:nvPr>
        </p:nvSpPr>
        <p:spPr>
          <a:xfrm>
            <a:off x="720000" y="1299863"/>
            <a:ext cx="6173700" cy="20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6000"/>
              <a:t>UNIT 2: </a:t>
            </a:r>
            <a:br>
              <a:rPr lang="en-US" sz="6000"/>
            </a:br>
            <a:r>
              <a:rPr lang="en-US" sz="6000"/>
              <a:t>HEALTHY LIVING</a:t>
            </a:r>
            <a:endParaRPr sz="6000"/>
          </a:p>
        </p:txBody>
      </p:sp>
      <p:sp>
        <p:nvSpPr>
          <p:cNvPr id="261" name="Google Shape;261;p4"/>
          <p:cNvSpPr txBox="1"/>
          <p:nvPr>
            <p:ph idx="1" type="subTitle"/>
          </p:nvPr>
        </p:nvSpPr>
        <p:spPr>
          <a:xfrm>
            <a:off x="720000" y="3357608"/>
            <a:ext cx="4528800" cy="47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Lesson 3: A closer look 2</a:t>
            </a:r>
            <a:endParaRPr/>
          </a:p>
        </p:txBody>
      </p:sp>
      <p:cxnSp>
        <p:nvCxnSpPr>
          <p:cNvPr id="262" name="Google Shape;262;p4"/>
          <p:cNvCxnSpPr/>
          <p:nvPr/>
        </p:nvCxnSpPr>
        <p:spPr>
          <a:xfrm>
            <a:off x="796200" y="3284804"/>
            <a:ext cx="991800" cy="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63" name="Google Shape;263;p4"/>
          <p:cNvGrpSpPr/>
          <p:nvPr/>
        </p:nvGrpSpPr>
        <p:grpSpPr>
          <a:xfrm>
            <a:off x="7005749" y="1594590"/>
            <a:ext cx="1313044" cy="2594616"/>
            <a:chOff x="5108548" y="1478775"/>
            <a:chExt cx="1949584" cy="3852437"/>
          </a:xfrm>
        </p:grpSpPr>
        <p:sp>
          <p:nvSpPr>
            <p:cNvPr id="264" name="Google Shape;264;p4"/>
            <p:cNvSpPr/>
            <p:nvPr/>
          </p:nvSpPr>
          <p:spPr>
            <a:xfrm>
              <a:off x="6266121" y="1564824"/>
              <a:ext cx="792011" cy="1361884"/>
            </a:xfrm>
            <a:custGeom>
              <a:rect b="b" l="l" r="r" t="t"/>
              <a:pathLst>
                <a:path extrusionOk="0" h="13326" w="7750">
                  <a:moveTo>
                    <a:pt x="2717" y="1"/>
                  </a:moveTo>
                  <a:cubicBezTo>
                    <a:pt x="1690" y="1"/>
                    <a:pt x="929" y="455"/>
                    <a:pt x="929" y="455"/>
                  </a:cubicBezTo>
                  <a:lnTo>
                    <a:pt x="1001" y="1034"/>
                  </a:lnTo>
                  <a:cubicBezTo>
                    <a:pt x="1001" y="1034"/>
                    <a:pt x="1893" y="1384"/>
                    <a:pt x="2194" y="2107"/>
                  </a:cubicBezTo>
                  <a:cubicBezTo>
                    <a:pt x="2507" y="2841"/>
                    <a:pt x="1507" y="3733"/>
                    <a:pt x="808" y="4697"/>
                  </a:cubicBezTo>
                  <a:cubicBezTo>
                    <a:pt x="121" y="5661"/>
                    <a:pt x="700" y="6504"/>
                    <a:pt x="1085" y="7155"/>
                  </a:cubicBezTo>
                  <a:cubicBezTo>
                    <a:pt x="1471" y="7818"/>
                    <a:pt x="1" y="9939"/>
                    <a:pt x="1" y="11361"/>
                  </a:cubicBezTo>
                  <a:cubicBezTo>
                    <a:pt x="1" y="12783"/>
                    <a:pt x="1423" y="13325"/>
                    <a:pt x="2387" y="13325"/>
                  </a:cubicBezTo>
                  <a:cubicBezTo>
                    <a:pt x="3351" y="13325"/>
                    <a:pt x="5123" y="12867"/>
                    <a:pt x="5664" y="11747"/>
                  </a:cubicBezTo>
                  <a:cubicBezTo>
                    <a:pt x="6207" y="10626"/>
                    <a:pt x="5399" y="10819"/>
                    <a:pt x="5785" y="10012"/>
                  </a:cubicBezTo>
                  <a:cubicBezTo>
                    <a:pt x="6170" y="9204"/>
                    <a:pt x="7749" y="8047"/>
                    <a:pt x="7134" y="6504"/>
                  </a:cubicBezTo>
                  <a:cubicBezTo>
                    <a:pt x="6508" y="4962"/>
                    <a:pt x="5243" y="4613"/>
                    <a:pt x="5364" y="3877"/>
                  </a:cubicBezTo>
                  <a:cubicBezTo>
                    <a:pt x="5471" y="3154"/>
                    <a:pt x="5929" y="1263"/>
                    <a:pt x="4242" y="371"/>
                  </a:cubicBezTo>
                  <a:cubicBezTo>
                    <a:pt x="3710" y="95"/>
                    <a:pt x="3186" y="1"/>
                    <a:pt x="27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4"/>
            <p:cNvSpPr/>
            <p:nvPr/>
          </p:nvSpPr>
          <p:spPr>
            <a:xfrm>
              <a:off x="5341350" y="1505346"/>
              <a:ext cx="1550503" cy="3825866"/>
            </a:xfrm>
            <a:custGeom>
              <a:rect b="b" l="l" r="r" t="t"/>
              <a:pathLst>
                <a:path extrusionOk="0" h="37436" w="15172">
                  <a:moveTo>
                    <a:pt x="8301" y="1"/>
                  </a:moveTo>
                  <a:cubicBezTo>
                    <a:pt x="7339" y="1"/>
                    <a:pt x="6367" y="637"/>
                    <a:pt x="6157" y="1074"/>
                  </a:cubicBezTo>
                  <a:cubicBezTo>
                    <a:pt x="5892" y="1652"/>
                    <a:pt x="6085" y="4002"/>
                    <a:pt x="6157" y="4459"/>
                  </a:cubicBezTo>
                  <a:cubicBezTo>
                    <a:pt x="6242" y="4930"/>
                    <a:pt x="6242" y="5158"/>
                    <a:pt x="6628" y="5158"/>
                  </a:cubicBezTo>
                  <a:cubicBezTo>
                    <a:pt x="7013" y="5158"/>
                    <a:pt x="7664" y="4966"/>
                    <a:pt x="7664" y="4966"/>
                  </a:cubicBezTo>
                  <a:lnTo>
                    <a:pt x="7664" y="4966"/>
                  </a:lnTo>
                  <a:cubicBezTo>
                    <a:pt x="7604" y="6050"/>
                    <a:pt x="7676" y="5689"/>
                    <a:pt x="7471" y="6243"/>
                  </a:cubicBezTo>
                  <a:cubicBezTo>
                    <a:pt x="7351" y="6545"/>
                    <a:pt x="6194" y="6665"/>
                    <a:pt x="5579" y="6737"/>
                  </a:cubicBezTo>
                  <a:cubicBezTo>
                    <a:pt x="4965" y="6821"/>
                    <a:pt x="4387" y="8015"/>
                    <a:pt x="4314" y="8931"/>
                  </a:cubicBezTo>
                  <a:cubicBezTo>
                    <a:pt x="4229" y="9858"/>
                    <a:pt x="4615" y="11473"/>
                    <a:pt x="4652" y="12136"/>
                  </a:cubicBezTo>
                  <a:cubicBezTo>
                    <a:pt x="4700" y="12787"/>
                    <a:pt x="4422" y="16185"/>
                    <a:pt x="4194" y="17064"/>
                  </a:cubicBezTo>
                  <a:cubicBezTo>
                    <a:pt x="3964" y="17956"/>
                    <a:pt x="3423" y="20149"/>
                    <a:pt x="3350" y="21728"/>
                  </a:cubicBezTo>
                  <a:cubicBezTo>
                    <a:pt x="3265" y="23306"/>
                    <a:pt x="3350" y="26777"/>
                    <a:pt x="3350" y="26777"/>
                  </a:cubicBezTo>
                  <a:cubicBezTo>
                    <a:pt x="3350" y="26777"/>
                    <a:pt x="2844" y="28356"/>
                    <a:pt x="2844" y="29585"/>
                  </a:cubicBezTo>
                  <a:cubicBezTo>
                    <a:pt x="2844" y="30826"/>
                    <a:pt x="2350" y="34911"/>
                    <a:pt x="2301" y="35177"/>
                  </a:cubicBezTo>
                  <a:cubicBezTo>
                    <a:pt x="2266" y="35453"/>
                    <a:pt x="2001" y="35755"/>
                    <a:pt x="1964" y="35876"/>
                  </a:cubicBezTo>
                  <a:cubicBezTo>
                    <a:pt x="1916" y="35984"/>
                    <a:pt x="0" y="36912"/>
                    <a:pt x="229" y="37261"/>
                  </a:cubicBezTo>
                  <a:cubicBezTo>
                    <a:pt x="311" y="37386"/>
                    <a:pt x="782" y="37435"/>
                    <a:pt x="1367" y="37435"/>
                  </a:cubicBezTo>
                  <a:cubicBezTo>
                    <a:pt x="2420" y="37435"/>
                    <a:pt x="3843" y="37275"/>
                    <a:pt x="4037" y="37105"/>
                  </a:cubicBezTo>
                  <a:cubicBezTo>
                    <a:pt x="4350" y="36840"/>
                    <a:pt x="4025" y="36189"/>
                    <a:pt x="4025" y="35731"/>
                  </a:cubicBezTo>
                  <a:cubicBezTo>
                    <a:pt x="4025" y="35260"/>
                    <a:pt x="5206" y="30320"/>
                    <a:pt x="5434" y="29055"/>
                  </a:cubicBezTo>
                  <a:cubicBezTo>
                    <a:pt x="5664" y="27778"/>
                    <a:pt x="5543" y="25548"/>
                    <a:pt x="5543" y="25548"/>
                  </a:cubicBezTo>
                  <a:cubicBezTo>
                    <a:pt x="5543" y="25548"/>
                    <a:pt x="6507" y="22572"/>
                    <a:pt x="6664" y="21801"/>
                  </a:cubicBezTo>
                  <a:cubicBezTo>
                    <a:pt x="6821" y="21041"/>
                    <a:pt x="7086" y="20535"/>
                    <a:pt x="7086" y="20535"/>
                  </a:cubicBezTo>
                  <a:lnTo>
                    <a:pt x="7929" y="20535"/>
                  </a:lnTo>
                  <a:cubicBezTo>
                    <a:pt x="7929" y="20535"/>
                    <a:pt x="8508" y="24355"/>
                    <a:pt x="8857" y="25162"/>
                  </a:cubicBezTo>
                  <a:cubicBezTo>
                    <a:pt x="9207" y="25970"/>
                    <a:pt x="9641" y="26548"/>
                    <a:pt x="9713" y="27127"/>
                  </a:cubicBezTo>
                  <a:cubicBezTo>
                    <a:pt x="9797" y="27705"/>
                    <a:pt x="10134" y="29862"/>
                    <a:pt x="10520" y="30705"/>
                  </a:cubicBezTo>
                  <a:cubicBezTo>
                    <a:pt x="10905" y="31561"/>
                    <a:pt x="11472" y="35538"/>
                    <a:pt x="11472" y="35538"/>
                  </a:cubicBezTo>
                  <a:cubicBezTo>
                    <a:pt x="11472" y="35538"/>
                    <a:pt x="11328" y="36923"/>
                    <a:pt x="11749" y="37044"/>
                  </a:cubicBezTo>
                  <a:cubicBezTo>
                    <a:pt x="12081" y="37139"/>
                    <a:pt x="13484" y="37367"/>
                    <a:pt x="14274" y="37367"/>
                  </a:cubicBezTo>
                  <a:cubicBezTo>
                    <a:pt x="14490" y="37367"/>
                    <a:pt x="14660" y="37350"/>
                    <a:pt x="14750" y="37309"/>
                  </a:cubicBezTo>
                  <a:cubicBezTo>
                    <a:pt x="15171" y="37116"/>
                    <a:pt x="12978" y="35622"/>
                    <a:pt x="12978" y="35622"/>
                  </a:cubicBezTo>
                  <a:cubicBezTo>
                    <a:pt x="12978" y="35622"/>
                    <a:pt x="12677" y="29778"/>
                    <a:pt x="12677" y="28549"/>
                  </a:cubicBezTo>
                  <a:cubicBezTo>
                    <a:pt x="12677" y="27320"/>
                    <a:pt x="11749" y="26356"/>
                    <a:pt x="11749" y="25584"/>
                  </a:cubicBezTo>
                  <a:cubicBezTo>
                    <a:pt x="11749" y="24813"/>
                    <a:pt x="11628" y="21728"/>
                    <a:pt x="11400" y="20077"/>
                  </a:cubicBezTo>
                  <a:cubicBezTo>
                    <a:pt x="11170" y="18414"/>
                    <a:pt x="10857" y="16378"/>
                    <a:pt x="10629" y="15715"/>
                  </a:cubicBezTo>
                  <a:cubicBezTo>
                    <a:pt x="10399" y="15064"/>
                    <a:pt x="10436" y="14485"/>
                    <a:pt x="10436" y="12822"/>
                  </a:cubicBezTo>
                  <a:cubicBezTo>
                    <a:pt x="10436" y="11172"/>
                    <a:pt x="11207" y="10208"/>
                    <a:pt x="11436" y="8931"/>
                  </a:cubicBezTo>
                  <a:cubicBezTo>
                    <a:pt x="11665" y="7665"/>
                    <a:pt x="10749" y="6966"/>
                    <a:pt x="10206" y="6821"/>
                  </a:cubicBezTo>
                  <a:cubicBezTo>
                    <a:pt x="9665" y="6665"/>
                    <a:pt x="9207" y="6122"/>
                    <a:pt x="9122" y="5665"/>
                  </a:cubicBezTo>
                  <a:cubicBezTo>
                    <a:pt x="9050" y="5195"/>
                    <a:pt x="9242" y="3881"/>
                    <a:pt x="9242" y="3881"/>
                  </a:cubicBezTo>
                  <a:cubicBezTo>
                    <a:pt x="9242" y="3881"/>
                    <a:pt x="10327" y="3038"/>
                    <a:pt x="10399" y="2387"/>
                  </a:cubicBezTo>
                  <a:cubicBezTo>
                    <a:pt x="10472" y="1724"/>
                    <a:pt x="10364" y="881"/>
                    <a:pt x="9207" y="230"/>
                  </a:cubicBezTo>
                  <a:cubicBezTo>
                    <a:pt x="8923" y="68"/>
                    <a:pt x="8612" y="1"/>
                    <a:pt x="8301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4"/>
            <p:cNvSpPr/>
            <p:nvPr/>
          </p:nvSpPr>
          <p:spPr>
            <a:xfrm>
              <a:off x="5679925" y="3185146"/>
              <a:ext cx="853533" cy="718142"/>
            </a:xfrm>
            <a:custGeom>
              <a:rect b="b" l="l" r="r" t="t"/>
              <a:pathLst>
                <a:path extrusionOk="0" h="7027" w="8352">
                  <a:moveTo>
                    <a:pt x="1001" y="1"/>
                  </a:moveTo>
                  <a:cubicBezTo>
                    <a:pt x="965" y="266"/>
                    <a:pt x="916" y="483"/>
                    <a:pt x="881" y="627"/>
                  </a:cubicBezTo>
                  <a:cubicBezTo>
                    <a:pt x="651" y="1519"/>
                    <a:pt x="110" y="3712"/>
                    <a:pt x="37" y="5291"/>
                  </a:cubicBezTo>
                  <a:cubicBezTo>
                    <a:pt x="25" y="5568"/>
                    <a:pt x="13" y="5894"/>
                    <a:pt x="1" y="6255"/>
                  </a:cubicBezTo>
                  <a:cubicBezTo>
                    <a:pt x="507" y="6460"/>
                    <a:pt x="1122" y="6677"/>
                    <a:pt x="1664" y="6761"/>
                  </a:cubicBezTo>
                  <a:cubicBezTo>
                    <a:pt x="1846" y="6796"/>
                    <a:pt x="2032" y="6810"/>
                    <a:pt x="2216" y="6810"/>
                  </a:cubicBezTo>
                  <a:cubicBezTo>
                    <a:pt x="2482" y="6810"/>
                    <a:pt x="2742" y="6780"/>
                    <a:pt x="2978" y="6737"/>
                  </a:cubicBezTo>
                  <a:cubicBezTo>
                    <a:pt x="3146" y="6159"/>
                    <a:pt x="3291" y="5640"/>
                    <a:pt x="3351" y="5364"/>
                  </a:cubicBezTo>
                  <a:cubicBezTo>
                    <a:pt x="3508" y="4604"/>
                    <a:pt x="3773" y="4098"/>
                    <a:pt x="3773" y="4098"/>
                  </a:cubicBezTo>
                  <a:lnTo>
                    <a:pt x="4616" y="4098"/>
                  </a:lnTo>
                  <a:cubicBezTo>
                    <a:pt x="4616" y="4098"/>
                    <a:pt x="4845" y="5592"/>
                    <a:pt x="5098" y="6906"/>
                  </a:cubicBezTo>
                  <a:cubicBezTo>
                    <a:pt x="5438" y="6976"/>
                    <a:pt x="5860" y="7026"/>
                    <a:pt x="6359" y="7026"/>
                  </a:cubicBezTo>
                  <a:cubicBezTo>
                    <a:pt x="6550" y="7026"/>
                    <a:pt x="6752" y="7019"/>
                    <a:pt x="6966" y="7002"/>
                  </a:cubicBezTo>
                  <a:cubicBezTo>
                    <a:pt x="7568" y="6966"/>
                    <a:pt x="8015" y="6869"/>
                    <a:pt x="8352" y="6761"/>
                  </a:cubicBezTo>
                  <a:cubicBezTo>
                    <a:pt x="8291" y="5677"/>
                    <a:pt x="8207" y="4472"/>
                    <a:pt x="8087" y="3640"/>
                  </a:cubicBezTo>
                  <a:cubicBezTo>
                    <a:pt x="7930" y="2507"/>
                    <a:pt x="7737" y="1218"/>
                    <a:pt x="7557" y="290"/>
                  </a:cubicBezTo>
                  <a:cubicBezTo>
                    <a:pt x="6785" y="246"/>
                    <a:pt x="5715" y="195"/>
                    <a:pt x="4704" y="195"/>
                  </a:cubicBezTo>
                  <a:cubicBezTo>
                    <a:pt x="4340" y="195"/>
                    <a:pt x="3984" y="202"/>
                    <a:pt x="3652" y="218"/>
                  </a:cubicBezTo>
                  <a:cubicBezTo>
                    <a:pt x="3467" y="227"/>
                    <a:pt x="3288" y="232"/>
                    <a:pt x="3115" y="232"/>
                  </a:cubicBezTo>
                  <a:cubicBezTo>
                    <a:pt x="2219" y="232"/>
                    <a:pt x="1496" y="112"/>
                    <a:pt x="10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4"/>
            <p:cNvSpPr/>
            <p:nvPr/>
          </p:nvSpPr>
          <p:spPr>
            <a:xfrm>
              <a:off x="6024735" y="1503404"/>
              <a:ext cx="391713" cy="431887"/>
            </a:xfrm>
            <a:custGeom>
              <a:rect b="b" l="l" r="r" t="t"/>
              <a:pathLst>
                <a:path extrusionOk="0" h="4226" w="3833">
                  <a:moveTo>
                    <a:pt x="1724" y="0"/>
                  </a:moveTo>
                  <a:cubicBezTo>
                    <a:pt x="1087" y="0"/>
                    <a:pt x="430" y="259"/>
                    <a:pt x="1" y="550"/>
                  </a:cubicBezTo>
                  <a:cubicBezTo>
                    <a:pt x="87" y="540"/>
                    <a:pt x="178" y="533"/>
                    <a:pt x="272" y="533"/>
                  </a:cubicBezTo>
                  <a:cubicBezTo>
                    <a:pt x="608" y="533"/>
                    <a:pt x="976" y="617"/>
                    <a:pt x="1278" y="900"/>
                  </a:cubicBezTo>
                  <a:cubicBezTo>
                    <a:pt x="2014" y="1599"/>
                    <a:pt x="1242" y="1936"/>
                    <a:pt x="1471" y="2213"/>
                  </a:cubicBezTo>
                  <a:cubicBezTo>
                    <a:pt x="1712" y="2478"/>
                    <a:pt x="1941" y="2828"/>
                    <a:pt x="1941" y="2828"/>
                  </a:cubicBezTo>
                  <a:cubicBezTo>
                    <a:pt x="1941" y="2828"/>
                    <a:pt x="2086" y="2540"/>
                    <a:pt x="2397" y="2540"/>
                  </a:cubicBezTo>
                  <a:cubicBezTo>
                    <a:pt x="2446" y="2540"/>
                    <a:pt x="2498" y="2547"/>
                    <a:pt x="2555" y="2563"/>
                  </a:cubicBezTo>
                  <a:cubicBezTo>
                    <a:pt x="2978" y="2671"/>
                    <a:pt x="2820" y="3370"/>
                    <a:pt x="2592" y="3527"/>
                  </a:cubicBezTo>
                  <a:cubicBezTo>
                    <a:pt x="2363" y="3672"/>
                    <a:pt x="2049" y="3707"/>
                    <a:pt x="2049" y="3707"/>
                  </a:cubicBezTo>
                  <a:cubicBezTo>
                    <a:pt x="2049" y="3707"/>
                    <a:pt x="2266" y="4009"/>
                    <a:pt x="2520" y="4226"/>
                  </a:cubicBezTo>
                  <a:cubicBezTo>
                    <a:pt x="2531" y="4033"/>
                    <a:pt x="2555" y="3900"/>
                    <a:pt x="2555" y="3900"/>
                  </a:cubicBezTo>
                  <a:cubicBezTo>
                    <a:pt x="2555" y="3900"/>
                    <a:pt x="3677" y="3057"/>
                    <a:pt x="3760" y="2406"/>
                  </a:cubicBezTo>
                  <a:cubicBezTo>
                    <a:pt x="3833" y="1743"/>
                    <a:pt x="3773" y="876"/>
                    <a:pt x="2616" y="213"/>
                  </a:cubicBezTo>
                  <a:cubicBezTo>
                    <a:pt x="2343" y="62"/>
                    <a:pt x="2036" y="0"/>
                    <a:pt x="172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4"/>
            <p:cNvSpPr/>
            <p:nvPr/>
          </p:nvSpPr>
          <p:spPr>
            <a:xfrm>
              <a:off x="5761171" y="2160526"/>
              <a:ext cx="705861" cy="1187331"/>
            </a:xfrm>
            <a:custGeom>
              <a:rect b="b" l="l" r="r" t="t"/>
              <a:pathLst>
                <a:path extrusionOk="0" h="11618" w="6907">
                  <a:moveTo>
                    <a:pt x="5448" y="1"/>
                  </a:moveTo>
                  <a:lnTo>
                    <a:pt x="5448" y="1"/>
                  </a:lnTo>
                  <a:cubicBezTo>
                    <a:pt x="5460" y="447"/>
                    <a:pt x="5508" y="1640"/>
                    <a:pt x="5592" y="2097"/>
                  </a:cubicBezTo>
                  <a:cubicBezTo>
                    <a:pt x="5713" y="2676"/>
                    <a:pt x="5713" y="3061"/>
                    <a:pt x="5713" y="3061"/>
                  </a:cubicBezTo>
                  <a:cubicBezTo>
                    <a:pt x="5713" y="3061"/>
                    <a:pt x="5158" y="3164"/>
                    <a:pt x="4380" y="3164"/>
                  </a:cubicBezTo>
                  <a:cubicBezTo>
                    <a:pt x="3798" y="3164"/>
                    <a:pt x="3091" y="3106"/>
                    <a:pt x="2399" y="2905"/>
                  </a:cubicBezTo>
                  <a:cubicBezTo>
                    <a:pt x="2399" y="2905"/>
                    <a:pt x="2472" y="1291"/>
                    <a:pt x="2556" y="784"/>
                  </a:cubicBezTo>
                  <a:cubicBezTo>
                    <a:pt x="2592" y="568"/>
                    <a:pt x="2616" y="351"/>
                    <a:pt x="2628" y="158"/>
                  </a:cubicBezTo>
                  <a:lnTo>
                    <a:pt x="2628" y="158"/>
                  </a:lnTo>
                  <a:cubicBezTo>
                    <a:pt x="2375" y="206"/>
                    <a:pt x="2086" y="254"/>
                    <a:pt x="1833" y="278"/>
                  </a:cubicBezTo>
                  <a:cubicBezTo>
                    <a:pt x="1797" y="809"/>
                    <a:pt x="1725" y="1748"/>
                    <a:pt x="1592" y="2447"/>
                  </a:cubicBezTo>
                  <a:cubicBezTo>
                    <a:pt x="1471" y="3086"/>
                    <a:pt x="857" y="4038"/>
                    <a:pt x="411" y="4689"/>
                  </a:cubicBezTo>
                  <a:cubicBezTo>
                    <a:pt x="471" y="5110"/>
                    <a:pt x="531" y="5484"/>
                    <a:pt x="544" y="5725"/>
                  </a:cubicBezTo>
                  <a:cubicBezTo>
                    <a:pt x="592" y="6376"/>
                    <a:pt x="314" y="9774"/>
                    <a:pt x="86" y="10653"/>
                  </a:cubicBezTo>
                  <a:cubicBezTo>
                    <a:pt x="62" y="10750"/>
                    <a:pt x="38" y="10859"/>
                    <a:pt x="1" y="10967"/>
                  </a:cubicBezTo>
                  <a:cubicBezTo>
                    <a:pt x="724" y="11220"/>
                    <a:pt x="2062" y="11617"/>
                    <a:pt x="3243" y="11617"/>
                  </a:cubicBezTo>
                  <a:cubicBezTo>
                    <a:pt x="4435" y="11617"/>
                    <a:pt x="6026" y="11292"/>
                    <a:pt x="6906" y="11087"/>
                  </a:cubicBezTo>
                  <a:cubicBezTo>
                    <a:pt x="6773" y="10292"/>
                    <a:pt x="6641" y="9629"/>
                    <a:pt x="6521" y="9304"/>
                  </a:cubicBezTo>
                  <a:cubicBezTo>
                    <a:pt x="6291" y="8653"/>
                    <a:pt x="6328" y="8074"/>
                    <a:pt x="6328" y="6411"/>
                  </a:cubicBezTo>
                  <a:cubicBezTo>
                    <a:pt x="6328" y="5544"/>
                    <a:pt x="6545" y="4869"/>
                    <a:pt x="6786" y="4231"/>
                  </a:cubicBezTo>
                  <a:cubicBezTo>
                    <a:pt x="6665" y="3857"/>
                    <a:pt x="6521" y="3302"/>
                    <a:pt x="6364" y="2520"/>
                  </a:cubicBezTo>
                  <a:cubicBezTo>
                    <a:pt x="6171" y="1471"/>
                    <a:pt x="6147" y="784"/>
                    <a:pt x="6159" y="423"/>
                  </a:cubicBezTo>
                  <a:cubicBezTo>
                    <a:pt x="6135" y="423"/>
                    <a:pt x="6111" y="410"/>
                    <a:pt x="6098" y="410"/>
                  </a:cubicBezTo>
                  <a:cubicBezTo>
                    <a:pt x="5857" y="338"/>
                    <a:pt x="5629" y="182"/>
                    <a:pt x="54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4"/>
            <p:cNvSpPr/>
            <p:nvPr/>
          </p:nvSpPr>
          <p:spPr>
            <a:xfrm>
              <a:off x="6384362" y="2202018"/>
              <a:ext cx="555532" cy="1512523"/>
            </a:xfrm>
            <a:custGeom>
              <a:rect b="b" l="l" r="r" t="t"/>
              <a:pathLst>
                <a:path extrusionOk="0" h="14800" w="5436">
                  <a:moveTo>
                    <a:pt x="186" y="0"/>
                  </a:moveTo>
                  <a:cubicBezTo>
                    <a:pt x="70" y="0"/>
                    <a:pt x="0" y="4"/>
                    <a:pt x="0" y="4"/>
                  </a:cubicBezTo>
                  <a:lnTo>
                    <a:pt x="699" y="3354"/>
                  </a:lnTo>
                  <a:cubicBezTo>
                    <a:pt x="699" y="3354"/>
                    <a:pt x="1001" y="4005"/>
                    <a:pt x="1194" y="4391"/>
                  </a:cubicBezTo>
                  <a:cubicBezTo>
                    <a:pt x="1387" y="4776"/>
                    <a:pt x="2001" y="6584"/>
                    <a:pt x="2194" y="7090"/>
                  </a:cubicBezTo>
                  <a:cubicBezTo>
                    <a:pt x="2386" y="7585"/>
                    <a:pt x="2700" y="8440"/>
                    <a:pt x="3194" y="9283"/>
                  </a:cubicBezTo>
                  <a:cubicBezTo>
                    <a:pt x="3700" y="10139"/>
                    <a:pt x="4242" y="11561"/>
                    <a:pt x="4242" y="11561"/>
                  </a:cubicBezTo>
                  <a:cubicBezTo>
                    <a:pt x="4242" y="11561"/>
                    <a:pt x="3929" y="12103"/>
                    <a:pt x="3893" y="12525"/>
                  </a:cubicBezTo>
                  <a:cubicBezTo>
                    <a:pt x="3857" y="12947"/>
                    <a:pt x="3893" y="13297"/>
                    <a:pt x="3893" y="13682"/>
                  </a:cubicBezTo>
                  <a:cubicBezTo>
                    <a:pt x="3893" y="13829"/>
                    <a:pt x="3926" y="13875"/>
                    <a:pt x="3967" y="13875"/>
                  </a:cubicBezTo>
                  <a:cubicBezTo>
                    <a:pt x="4034" y="13875"/>
                    <a:pt x="4122" y="13754"/>
                    <a:pt x="4122" y="13754"/>
                  </a:cubicBezTo>
                  <a:lnTo>
                    <a:pt x="4314" y="12947"/>
                  </a:lnTo>
                  <a:cubicBezTo>
                    <a:pt x="4314" y="12947"/>
                    <a:pt x="4544" y="13176"/>
                    <a:pt x="4628" y="13489"/>
                  </a:cubicBezTo>
                  <a:cubicBezTo>
                    <a:pt x="4700" y="13790"/>
                    <a:pt x="4544" y="14489"/>
                    <a:pt x="4628" y="14754"/>
                  </a:cubicBezTo>
                  <a:cubicBezTo>
                    <a:pt x="4636" y="14785"/>
                    <a:pt x="4651" y="14800"/>
                    <a:pt x="4673" y="14800"/>
                  </a:cubicBezTo>
                  <a:cubicBezTo>
                    <a:pt x="4839" y="14800"/>
                    <a:pt x="5356" y="13906"/>
                    <a:pt x="5399" y="13297"/>
                  </a:cubicBezTo>
                  <a:cubicBezTo>
                    <a:pt x="5436" y="12598"/>
                    <a:pt x="5086" y="10175"/>
                    <a:pt x="4700" y="9090"/>
                  </a:cubicBezTo>
                  <a:cubicBezTo>
                    <a:pt x="4314" y="8018"/>
                    <a:pt x="4014" y="7162"/>
                    <a:pt x="3700" y="6669"/>
                  </a:cubicBezTo>
                  <a:cubicBezTo>
                    <a:pt x="3387" y="6163"/>
                    <a:pt x="2579" y="3234"/>
                    <a:pt x="2423" y="2692"/>
                  </a:cubicBezTo>
                  <a:cubicBezTo>
                    <a:pt x="2278" y="2162"/>
                    <a:pt x="2700" y="1077"/>
                    <a:pt x="2037" y="499"/>
                  </a:cubicBezTo>
                  <a:cubicBezTo>
                    <a:pt x="1533" y="51"/>
                    <a:pt x="587" y="0"/>
                    <a:pt x="186" y="0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"/>
            <p:cNvSpPr/>
            <p:nvPr/>
          </p:nvSpPr>
          <p:spPr>
            <a:xfrm>
              <a:off x="5108548" y="1733244"/>
              <a:ext cx="822670" cy="862138"/>
            </a:xfrm>
            <a:custGeom>
              <a:rect b="b" l="l" r="r" t="t"/>
              <a:pathLst>
                <a:path extrusionOk="0" h="8436" w="8050">
                  <a:moveTo>
                    <a:pt x="2772" y="1"/>
                  </a:moveTo>
                  <a:cubicBezTo>
                    <a:pt x="2772" y="1"/>
                    <a:pt x="1808" y="2001"/>
                    <a:pt x="1700" y="2615"/>
                  </a:cubicBezTo>
                  <a:cubicBezTo>
                    <a:pt x="1579" y="3242"/>
                    <a:pt x="579" y="5507"/>
                    <a:pt x="458" y="6170"/>
                  </a:cubicBezTo>
                  <a:cubicBezTo>
                    <a:pt x="350" y="6821"/>
                    <a:pt x="0" y="7858"/>
                    <a:pt x="302" y="8050"/>
                  </a:cubicBezTo>
                  <a:cubicBezTo>
                    <a:pt x="351" y="8080"/>
                    <a:pt x="438" y="8094"/>
                    <a:pt x="556" y="8094"/>
                  </a:cubicBezTo>
                  <a:cubicBezTo>
                    <a:pt x="1197" y="8094"/>
                    <a:pt x="2729" y="7700"/>
                    <a:pt x="3736" y="7435"/>
                  </a:cubicBezTo>
                  <a:cubicBezTo>
                    <a:pt x="4929" y="7134"/>
                    <a:pt x="6122" y="6942"/>
                    <a:pt x="6122" y="6942"/>
                  </a:cubicBezTo>
                  <a:lnTo>
                    <a:pt x="6893" y="8436"/>
                  </a:lnTo>
                  <a:lnTo>
                    <a:pt x="8050" y="4628"/>
                  </a:lnTo>
                  <a:cubicBezTo>
                    <a:pt x="8050" y="4628"/>
                    <a:pt x="7670" y="4428"/>
                    <a:pt x="7169" y="4428"/>
                  </a:cubicBezTo>
                  <a:cubicBezTo>
                    <a:pt x="6974" y="4428"/>
                    <a:pt x="6760" y="4459"/>
                    <a:pt x="6544" y="4543"/>
                  </a:cubicBezTo>
                  <a:cubicBezTo>
                    <a:pt x="5784" y="4856"/>
                    <a:pt x="5821" y="4856"/>
                    <a:pt x="5158" y="5122"/>
                  </a:cubicBezTo>
                  <a:cubicBezTo>
                    <a:pt x="4507" y="5399"/>
                    <a:pt x="2193" y="6013"/>
                    <a:pt x="2193" y="6013"/>
                  </a:cubicBezTo>
                  <a:cubicBezTo>
                    <a:pt x="2193" y="6013"/>
                    <a:pt x="2929" y="3049"/>
                    <a:pt x="2965" y="2663"/>
                  </a:cubicBezTo>
                  <a:cubicBezTo>
                    <a:pt x="3001" y="2278"/>
                    <a:pt x="4520" y="1217"/>
                    <a:pt x="4640" y="1061"/>
                  </a:cubicBezTo>
                  <a:cubicBezTo>
                    <a:pt x="4748" y="916"/>
                    <a:pt x="4459" y="470"/>
                    <a:pt x="4459" y="470"/>
                  </a:cubicBezTo>
                  <a:lnTo>
                    <a:pt x="2772" y="1"/>
                  </a:ln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"/>
            <p:cNvSpPr/>
            <p:nvPr/>
          </p:nvSpPr>
          <p:spPr>
            <a:xfrm>
              <a:off x="5689736" y="1619908"/>
              <a:ext cx="183644" cy="407155"/>
            </a:xfrm>
            <a:custGeom>
              <a:rect b="b" l="l" r="r" t="t"/>
              <a:pathLst>
                <a:path extrusionOk="0" h="3984" w="1797">
                  <a:moveTo>
                    <a:pt x="929" y="1"/>
                  </a:moveTo>
                  <a:lnTo>
                    <a:pt x="869" y="266"/>
                  </a:lnTo>
                  <a:cubicBezTo>
                    <a:pt x="592" y="555"/>
                    <a:pt x="327" y="1145"/>
                    <a:pt x="158" y="1857"/>
                  </a:cubicBezTo>
                  <a:cubicBezTo>
                    <a:pt x="1" y="2567"/>
                    <a:pt x="1" y="3230"/>
                    <a:pt x="134" y="3616"/>
                  </a:cubicBezTo>
                  <a:lnTo>
                    <a:pt x="62" y="3917"/>
                  </a:lnTo>
                  <a:lnTo>
                    <a:pt x="423" y="3978"/>
                  </a:lnTo>
                  <a:cubicBezTo>
                    <a:pt x="442" y="3982"/>
                    <a:pt x="460" y="3984"/>
                    <a:pt x="479" y="3984"/>
                  </a:cubicBezTo>
                  <a:cubicBezTo>
                    <a:pt x="857" y="3984"/>
                    <a:pt x="1326" y="3203"/>
                    <a:pt x="1556" y="2170"/>
                  </a:cubicBezTo>
                  <a:cubicBezTo>
                    <a:pt x="1797" y="1086"/>
                    <a:pt x="1676" y="146"/>
                    <a:pt x="1291" y="61"/>
                  </a:cubicBezTo>
                  <a:lnTo>
                    <a:pt x="9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4"/>
            <p:cNvSpPr/>
            <p:nvPr/>
          </p:nvSpPr>
          <p:spPr>
            <a:xfrm>
              <a:off x="5645485" y="1619295"/>
              <a:ext cx="191002" cy="401534"/>
            </a:xfrm>
            <a:custGeom>
              <a:rect b="b" l="l" r="r" t="t"/>
              <a:pathLst>
                <a:path extrusionOk="0" h="3929" w="1869">
                  <a:moveTo>
                    <a:pt x="1306" y="1"/>
                  </a:moveTo>
                  <a:cubicBezTo>
                    <a:pt x="928" y="1"/>
                    <a:pt x="459" y="782"/>
                    <a:pt x="230" y="1815"/>
                  </a:cubicBezTo>
                  <a:cubicBezTo>
                    <a:pt x="0" y="2887"/>
                    <a:pt x="109" y="3839"/>
                    <a:pt x="495" y="3923"/>
                  </a:cubicBezTo>
                  <a:cubicBezTo>
                    <a:pt x="513" y="3927"/>
                    <a:pt x="532" y="3929"/>
                    <a:pt x="551" y="3929"/>
                  </a:cubicBezTo>
                  <a:cubicBezTo>
                    <a:pt x="929" y="3929"/>
                    <a:pt x="1398" y="3147"/>
                    <a:pt x="1627" y="2115"/>
                  </a:cubicBezTo>
                  <a:cubicBezTo>
                    <a:pt x="1868" y="1031"/>
                    <a:pt x="1748" y="91"/>
                    <a:pt x="1362" y="7"/>
                  </a:cubicBezTo>
                  <a:cubicBezTo>
                    <a:pt x="1344" y="3"/>
                    <a:pt x="1325" y="1"/>
                    <a:pt x="130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4"/>
            <p:cNvSpPr/>
            <p:nvPr/>
          </p:nvSpPr>
          <p:spPr>
            <a:xfrm>
              <a:off x="5243957" y="1684292"/>
              <a:ext cx="512406" cy="154931"/>
            </a:xfrm>
            <a:custGeom>
              <a:rect b="b" l="l" r="r" t="t"/>
              <a:pathLst>
                <a:path extrusionOk="0" h="1516" w="5014">
                  <a:moveTo>
                    <a:pt x="257" y="1"/>
                  </a:moveTo>
                  <a:cubicBezTo>
                    <a:pt x="155" y="1"/>
                    <a:pt x="56" y="78"/>
                    <a:pt x="25" y="190"/>
                  </a:cubicBezTo>
                  <a:cubicBezTo>
                    <a:pt x="1" y="311"/>
                    <a:pt x="86" y="443"/>
                    <a:pt x="206" y="480"/>
                  </a:cubicBezTo>
                  <a:lnTo>
                    <a:pt x="4689" y="1516"/>
                  </a:lnTo>
                  <a:lnTo>
                    <a:pt x="4749" y="1516"/>
                  </a:lnTo>
                  <a:cubicBezTo>
                    <a:pt x="4858" y="1516"/>
                    <a:pt x="4954" y="1444"/>
                    <a:pt x="4978" y="1335"/>
                  </a:cubicBezTo>
                  <a:cubicBezTo>
                    <a:pt x="5014" y="1203"/>
                    <a:pt x="4930" y="1070"/>
                    <a:pt x="4797" y="1046"/>
                  </a:cubicBezTo>
                  <a:lnTo>
                    <a:pt x="314" y="9"/>
                  </a:lnTo>
                  <a:cubicBezTo>
                    <a:pt x="295" y="4"/>
                    <a:pt x="276" y="1"/>
                    <a:pt x="2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4"/>
            <p:cNvSpPr/>
            <p:nvPr/>
          </p:nvSpPr>
          <p:spPr>
            <a:xfrm>
              <a:off x="5380696" y="1686029"/>
              <a:ext cx="207047" cy="126112"/>
            </a:xfrm>
            <a:custGeom>
              <a:rect b="b" l="l" r="r" t="t"/>
              <a:pathLst>
                <a:path extrusionOk="0" h="1234" w="2026">
                  <a:moveTo>
                    <a:pt x="252" y="0"/>
                  </a:moveTo>
                  <a:cubicBezTo>
                    <a:pt x="170" y="0"/>
                    <a:pt x="96" y="66"/>
                    <a:pt x="85" y="149"/>
                  </a:cubicBezTo>
                  <a:lnTo>
                    <a:pt x="1" y="1004"/>
                  </a:lnTo>
                  <a:lnTo>
                    <a:pt x="1881" y="1234"/>
                  </a:lnTo>
                  <a:lnTo>
                    <a:pt x="2013" y="583"/>
                  </a:lnTo>
                  <a:cubicBezTo>
                    <a:pt x="2025" y="487"/>
                    <a:pt x="1965" y="402"/>
                    <a:pt x="1881" y="390"/>
                  </a:cubicBezTo>
                  <a:lnTo>
                    <a:pt x="290" y="5"/>
                  </a:lnTo>
                  <a:cubicBezTo>
                    <a:pt x="277" y="2"/>
                    <a:pt x="265" y="0"/>
                    <a:pt x="252" y="0"/>
                  </a:cubicBezTo>
                  <a:close/>
                </a:path>
              </a:pathLst>
            </a:custGeom>
            <a:solidFill>
              <a:srgbClr val="F2C0A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4"/>
            <p:cNvSpPr/>
            <p:nvPr/>
          </p:nvSpPr>
          <p:spPr>
            <a:xfrm>
              <a:off x="5434962" y="1790065"/>
              <a:ext cx="200711" cy="139806"/>
            </a:xfrm>
            <a:custGeom>
              <a:rect b="b" l="l" r="r" t="t"/>
              <a:pathLst>
                <a:path extrusionOk="0" h="1368" w="1964">
                  <a:moveTo>
                    <a:pt x="963" y="1"/>
                  </a:moveTo>
                  <a:cubicBezTo>
                    <a:pt x="841" y="1"/>
                    <a:pt x="761" y="28"/>
                    <a:pt x="771" y="95"/>
                  </a:cubicBezTo>
                  <a:cubicBezTo>
                    <a:pt x="807" y="336"/>
                    <a:pt x="1120" y="409"/>
                    <a:pt x="1120" y="409"/>
                  </a:cubicBezTo>
                  <a:cubicBezTo>
                    <a:pt x="1120" y="409"/>
                    <a:pt x="469" y="529"/>
                    <a:pt x="228" y="637"/>
                  </a:cubicBezTo>
                  <a:cubicBezTo>
                    <a:pt x="0" y="758"/>
                    <a:pt x="0" y="1023"/>
                    <a:pt x="0" y="1023"/>
                  </a:cubicBezTo>
                  <a:lnTo>
                    <a:pt x="277" y="1336"/>
                  </a:lnTo>
                  <a:cubicBezTo>
                    <a:pt x="267" y="1358"/>
                    <a:pt x="309" y="1367"/>
                    <a:pt x="383" y="1367"/>
                  </a:cubicBezTo>
                  <a:cubicBezTo>
                    <a:pt x="590" y="1367"/>
                    <a:pt x="1049" y="1296"/>
                    <a:pt x="1326" y="1252"/>
                  </a:cubicBezTo>
                  <a:cubicBezTo>
                    <a:pt x="1470" y="1228"/>
                    <a:pt x="1602" y="1143"/>
                    <a:pt x="1675" y="1011"/>
                  </a:cubicBezTo>
                  <a:cubicBezTo>
                    <a:pt x="1795" y="806"/>
                    <a:pt x="1964" y="481"/>
                    <a:pt x="1891" y="336"/>
                  </a:cubicBezTo>
                  <a:cubicBezTo>
                    <a:pt x="1806" y="166"/>
                    <a:pt x="1261" y="1"/>
                    <a:pt x="963" y="1"/>
                  </a:cubicBezTo>
                  <a:close/>
                </a:path>
              </a:pathLst>
            </a:custGeom>
            <a:solidFill>
              <a:srgbClr val="F0B69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4"/>
            <p:cNvSpPr/>
            <p:nvPr/>
          </p:nvSpPr>
          <p:spPr>
            <a:xfrm>
              <a:off x="5170070" y="1479593"/>
              <a:ext cx="194681" cy="430558"/>
            </a:xfrm>
            <a:custGeom>
              <a:rect b="b" l="l" r="r" t="t"/>
              <a:pathLst>
                <a:path extrusionOk="0" h="4213" w="1905">
                  <a:moveTo>
                    <a:pt x="989" y="0"/>
                  </a:moveTo>
                  <a:lnTo>
                    <a:pt x="929" y="277"/>
                  </a:lnTo>
                  <a:cubicBezTo>
                    <a:pt x="627" y="590"/>
                    <a:pt x="338" y="1217"/>
                    <a:pt x="169" y="1976"/>
                  </a:cubicBezTo>
                  <a:cubicBezTo>
                    <a:pt x="13" y="2724"/>
                    <a:pt x="1" y="3423"/>
                    <a:pt x="145" y="3832"/>
                  </a:cubicBezTo>
                  <a:lnTo>
                    <a:pt x="73" y="4146"/>
                  </a:lnTo>
                  <a:lnTo>
                    <a:pt x="459" y="4205"/>
                  </a:lnTo>
                  <a:cubicBezTo>
                    <a:pt x="479" y="4210"/>
                    <a:pt x="500" y="4213"/>
                    <a:pt x="521" y="4213"/>
                  </a:cubicBezTo>
                  <a:cubicBezTo>
                    <a:pt x="912" y="4213"/>
                    <a:pt x="1412" y="3388"/>
                    <a:pt x="1652" y="2301"/>
                  </a:cubicBezTo>
                  <a:cubicBezTo>
                    <a:pt x="1905" y="1157"/>
                    <a:pt x="1784" y="145"/>
                    <a:pt x="1374" y="60"/>
                  </a:cubicBezTo>
                  <a:lnTo>
                    <a:pt x="9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4"/>
            <p:cNvSpPr/>
            <p:nvPr/>
          </p:nvSpPr>
          <p:spPr>
            <a:xfrm>
              <a:off x="5122140" y="1478775"/>
              <a:ext cx="203266" cy="425244"/>
            </a:xfrm>
            <a:custGeom>
              <a:rect b="b" l="l" r="r" t="t"/>
              <a:pathLst>
                <a:path extrusionOk="0" h="4161" w="1989">
                  <a:moveTo>
                    <a:pt x="1394" y="1"/>
                  </a:moveTo>
                  <a:cubicBezTo>
                    <a:pt x="994" y="1"/>
                    <a:pt x="504" y="826"/>
                    <a:pt x="253" y="1912"/>
                  </a:cubicBezTo>
                  <a:cubicBezTo>
                    <a:pt x="0" y="3069"/>
                    <a:pt x="132" y="4069"/>
                    <a:pt x="542" y="4154"/>
                  </a:cubicBezTo>
                  <a:cubicBezTo>
                    <a:pt x="563" y="4159"/>
                    <a:pt x="585" y="4161"/>
                    <a:pt x="606" y="4161"/>
                  </a:cubicBezTo>
                  <a:cubicBezTo>
                    <a:pt x="1006" y="4161"/>
                    <a:pt x="1495" y="3335"/>
                    <a:pt x="1735" y="2250"/>
                  </a:cubicBezTo>
                  <a:cubicBezTo>
                    <a:pt x="1988" y="1093"/>
                    <a:pt x="1868" y="92"/>
                    <a:pt x="1458" y="8"/>
                  </a:cubicBezTo>
                  <a:cubicBezTo>
                    <a:pt x="1437" y="3"/>
                    <a:pt x="1415" y="1"/>
                    <a:pt x="13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4"/>
            <p:cNvSpPr/>
            <p:nvPr/>
          </p:nvSpPr>
          <p:spPr>
            <a:xfrm>
              <a:off x="5204612" y="1650465"/>
              <a:ext cx="39447" cy="81860"/>
            </a:xfrm>
            <a:custGeom>
              <a:rect b="b" l="l" r="r" t="t"/>
              <a:pathLst>
                <a:path extrusionOk="0" h="801" w="386">
                  <a:moveTo>
                    <a:pt x="263" y="0"/>
                  </a:moveTo>
                  <a:cubicBezTo>
                    <a:pt x="192" y="0"/>
                    <a:pt x="93" y="161"/>
                    <a:pt x="48" y="364"/>
                  </a:cubicBezTo>
                  <a:cubicBezTo>
                    <a:pt x="0" y="594"/>
                    <a:pt x="24" y="787"/>
                    <a:pt x="97" y="798"/>
                  </a:cubicBezTo>
                  <a:cubicBezTo>
                    <a:pt x="102" y="800"/>
                    <a:pt x="107" y="800"/>
                    <a:pt x="113" y="800"/>
                  </a:cubicBezTo>
                  <a:cubicBezTo>
                    <a:pt x="195" y="800"/>
                    <a:pt x="292" y="640"/>
                    <a:pt x="338" y="437"/>
                  </a:cubicBezTo>
                  <a:cubicBezTo>
                    <a:pt x="386" y="208"/>
                    <a:pt x="362" y="15"/>
                    <a:pt x="278" y="3"/>
                  </a:cubicBezTo>
                  <a:cubicBezTo>
                    <a:pt x="273" y="1"/>
                    <a:pt x="268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"/>
            <p:cNvSpPr/>
            <p:nvPr/>
          </p:nvSpPr>
          <p:spPr>
            <a:xfrm>
              <a:off x="5341350" y="5121663"/>
              <a:ext cx="442096" cy="209505"/>
            </a:xfrm>
            <a:custGeom>
              <a:rect b="b" l="l" r="r" t="t"/>
              <a:pathLst>
                <a:path extrusionOk="0" h="2050" w="4326">
                  <a:moveTo>
                    <a:pt x="2446" y="0"/>
                  </a:moveTo>
                  <a:cubicBezTo>
                    <a:pt x="2220" y="0"/>
                    <a:pt x="1964" y="490"/>
                    <a:pt x="1964" y="490"/>
                  </a:cubicBezTo>
                  <a:cubicBezTo>
                    <a:pt x="1916" y="598"/>
                    <a:pt x="0" y="1526"/>
                    <a:pt x="229" y="1875"/>
                  </a:cubicBezTo>
                  <a:cubicBezTo>
                    <a:pt x="311" y="2000"/>
                    <a:pt x="782" y="2049"/>
                    <a:pt x="1367" y="2049"/>
                  </a:cubicBezTo>
                  <a:cubicBezTo>
                    <a:pt x="2420" y="2049"/>
                    <a:pt x="3843" y="1889"/>
                    <a:pt x="4037" y="1719"/>
                  </a:cubicBezTo>
                  <a:cubicBezTo>
                    <a:pt x="4326" y="1465"/>
                    <a:pt x="4073" y="899"/>
                    <a:pt x="4025" y="453"/>
                  </a:cubicBezTo>
                  <a:cubicBezTo>
                    <a:pt x="3471" y="670"/>
                    <a:pt x="2880" y="670"/>
                    <a:pt x="2880" y="670"/>
                  </a:cubicBezTo>
                  <a:lnTo>
                    <a:pt x="2832" y="490"/>
                  </a:lnTo>
                  <a:lnTo>
                    <a:pt x="2603" y="104"/>
                  </a:lnTo>
                  <a:cubicBezTo>
                    <a:pt x="2555" y="30"/>
                    <a:pt x="2502" y="0"/>
                    <a:pt x="2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"/>
            <p:cNvSpPr/>
            <p:nvPr/>
          </p:nvSpPr>
          <p:spPr>
            <a:xfrm>
              <a:off x="6509961" y="5139138"/>
              <a:ext cx="381903" cy="185080"/>
            </a:xfrm>
            <a:custGeom>
              <a:rect b="b" l="l" r="r" t="t"/>
              <a:pathLst>
                <a:path extrusionOk="0" h="1811" w="3737">
                  <a:moveTo>
                    <a:pt x="1374" y="0"/>
                  </a:moveTo>
                  <a:cubicBezTo>
                    <a:pt x="1317" y="0"/>
                    <a:pt x="1257" y="29"/>
                    <a:pt x="1218" y="126"/>
                  </a:cubicBezTo>
                  <a:cubicBezTo>
                    <a:pt x="1122" y="354"/>
                    <a:pt x="1074" y="499"/>
                    <a:pt x="1074" y="499"/>
                  </a:cubicBezTo>
                  <a:cubicBezTo>
                    <a:pt x="1074" y="499"/>
                    <a:pt x="447" y="378"/>
                    <a:pt x="25" y="258"/>
                  </a:cubicBezTo>
                  <a:lnTo>
                    <a:pt x="25" y="258"/>
                  </a:lnTo>
                  <a:cubicBezTo>
                    <a:pt x="1" y="668"/>
                    <a:pt x="13" y="1403"/>
                    <a:pt x="314" y="1487"/>
                  </a:cubicBezTo>
                  <a:cubicBezTo>
                    <a:pt x="646" y="1582"/>
                    <a:pt x="2049" y="1810"/>
                    <a:pt x="2839" y="1810"/>
                  </a:cubicBezTo>
                  <a:cubicBezTo>
                    <a:pt x="3055" y="1810"/>
                    <a:pt x="3225" y="1793"/>
                    <a:pt x="3315" y="1752"/>
                  </a:cubicBezTo>
                  <a:cubicBezTo>
                    <a:pt x="3736" y="1559"/>
                    <a:pt x="1543" y="65"/>
                    <a:pt x="1543" y="65"/>
                  </a:cubicBezTo>
                  <a:cubicBezTo>
                    <a:pt x="1543" y="65"/>
                    <a:pt x="1461" y="0"/>
                    <a:pt x="137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4"/>
          <p:cNvSpPr txBox="1"/>
          <p:nvPr>
            <p:ph idx="2" type="ctrTitle"/>
          </p:nvPr>
        </p:nvSpPr>
        <p:spPr>
          <a:xfrm>
            <a:off x="6893700" y="539500"/>
            <a:ext cx="1750800" cy="5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18287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7TH GRADE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4400"/>
              <a:t>OBJECTIVES </a:t>
            </a:r>
            <a:endParaRPr sz="4400"/>
          </a:p>
        </p:txBody>
      </p:sp>
      <p:sp>
        <p:nvSpPr>
          <p:cNvPr id="287" name="Google Shape;287;p5"/>
          <p:cNvSpPr/>
          <p:nvPr/>
        </p:nvSpPr>
        <p:spPr>
          <a:xfrm>
            <a:off x="649560" y="2225040"/>
            <a:ext cx="7844880" cy="693420"/>
          </a:xfrm>
          <a:prstGeom prst="roundRect">
            <a:avLst>
              <a:gd fmla="val 16667" name="adj"/>
            </a:avLst>
          </a:prstGeom>
          <a:solidFill>
            <a:srgbClr val="F0D2A0"/>
          </a:solidFill>
          <a:ln cap="flat" cmpd="sng" w="254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Do Hyeon"/>
                <a:ea typeface="Do Hyeon"/>
                <a:cs typeface="Do Hyeon"/>
                <a:sym typeface="Do Hyeon"/>
              </a:rPr>
              <a:t>know how to recognize and write simple sentences</a:t>
            </a:r>
            <a:endParaRPr/>
          </a:p>
        </p:txBody>
      </p:sp>
      <p:sp>
        <p:nvSpPr>
          <p:cNvPr id="288" name="Google Shape;288;p5"/>
          <p:cNvSpPr txBox="1"/>
          <p:nvPr/>
        </p:nvSpPr>
        <p:spPr>
          <a:xfrm>
            <a:off x="649560" y="1253184"/>
            <a:ext cx="7502548" cy="72757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By the end of the lesson, students will be able to: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6"/>
          <p:cNvSpPr txBox="1"/>
          <p:nvPr>
            <p:ph type="title"/>
          </p:nvPr>
        </p:nvSpPr>
        <p:spPr>
          <a:xfrm>
            <a:off x="720000" y="167399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3 BASIC TYPES OF SIMPLE SENTENCE </a:t>
            </a:r>
            <a:endParaRPr/>
          </a:p>
        </p:txBody>
      </p:sp>
      <p:sp>
        <p:nvSpPr>
          <p:cNvPr id="294" name="Google Shape;294;p6"/>
          <p:cNvSpPr/>
          <p:nvPr/>
        </p:nvSpPr>
        <p:spPr>
          <a:xfrm>
            <a:off x="955561" y="1097167"/>
            <a:ext cx="670939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95" name="Google Shape;295;p6"/>
          <p:cNvSpPr/>
          <p:nvPr/>
        </p:nvSpPr>
        <p:spPr>
          <a:xfrm>
            <a:off x="1932390" y="1097167"/>
            <a:ext cx="1223180" cy="493614"/>
          </a:xfrm>
          <a:prstGeom prst="rect">
            <a:avLst/>
          </a:prstGeom>
          <a:solidFill>
            <a:srgbClr val="FFC000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drink.</a:t>
            </a:r>
            <a:endParaRPr/>
          </a:p>
        </p:txBody>
      </p:sp>
      <p:sp>
        <p:nvSpPr>
          <p:cNvPr id="296" name="Google Shape;296;p6"/>
          <p:cNvSpPr/>
          <p:nvPr/>
        </p:nvSpPr>
        <p:spPr>
          <a:xfrm>
            <a:off x="955561" y="2363833"/>
            <a:ext cx="670939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97" name="Google Shape;297;p6"/>
          <p:cNvSpPr/>
          <p:nvPr/>
        </p:nvSpPr>
        <p:spPr>
          <a:xfrm>
            <a:off x="3461460" y="2366890"/>
            <a:ext cx="1313599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juice.</a:t>
            </a:r>
            <a:endParaRPr/>
          </a:p>
        </p:txBody>
      </p:sp>
      <p:sp>
        <p:nvSpPr>
          <p:cNvPr id="298" name="Google Shape;298;p6"/>
          <p:cNvSpPr/>
          <p:nvPr/>
        </p:nvSpPr>
        <p:spPr>
          <a:xfrm>
            <a:off x="955561" y="3624185"/>
            <a:ext cx="670939" cy="493614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299" name="Google Shape;299;p6"/>
          <p:cNvSpPr/>
          <p:nvPr/>
        </p:nvSpPr>
        <p:spPr>
          <a:xfrm>
            <a:off x="4515272" y="3616831"/>
            <a:ext cx="1798868" cy="508317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everyday.</a:t>
            </a:r>
            <a:endParaRPr/>
          </a:p>
        </p:txBody>
      </p:sp>
      <p:sp>
        <p:nvSpPr>
          <p:cNvPr id="300" name="Google Shape;300;p6"/>
          <p:cNvSpPr txBox="1"/>
          <p:nvPr/>
        </p:nvSpPr>
        <p:spPr>
          <a:xfrm>
            <a:off x="3757491" y="1113141"/>
            <a:ext cx="355195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1. A subject and a verb. </a:t>
            </a:r>
            <a:endParaRPr/>
          </a:p>
        </p:txBody>
      </p:sp>
      <p:sp>
        <p:nvSpPr>
          <p:cNvPr id="301" name="Google Shape;301;p6"/>
          <p:cNvSpPr txBox="1"/>
          <p:nvPr/>
        </p:nvSpPr>
        <p:spPr>
          <a:xfrm>
            <a:off x="719881" y="1659337"/>
            <a:ext cx="117692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 </a:t>
            </a:r>
            <a:endParaRPr/>
          </a:p>
        </p:txBody>
      </p:sp>
      <p:sp>
        <p:nvSpPr>
          <p:cNvPr id="302" name="Google Shape;302;p6"/>
          <p:cNvSpPr txBox="1"/>
          <p:nvPr/>
        </p:nvSpPr>
        <p:spPr>
          <a:xfrm>
            <a:off x="2170637" y="1659336"/>
            <a:ext cx="82907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verb </a:t>
            </a:r>
            <a:endParaRPr/>
          </a:p>
        </p:txBody>
      </p:sp>
      <p:sp>
        <p:nvSpPr>
          <p:cNvPr id="303" name="Google Shape;303;p6"/>
          <p:cNvSpPr txBox="1"/>
          <p:nvPr/>
        </p:nvSpPr>
        <p:spPr>
          <a:xfrm>
            <a:off x="737032" y="2902145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</a:t>
            </a:r>
            <a:endParaRPr/>
          </a:p>
        </p:txBody>
      </p:sp>
      <p:sp>
        <p:nvSpPr>
          <p:cNvPr id="304" name="Google Shape;304;p6"/>
          <p:cNvSpPr txBox="1"/>
          <p:nvPr/>
        </p:nvSpPr>
        <p:spPr>
          <a:xfrm>
            <a:off x="3627772" y="2900982"/>
            <a:ext cx="112242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object  </a:t>
            </a:r>
            <a:endParaRPr/>
          </a:p>
        </p:txBody>
      </p:sp>
      <p:sp>
        <p:nvSpPr>
          <p:cNvPr id="305" name="Google Shape;305;p6"/>
          <p:cNvSpPr txBox="1"/>
          <p:nvPr/>
        </p:nvSpPr>
        <p:spPr>
          <a:xfrm>
            <a:off x="4990530" y="2195141"/>
            <a:ext cx="394452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2. A subject, a verb and an object</a:t>
            </a:r>
            <a:endParaRPr/>
          </a:p>
        </p:txBody>
      </p:sp>
      <p:sp>
        <p:nvSpPr>
          <p:cNvPr id="306" name="Google Shape;306;p6"/>
          <p:cNvSpPr txBox="1"/>
          <p:nvPr/>
        </p:nvSpPr>
        <p:spPr>
          <a:xfrm>
            <a:off x="6453959" y="3285303"/>
            <a:ext cx="269004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3. A subject, a verb, an object and an adverb</a:t>
            </a:r>
            <a:endParaRPr/>
          </a:p>
        </p:txBody>
      </p:sp>
      <p:sp>
        <p:nvSpPr>
          <p:cNvPr id="307" name="Google Shape;307;p6"/>
          <p:cNvSpPr txBox="1"/>
          <p:nvPr/>
        </p:nvSpPr>
        <p:spPr>
          <a:xfrm>
            <a:off x="719881" y="4179211"/>
            <a:ext cx="11079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</a:t>
            </a:r>
            <a:endParaRPr/>
          </a:p>
        </p:txBody>
      </p:sp>
      <p:sp>
        <p:nvSpPr>
          <p:cNvPr id="308" name="Google Shape;308;p6"/>
          <p:cNvSpPr txBox="1"/>
          <p:nvPr/>
        </p:nvSpPr>
        <p:spPr>
          <a:xfrm>
            <a:off x="4807007" y="4179210"/>
            <a:ext cx="12153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adverb  </a:t>
            </a:r>
            <a:endParaRPr/>
          </a:p>
        </p:txBody>
      </p:sp>
      <p:sp>
        <p:nvSpPr>
          <p:cNvPr id="309" name="Google Shape;309;p6"/>
          <p:cNvSpPr/>
          <p:nvPr/>
        </p:nvSpPr>
        <p:spPr>
          <a:xfrm>
            <a:off x="1932390" y="2363833"/>
            <a:ext cx="1223180" cy="493614"/>
          </a:xfrm>
          <a:prstGeom prst="rect">
            <a:avLst/>
          </a:prstGeom>
          <a:solidFill>
            <a:srgbClr val="F5E0BF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drink</a:t>
            </a:r>
            <a:endParaRPr/>
          </a:p>
        </p:txBody>
      </p:sp>
      <p:sp>
        <p:nvSpPr>
          <p:cNvPr id="310" name="Google Shape;310;p6"/>
          <p:cNvSpPr txBox="1"/>
          <p:nvPr/>
        </p:nvSpPr>
        <p:spPr>
          <a:xfrm>
            <a:off x="2163908" y="2900982"/>
            <a:ext cx="7601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verb</a:t>
            </a:r>
            <a:endParaRPr/>
          </a:p>
        </p:txBody>
      </p:sp>
      <p:sp>
        <p:nvSpPr>
          <p:cNvPr id="311" name="Google Shape;311;p6"/>
          <p:cNvSpPr/>
          <p:nvPr/>
        </p:nvSpPr>
        <p:spPr>
          <a:xfrm>
            <a:off x="1860189" y="3627332"/>
            <a:ext cx="1139521" cy="493614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drink</a:t>
            </a:r>
            <a:endParaRPr/>
          </a:p>
        </p:txBody>
      </p:sp>
      <p:sp>
        <p:nvSpPr>
          <p:cNvPr id="312" name="Google Shape;312;p6"/>
          <p:cNvSpPr/>
          <p:nvPr/>
        </p:nvSpPr>
        <p:spPr>
          <a:xfrm>
            <a:off x="3233399" y="3623876"/>
            <a:ext cx="1048184" cy="493614"/>
          </a:xfrm>
          <a:prstGeom prst="rect">
            <a:avLst/>
          </a:prstGeom>
          <a:solidFill>
            <a:srgbClr val="F9BDD1"/>
          </a:solidFill>
          <a:ln cap="flat" cmpd="sng" w="25400">
            <a:solidFill>
              <a:srgbClr val="44454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juice</a:t>
            </a:r>
            <a:endParaRPr/>
          </a:p>
        </p:txBody>
      </p:sp>
      <p:sp>
        <p:nvSpPr>
          <p:cNvPr id="313" name="Google Shape;313;p6"/>
          <p:cNvSpPr txBox="1"/>
          <p:nvPr/>
        </p:nvSpPr>
        <p:spPr>
          <a:xfrm>
            <a:off x="2049877" y="4179211"/>
            <a:ext cx="7601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verb</a:t>
            </a:r>
            <a:endParaRPr/>
          </a:p>
        </p:txBody>
      </p:sp>
      <p:sp>
        <p:nvSpPr>
          <p:cNvPr id="314" name="Google Shape;314;p6"/>
          <p:cNvSpPr txBox="1"/>
          <p:nvPr/>
        </p:nvSpPr>
        <p:spPr>
          <a:xfrm>
            <a:off x="3275746" y="4179209"/>
            <a:ext cx="105349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object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"/>
          <p:cNvSpPr/>
          <p:nvPr/>
        </p:nvSpPr>
        <p:spPr>
          <a:xfrm>
            <a:off x="5740596" y="813502"/>
            <a:ext cx="3048870" cy="2864960"/>
          </a:xfrm>
          <a:custGeom>
            <a:rect b="b" l="l" r="r" t="t"/>
            <a:pathLst>
              <a:path extrusionOk="0" h="5390" w="5736">
                <a:moveTo>
                  <a:pt x="2327" y="0"/>
                </a:moveTo>
                <a:cubicBezTo>
                  <a:pt x="1872" y="0"/>
                  <a:pt x="1427" y="134"/>
                  <a:pt x="1043" y="452"/>
                </a:cubicBezTo>
                <a:cubicBezTo>
                  <a:pt x="775" y="669"/>
                  <a:pt x="610" y="947"/>
                  <a:pt x="506" y="1267"/>
                </a:cubicBezTo>
                <a:cubicBezTo>
                  <a:pt x="32" y="2134"/>
                  <a:pt x="1" y="3361"/>
                  <a:pt x="424" y="4145"/>
                </a:cubicBezTo>
                <a:cubicBezTo>
                  <a:pt x="881" y="4994"/>
                  <a:pt x="1728" y="5389"/>
                  <a:pt x="2600" y="5389"/>
                </a:cubicBezTo>
                <a:cubicBezTo>
                  <a:pt x="3223" y="5389"/>
                  <a:pt x="3859" y="5188"/>
                  <a:pt x="4374" y="4805"/>
                </a:cubicBezTo>
                <a:cubicBezTo>
                  <a:pt x="5664" y="3836"/>
                  <a:pt x="5736" y="2134"/>
                  <a:pt x="4612" y="1030"/>
                </a:cubicBezTo>
                <a:cubicBezTo>
                  <a:pt x="4019" y="444"/>
                  <a:pt x="3156" y="0"/>
                  <a:pt x="2327" y="0"/>
                </a:cubicBezTo>
                <a:close/>
              </a:path>
            </a:pathLst>
          </a:custGeom>
          <a:solidFill>
            <a:schemeClr val="lt1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7"/>
          <p:cNvSpPr txBox="1"/>
          <p:nvPr>
            <p:ph type="title"/>
          </p:nvPr>
        </p:nvSpPr>
        <p:spPr>
          <a:xfrm>
            <a:off x="765840" y="1689751"/>
            <a:ext cx="5067600" cy="146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8000"/>
              <a:t>PRACTICE</a:t>
            </a:r>
            <a:endParaRPr sz="8000"/>
          </a:p>
        </p:txBody>
      </p:sp>
      <p:grpSp>
        <p:nvGrpSpPr>
          <p:cNvPr id="321" name="Google Shape;321;p7"/>
          <p:cNvGrpSpPr/>
          <p:nvPr/>
        </p:nvGrpSpPr>
        <p:grpSpPr>
          <a:xfrm>
            <a:off x="5324560" y="1053645"/>
            <a:ext cx="2346327" cy="3036210"/>
            <a:chOff x="5941275" y="1195925"/>
            <a:chExt cx="2045201" cy="2751651"/>
          </a:xfrm>
        </p:grpSpPr>
        <p:sp>
          <p:nvSpPr>
            <p:cNvPr id="322" name="Google Shape;322;p7"/>
            <p:cNvSpPr/>
            <p:nvPr/>
          </p:nvSpPr>
          <p:spPr>
            <a:xfrm>
              <a:off x="6829595" y="2289989"/>
              <a:ext cx="399894" cy="566761"/>
            </a:xfrm>
            <a:custGeom>
              <a:rect b="b" l="l" r="r" t="t"/>
              <a:pathLst>
                <a:path extrusionOk="0" h="5774" w="4074">
                  <a:moveTo>
                    <a:pt x="0" y="1"/>
                  </a:moveTo>
                  <a:lnTo>
                    <a:pt x="2881" y="5773"/>
                  </a:lnTo>
                  <a:lnTo>
                    <a:pt x="4073" y="66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7"/>
            <p:cNvSpPr/>
            <p:nvPr/>
          </p:nvSpPr>
          <p:spPr>
            <a:xfrm>
              <a:off x="6028831" y="2437913"/>
              <a:ext cx="1087094" cy="1007881"/>
            </a:xfrm>
            <a:custGeom>
              <a:rect b="b" l="l" r="r" t="t"/>
              <a:pathLst>
                <a:path extrusionOk="0" h="10268" w="11075">
                  <a:moveTo>
                    <a:pt x="8195" y="0"/>
                  </a:moveTo>
                  <a:lnTo>
                    <a:pt x="7556" y="3158"/>
                  </a:lnTo>
                  <a:cubicBezTo>
                    <a:pt x="7477" y="3151"/>
                    <a:pt x="7399" y="3147"/>
                    <a:pt x="7322" y="3147"/>
                  </a:cubicBezTo>
                  <a:cubicBezTo>
                    <a:pt x="5021" y="3147"/>
                    <a:pt x="3712" y="6194"/>
                    <a:pt x="3712" y="6194"/>
                  </a:cubicBezTo>
                  <a:lnTo>
                    <a:pt x="1" y="9146"/>
                  </a:lnTo>
                  <a:lnTo>
                    <a:pt x="1061" y="10267"/>
                  </a:lnTo>
                  <a:lnTo>
                    <a:pt x="9966" y="4254"/>
                  </a:lnTo>
                  <a:cubicBezTo>
                    <a:pt x="10171" y="4109"/>
                    <a:pt x="10352" y="3916"/>
                    <a:pt x="10472" y="3699"/>
                  </a:cubicBezTo>
                  <a:lnTo>
                    <a:pt x="11075" y="2639"/>
                  </a:lnTo>
                  <a:lnTo>
                    <a:pt x="8195" y="0"/>
                  </a:lnTo>
                  <a:close/>
                </a:path>
              </a:pathLst>
            </a:custGeom>
            <a:solidFill>
              <a:srgbClr val="AE70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5941275" y="3239958"/>
              <a:ext cx="462616" cy="513364"/>
            </a:xfrm>
            <a:custGeom>
              <a:rect b="b" l="l" r="r" t="t"/>
              <a:pathLst>
                <a:path extrusionOk="0" h="5230" w="4713">
                  <a:moveTo>
                    <a:pt x="1610" y="0"/>
                  </a:moveTo>
                  <a:cubicBezTo>
                    <a:pt x="1193" y="0"/>
                    <a:pt x="1" y="999"/>
                    <a:pt x="1" y="999"/>
                  </a:cubicBezTo>
                  <a:cubicBezTo>
                    <a:pt x="1" y="999"/>
                    <a:pt x="1459" y="4507"/>
                    <a:pt x="4243" y="5230"/>
                  </a:cubicBezTo>
                  <a:cubicBezTo>
                    <a:pt x="4243" y="5230"/>
                    <a:pt x="4712" y="5024"/>
                    <a:pt x="4351" y="4338"/>
                  </a:cubicBezTo>
                  <a:cubicBezTo>
                    <a:pt x="4002" y="3675"/>
                    <a:pt x="2977" y="3012"/>
                    <a:pt x="3531" y="1518"/>
                  </a:cubicBezTo>
                  <a:cubicBezTo>
                    <a:pt x="3592" y="1373"/>
                    <a:pt x="3640" y="1060"/>
                    <a:pt x="3483" y="1024"/>
                  </a:cubicBezTo>
                  <a:cubicBezTo>
                    <a:pt x="3362" y="995"/>
                    <a:pt x="3216" y="971"/>
                    <a:pt x="3068" y="971"/>
                  </a:cubicBezTo>
                  <a:cubicBezTo>
                    <a:pt x="2776" y="971"/>
                    <a:pt x="2478" y="1065"/>
                    <a:pt x="2350" y="1409"/>
                  </a:cubicBezTo>
                  <a:lnTo>
                    <a:pt x="1917" y="951"/>
                  </a:lnTo>
                  <a:cubicBezTo>
                    <a:pt x="1917" y="951"/>
                    <a:pt x="2013" y="144"/>
                    <a:pt x="1675" y="11"/>
                  </a:cubicBezTo>
                  <a:cubicBezTo>
                    <a:pt x="1657" y="4"/>
                    <a:pt x="1635" y="0"/>
                    <a:pt x="16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6742039" y="2551481"/>
              <a:ext cx="423550" cy="261393"/>
            </a:xfrm>
            <a:custGeom>
              <a:rect b="b" l="l" r="r" t="t"/>
              <a:pathLst>
                <a:path extrusionOk="0" h="2663" w="4315">
                  <a:moveTo>
                    <a:pt x="1157" y="0"/>
                  </a:moveTo>
                  <a:lnTo>
                    <a:pt x="1" y="2446"/>
                  </a:lnTo>
                  <a:cubicBezTo>
                    <a:pt x="1" y="2446"/>
                    <a:pt x="56" y="2663"/>
                    <a:pt x="521" y="2663"/>
                  </a:cubicBezTo>
                  <a:cubicBezTo>
                    <a:pt x="840" y="2663"/>
                    <a:pt x="1351" y="2561"/>
                    <a:pt x="2170" y="2218"/>
                  </a:cubicBezTo>
                  <a:cubicBezTo>
                    <a:pt x="3929" y="1482"/>
                    <a:pt x="4315" y="1326"/>
                    <a:pt x="4279" y="687"/>
                  </a:cubicBezTo>
                  <a:cubicBezTo>
                    <a:pt x="4255" y="36"/>
                    <a:pt x="1157" y="0"/>
                    <a:pt x="1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7"/>
            <p:cNvSpPr/>
            <p:nvPr/>
          </p:nvSpPr>
          <p:spPr>
            <a:xfrm>
              <a:off x="6742039" y="2599873"/>
              <a:ext cx="427181" cy="1227950"/>
            </a:xfrm>
            <a:custGeom>
              <a:rect b="b" l="l" r="r" t="t"/>
              <a:pathLst>
                <a:path extrusionOk="0" h="12510" w="4352">
                  <a:moveTo>
                    <a:pt x="3905" y="1"/>
                  </a:moveTo>
                  <a:lnTo>
                    <a:pt x="1" y="254"/>
                  </a:lnTo>
                  <a:lnTo>
                    <a:pt x="1845" y="2906"/>
                  </a:lnTo>
                  <a:cubicBezTo>
                    <a:pt x="1" y="4520"/>
                    <a:pt x="1398" y="7774"/>
                    <a:pt x="1398" y="7774"/>
                  </a:cubicBezTo>
                  <a:lnTo>
                    <a:pt x="965" y="12509"/>
                  </a:lnTo>
                  <a:lnTo>
                    <a:pt x="2520" y="12509"/>
                  </a:lnTo>
                  <a:lnTo>
                    <a:pt x="4303" y="1917"/>
                  </a:lnTo>
                  <a:cubicBezTo>
                    <a:pt x="4351" y="1664"/>
                    <a:pt x="4327" y="1411"/>
                    <a:pt x="4255" y="1158"/>
                  </a:cubicBezTo>
                  <a:lnTo>
                    <a:pt x="3905" y="1"/>
                  </a:ln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7"/>
            <p:cNvSpPr/>
            <p:nvPr/>
          </p:nvSpPr>
          <p:spPr>
            <a:xfrm>
              <a:off x="6552793" y="2117330"/>
              <a:ext cx="609362" cy="674342"/>
            </a:xfrm>
            <a:custGeom>
              <a:rect b="b" l="l" r="r" t="t"/>
              <a:pathLst>
                <a:path extrusionOk="0" h="6870" w="6208">
                  <a:moveTo>
                    <a:pt x="1604" y="0"/>
                  </a:moveTo>
                  <a:cubicBezTo>
                    <a:pt x="1604" y="0"/>
                    <a:pt x="1" y="1326"/>
                    <a:pt x="616" y="3399"/>
                  </a:cubicBezTo>
                  <a:cubicBezTo>
                    <a:pt x="1230" y="5471"/>
                    <a:pt x="1929" y="6869"/>
                    <a:pt x="1929" y="6869"/>
                  </a:cubicBezTo>
                  <a:cubicBezTo>
                    <a:pt x="1929" y="6869"/>
                    <a:pt x="3162" y="5039"/>
                    <a:pt x="5426" y="5039"/>
                  </a:cubicBezTo>
                  <a:cubicBezTo>
                    <a:pt x="5674" y="5039"/>
                    <a:pt x="5935" y="5061"/>
                    <a:pt x="6207" y="5110"/>
                  </a:cubicBezTo>
                  <a:lnTo>
                    <a:pt x="4978" y="1543"/>
                  </a:lnTo>
                  <a:lnTo>
                    <a:pt x="16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7"/>
            <p:cNvSpPr/>
            <p:nvPr/>
          </p:nvSpPr>
          <p:spPr>
            <a:xfrm>
              <a:off x="6384846" y="1245494"/>
              <a:ext cx="910902" cy="468604"/>
            </a:xfrm>
            <a:custGeom>
              <a:rect b="b" l="l" r="r" t="t"/>
              <a:pathLst>
                <a:path extrusionOk="0" h="4774" w="9280">
                  <a:moveTo>
                    <a:pt x="3385" y="1"/>
                  </a:moveTo>
                  <a:cubicBezTo>
                    <a:pt x="3182" y="1"/>
                    <a:pt x="2994" y="95"/>
                    <a:pt x="2881" y="254"/>
                  </a:cubicBezTo>
                  <a:lnTo>
                    <a:pt x="0" y="4171"/>
                  </a:lnTo>
                  <a:lnTo>
                    <a:pt x="1001" y="4774"/>
                  </a:lnTo>
                  <a:lnTo>
                    <a:pt x="3640" y="1906"/>
                  </a:lnTo>
                  <a:lnTo>
                    <a:pt x="5869" y="2870"/>
                  </a:lnTo>
                  <a:lnTo>
                    <a:pt x="6556" y="3677"/>
                  </a:lnTo>
                  <a:lnTo>
                    <a:pt x="8267" y="4592"/>
                  </a:lnTo>
                  <a:lnTo>
                    <a:pt x="9279" y="1640"/>
                  </a:lnTo>
                  <a:cubicBezTo>
                    <a:pt x="9279" y="1640"/>
                    <a:pt x="8773" y="784"/>
                    <a:pt x="6617" y="760"/>
                  </a:cubicBezTo>
                  <a:cubicBezTo>
                    <a:pt x="6617" y="760"/>
                    <a:pt x="5688" y="61"/>
                    <a:pt x="3423" y="2"/>
                  </a:cubicBezTo>
                  <a:cubicBezTo>
                    <a:pt x="3410" y="1"/>
                    <a:pt x="3398" y="1"/>
                    <a:pt x="3385" y="1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7"/>
            <p:cNvSpPr/>
            <p:nvPr/>
          </p:nvSpPr>
          <p:spPr>
            <a:xfrm>
              <a:off x="6762161" y="1406473"/>
              <a:ext cx="923858" cy="900202"/>
            </a:xfrm>
            <a:custGeom>
              <a:rect b="b" l="l" r="r" t="t"/>
              <a:pathLst>
                <a:path extrusionOk="0" h="9171" w="9412">
                  <a:moveTo>
                    <a:pt x="5435" y="0"/>
                  </a:moveTo>
                  <a:cubicBezTo>
                    <a:pt x="4682" y="1895"/>
                    <a:pt x="3266" y="2041"/>
                    <a:pt x="2837" y="2041"/>
                  </a:cubicBezTo>
                  <a:cubicBezTo>
                    <a:pt x="2759" y="2041"/>
                    <a:pt x="2714" y="2037"/>
                    <a:pt x="2712" y="2037"/>
                  </a:cubicBezTo>
                  <a:cubicBezTo>
                    <a:pt x="1327" y="3868"/>
                    <a:pt x="1" y="6616"/>
                    <a:pt x="1" y="6616"/>
                  </a:cubicBezTo>
                  <a:lnTo>
                    <a:pt x="3905" y="9170"/>
                  </a:lnTo>
                  <a:lnTo>
                    <a:pt x="9412" y="3844"/>
                  </a:lnTo>
                  <a:cubicBezTo>
                    <a:pt x="8822" y="1880"/>
                    <a:pt x="6592" y="566"/>
                    <a:pt x="54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Google Shape;330;p7"/>
            <p:cNvSpPr/>
            <p:nvPr/>
          </p:nvSpPr>
          <p:spPr>
            <a:xfrm>
              <a:off x="7386734" y="1441908"/>
              <a:ext cx="319503" cy="287307"/>
            </a:xfrm>
            <a:custGeom>
              <a:rect b="b" l="l" r="r" t="t"/>
              <a:pathLst>
                <a:path extrusionOk="0" h="2927" w="3255">
                  <a:moveTo>
                    <a:pt x="2073" y="1"/>
                  </a:moveTo>
                  <a:lnTo>
                    <a:pt x="627" y="952"/>
                  </a:lnTo>
                  <a:cubicBezTo>
                    <a:pt x="133" y="1278"/>
                    <a:pt x="1" y="1953"/>
                    <a:pt x="325" y="2447"/>
                  </a:cubicBezTo>
                  <a:cubicBezTo>
                    <a:pt x="531" y="2759"/>
                    <a:pt x="870" y="2926"/>
                    <a:pt x="1217" y="2926"/>
                  </a:cubicBezTo>
                  <a:cubicBezTo>
                    <a:pt x="1420" y="2926"/>
                    <a:pt x="1625" y="2869"/>
                    <a:pt x="1808" y="2748"/>
                  </a:cubicBezTo>
                  <a:lnTo>
                    <a:pt x="3254" y="1796"/>
                  </a:lnTo>
                  <a:lnTo>
                    <a:pt x="2073" y="1"/>
                  </a:lnTo>
                  <a:close/>
                </a:path>
              </a:pathLst>
            </a:custGeom>
            <a:solidFill>
              <a:srgbClr val="AE704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7"/>
            <p:cNvSpPr/>
            <p:nvPr/>
          </p:nvSpPr>
          <p:spPr>
            <a:xfrm>
              <a:off x="7434046" y="1218207"/>
              <a:ext cx="460162" cy="489021"/>
            </a:xfrm>
            <a:custGeom>
              <a:rect b="b" l="l" r="r" t="t"/>
              <a:pathLst>
                <a:path extrusionOk="0" h="4982" w="4688">
                  <a:moveTo>
                    <a:pt x="2390" y="0"/>
                  </a:moveTo>
                  <a:cubicBezTo>
                    <a:pt x="1557" y="0"/>
                    <a:pt x="789" y="562"/>
                    <a:pt x="567" y="1412"/>
                  </a:cubicBezTo>
                  <a:lnTo>
                    <a:pt x="266" y="2557"/>
                  </a:lnTo>
                  <a:cubicBezTo>
                    <a:pt x="1" y="3557"/>
                    <a:pt x="603" y="4594"/>
                    <a:pt x="1603" y="4859"/>
                  </a:cubicBezTo>
                  <a:lnTo>
                    <a:pt x="1808" y="4919"/>
                  </a:lnTo>
                  <a:cubicBezTo>
                    <a:pt x="1970" y="4961"/>
                    <a:pt x="2131" y="4981"/>
                    <a:pt x="2290" y="4981"/>
                  </a:cubicBezTo>
                  <a:cubicBezTo>
                    <a:pt x="3128" y="4981"/>
                    <a:pt x="3887" y="4420"/>
                    <a:pt x="4109" y="3569"/>
                  </a:cubicBezTo>
                  <a:lnTo>
                    <a:pt x="4423" y="2425"/>
                  </a:lnTo>
                  <a:cubicBezTo>
                    <a:pt x="4688" y="1412"/>
                    <a:pt x="4085" y="376"/>
                    <a:pt x="3073" y="111"/>
                  </a:cubicBezTo>
                  <a:lnTo>
                    <a:pt x="2869" y="63"/>
                  </a:lnTo>
                  <a:cubicBezTo>
                    <a:pt x="2709" y="20"/>
                    <a:pt x="2549" y="0"/>
                    <a:pt x="2390" y="0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7"/>
            <p:cNvSpPr/>
            <p:nvPr/>
          </p:nvSpPr>
          <p:spPr>
            <a:xfrm>
              <a:off x="7447002" y="1195925"/>
              <a:ext cx="539474" cy="314693"/>
            </a:xfrm>
            <a:custGeom>
              <a:rect b="b" l="l" r="r" t="t"/>
              <a:pathLst>
                <a:path extrusionOk="0" h="3206" w="5496">
                  <a:moveTo>
                    <a:pt x="1133" y="0"/>
                  </a:moveTo>
                  <a:lnTo>
                    <a:pt x="1" y="1206"/>
                  </a:lnTo>
                  <a:lnTo>
                    <a:pt x="110" y="3206"/>
                  </a:lnTo>
                  <a:lnTo>
                    <a:pt x="314" y="2976"/>
                  </a:lnTo>
                  <a:cubicBezTo>
                    <a:pt x="568" y="2989"/>
                    <a:pt x="1158" y="3013"/>
                    <a:pt x="1158" y="3013"/>
                  </a:cubicBezTo>
                  <a:lnTo>
                    <a:pt x="1194" y="2470"/>
                  </a:lnTo>
                  <a:cubicBezTo>
                    <a:pt x="1194" y="2470"/>
                    <a:pt x="1640" y="2061"/>
                    <a:pt x="1447" y="1591"/>
                  </a:cubicBezTo>
                  <a:cubicBezTo>
                    <a:pt x="1411" y="1506"/>
                    <a:pt x="1423" y="1410"/>
                    <a:pt x="1459" y="1326"/>
                  </a:cubicBezTo>
                  <a:cubicBezTo>
                    <a:pt x="1491" y="1258"/>
                    <a:pt x="1542" y="1224"/>
                    <a:pt x="1621" y="1224"/>
                  </a:cubicBezTo>
                  <a:cubicBezTo>
                    <a:pt x="1724" y="1224"/>
                    <a:pt x="1874" y="1282"/>
                    <a:pt x="2086" y="1398"/>
                  </a:cubicBezTo>
                  <a:cubicBezTo>
                    <a:pt x="2455" y="1590"/>
                    <a:pt x="3167" y="1913"/>
                    <a:pt x="3794" y="1913"/>
                  </a:cubicBezTo>
                  <a:cubicBezTo>
                    <a:pt x="4191" y="1913"/>
                    <a:pt x="4553" y="1784"/>
                    <a:pt x="4773" y="1410"/>
                  </a:cubicBezTo>
                  <a:cubicBezTo>
                    <a:pt x="5496" y="181"/>
                    <a:pt x="1133" y="0"/>
                    <a:pt x="11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7"/>
            <p:cNvSpPr/>
            <p:nvPr/>
          </p:nvSpPr>
          <p:spPr>
            <a:xfrm>
              <a:off x="7385556" y="1378203"/>
              <a:ext cx="146745" cy="132316"/>
            </a:xfrm>
            <a:custGeom>
              <a:rect b="b" l="l" r="r" t="t"/>
              <a:pathLst>
                <a:path extrusionOk="0" h="1348" w="1495">
                  <a:moveTo>
                    <a:pt x="742" y="0"/>
                  </a:moveTo>
                  <a:cubicBezTo>
                    <a:pt x="445" y="0"/>
                    <a:pt x="177" y="200"/>
                    <a:pt x="96" y="493"/>
                  </a:cubicBezTo>
                  <a:cubicBezTo>
                    <a:pt x="0" y="854"/>
                    <a:pt x="217" y="1228"/>
                    <a:pt x="578" y="1325"/>
                  </a:cubicBezTo>
                  <a:cubicBezTo>
                    <a:pt x="635" y="1340"/>
                    <a:pt x="692" y="1348"/>
                    <a:pt x="748" y="1348"/>
                  </a:cubicBezTo>
                  <a:cubicBezTo>
                    <a:pt x="1041" y="1348"/>
                    <a:pt x="1317" y="1146"/>
                    <a:pt x="1398" y="843"/>
                  </a:cubicBezTo>
                  <a:cubicBezTo>
                    <a:pt x="1494" y="481"/>
                    <a:pt x="1277" y="120"/>
                    <a:pt x="916" y="23"/>
                  </a:cubicBezTo>
                  <a:cubicBezTo>
                    <a:pt x="858" y="8"/>
                    <a:pt x="799" y="0"/>
                    <a:pt x="742" y="0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7"/>
            <p:cNvSpPr/>
            <p:nvPr/>
          </p:nvSpPr>
          <p:spPr>
            <a:xfrm>
              <a:off x="6465237" y="1919739"/>
              <a:ext cx="261590" cy="239112"/>
            </a:xfrm>
            <a:custGeom>
              <a:rect b="b" l="l" r="r" t="t"/>
              <a:pathLst>
                <a:path extrusionOk="0" h="2436" w="2665">
                  <a:moveTo>
                    <a:pt x="1335" y="1"/>
                  </a:moveTo>
                  <a:cubicBezTo>
                    <a:pt x="766" y="1"/>
                    <a:pt x="262" y="397"/>
                    <a:pt x="145" y="977"/>
                  </a:cubicBezTo>
                  <a:cubicBezTo>
                    <a:pt x="1" y="1640"/>
                    <a:pt x="435" y="2278"/>
                    <a:pt x="1098" y="2411"/>
                  </a:cubicBezTo>
                  <a:cubicBezTo>
                    <a:pt x="1178" y="2428"/>
                    <a:pt x="1259" y="2436"/>
                    <a:pt x="1338" y="2436"/>
                  </a:cubicBezTo>
                  <a:cubicBezTo>
                    <a:pt x="1902" y="2436"/>
                    <a:pt x="2416" y="2040"/>
                    <a:pt x="2531" y="1459"/>
                  </a:cubicBezTo>
                  <a:cubicBezTo>
                    <a:pt x="2664" y="797"/>
                    <a:pt x="2231" y="158"/>
                    <a:pt x="1580" y="25"/>
                  </a:cubicBezTo>
                  <a:cubicBezTo>
                    <a:pt x="1498" y="9"/>
                    <a:pt x="1416" y="1"/>
                    <a:pt x="1335" y="1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7"/>
            <p:cNvSpPr/>
            <p:nvPr/>
          </p:nvSpPr>
          <p:spPr>
            <a:xfrm>
              <a:off x="6287867" y="1538298"/>
              <a:ext cx="233124" cy="213493"/>
            </a:xfrm>
            <a:custGeom>
              <a:rect b="b" l="l" r="r" t="t"/>
              <a:pathLst>
                <a:path extrusionOk="0" h="2175" w="2375">
                  <a:moveTo>
                    <a:pt x="1195" y="0"/>
                  </a:moveTo>
                  <a:cubicBezTo>
                    <a:pt x="683" y="0"/>
                    <a:pt x="227" y="352"/>
                    <a:pt x="121" y="875"/>
                  </a:cubicBezTo>
                  <a:cubicBezTo>
                    <a:pt x="0" y="1465"/>
                    <a:pt x="386" y="2032"/>
                    <a:pt x="964" y="2152"/>
                  </a:cubicBezTo>
                  <a:cubicBezTo>
                    <a:pt x="1039" y="2167"/>
                    <a:pt x="1113" y="2175"/>
                    <a:pt x="1187" y="2175"/>
                  </a:cubicBezTo>
                  <a:cubicBezTo>
                    <a:pt x="1694" y="2175"/>
                    <a:pt x="2149" y="1824"/>
                    <a:pt x="2254" y="1309"/>
                  </a:cubicBezTo>
                  <a:cubicBezTo>
                    <a:pt x="2375" y="718"/>
                    <a:pt x="1989" y="139"/>
                    <a:pt x="1398" y="19"/>
                  </a:cubicBezTo>
                  <a:cubicBezTo>
                    <a:pt x="1330" y="6"/>
                    <a:pt x="1262" y="0"/>
                    <a:pt x="1195" y="0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7"/>
            <p:cNvSpPr/>
            <p:nvPr/>
          </p:nvSpPr>
          <p:spPr>
            <a:xfrm>
              <a:off x="6160067" y="1611033"/>
              <a:ext cx="498149" cy="499327"/>
            </a:xfrm>
            <a:custGeom>
              <a:rect b="b" l="l" r="r" t="t"/>
              <a:pathLst>
                <a:path extrusionOk="0" h="5087" w="5075">
                  <a:moveTo>
                    <a:pt x="2531" y="1"/>
                  </a:moveTo>
                  <a:cubicBezTo>
                    <a:pt x="1134" y="1"/>
                    <a:pt x="1" y="1146"/>
                    <a:pt x="1" y="2544"/>
                  </a:cubicBezTo>
                  <a:cubicBezTo>
                    <a:pt x="1" y="3942"/>
                    <a:pt x="1134" y="5086"/>
                    <a:pt x="2531" y="5086"/>
                  </a:cubicBezTo>
                  <a:cubicBezTo>
                    <a:pt x="3942" y="5086"/>
                    <a:pt x="5075" y="3942"/>
                    <a:pt x="5075" y="2544"/>
                  </a:cubicBezTo>
                  <a:cubicBezTo>
                    <a:pt x="5075" y="1146"/>
                    <a:pt x="3942" y="1"/>
                    <a:pt x="25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7"/>
            <p:cNvSpPr/>
            <p:nvPr/>
          </p:nvSpPr>
          <p:spPr>
            <a:xfrm>
              <a:off x="6671072" y="1783791"/>
              <a:ext cx="1167583" cy="639496"/>
            </a:xfrm>
            <a:custGeom>
              <a:rect b="b" l="l" r="r" t="t"/>
              <a:pathLst>
                <a:path extrusionOk="0" h="6515" w="11895">
                  <a:moveTo>
                    <a:pt x="10340" y="0"/>
                  </a:moveTo>
                  <a:lnTo>
                    <a:pt x="8243" y="2025"/>
                  </a:lnTo>
                  <a:lnTo>
                    <a:pt x="5267" y="4531"/>
                  </a:lnTo>
                  <a:cubicBezTo>
                    <a:pt x="5267" y="4531"/>
                    <a:pt x="3881" y="3904"/>
                    <a:pt x="290" y="1952"/>
                  </a:cubicBezTo>
                  <a:lnTo>
                    <a:pt x="1" y="3398"/>
                  </a:lnTo>
                  <a:lnTo>
                    <a:pt x="4797" y="6387"/>
                  </a:lnTo>
                  <a:cubicBezTo>
                    <a:pt x="4931" y="6471"/>
                    <a:pt x="5085" y="6515"/>
                    <a:pt x="5240" y="6515"/>
                  </a:cubicBezTo>
                  <a:cubicBezTo>
                    <a:pt x="5351" y="6515"/>
                    <a:pt x="5463" y="6493"/>
                    <a:pt x="5568" y="6448"/>
                  </a:cubicBezTo>
                  <a:cubicBezTo>
                    <a:pt x="8159" y="5375"/>
                    <a:pt x="9159" y="3350"/>
                    <a:pt x="9159" y="3350"/>
                  </a:cubicBezTo>
                  <a:cubicBezTo>
                    <a:pt x="11895" y="1893"/>
                    <a:pt x="10340" y="0"/>
                    <a:pt x="10340" y="0"/>
                  </a:cubicBezTo>
                  <a:close/>
                </a:path>
              </a:pathLst>
            </a:custGeom>
            <a:solidFill>
              <a:srgbClr val="BF815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7"/>
            <p:cNvSpPr/>
            <p:nvPr/>
          </p:nvSpPr>
          <p:spPr>
            <a:xfrm>
              <a:off x="6777572" y="3644662"/>
              <a:ext cx="605632" cy="302914"/>
            </a:xfrm>
            <a:custGeom>
              <a:rect b="b" l="l" r="r" t="t"/>
              <a:pathLst>
                <a:path extrusionOk="0" h="3086" w="6170">
                  <a:moveTo>
                    <a:pt x="2491" y="1"/>
                  </a:moveTo>
                  <a:cubicBezTo>
                    <a:pt x="2468" y="1"/>
                    <a:pt x="2445" y="7"/>
                    <a:pt x="2423" y="22"/>
                  </a:cubicBezTo>
                  <a:cubicBezTo>
                    <a:pt x="2109" y="215"/>
                    <a:pt x="1687" y="600"/>
                    <a:pt x="1928" y="1107"/>
                  </a:cubicBezTo>
                  <a:lnTo>
                    <a:pt x="1290" y="1107"/>
                  </a:lnTo>
                  <a:cubicBezTo>
                    <a:pt x="1290" y="1107"/>
                    <a:pt x="889" y="600"/>
                    <a:pt x="562" y="600"/>
                  </a:cubicBezTo>
                  <a:cubicBezTo>
                    <a:pt x="522" y="600"/>
                    <a:pt x="483" y="607"/>
                    <a:pt x="446" y="625"/>
                  </a:cubicBezTo>
                  <a:cubicBezTo>
                    <a:pt x="121" y="769"/>
                    <a:pt x="0" y="2516"/>
                    <a:pt x="0" y="2516"/>
                  </a:cubicBezTo>
                  <a:cubicBezTo>
                    <a:pt x="0" y="2516"/>
                    <a:pt x="1475" y="3086"/>
                    <a:pt x="3175" y="3086"/>
                  </a:cubicBezTo>
                  <a:cubicBezTo>
                    <a:pt x="4115" y="3086"/>
                    <a:pt x="5123" y="2912"/>
                    <a:pt x="5990" y="2371"/>
                  </a:cubicBezTo>
                  <a:cubicBezTo>
                    <a:pt x="5990" y="2371"/>
                    <a:pt x="6170" y="1889"/>
                    <a:pt x="5423" y="1672"/>
                  </a:cubicBezTo>
                  <a:cubicBezTo>
                    <a:pt x="4700" y="1480"/>
                    <a:pt x="3507" y="1757"/>
                    <a:pt x="2820" y="323"/>
                  </a:cubicBezTo>
                  <a:cubicBezTo>
                    <a:pt x="2759" y="200"/>
                    <a:pt x="2620" y="1"/>
                    <a:pt x="24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8"/>
          <p:cNvSpPr txBox="1"/>
          <p:nvPr>
            <p:ph type="title"/>
          </p:nvPr>
        </p:nvSpPr>
        <p:spPr>
          <a:xfrm>
            <a:off x="610853" y="160629"/>
            <a:ext cx="7922294" cy="5029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400"/>
              <a:t>Ex 1. Tick (✓) the simple sentences. (P.21)</a:t>
            </a:r>
            <a:endParaRPr sz="2400"/>
          </a:p>
        </p:txBody>
      </p:sp>
      <p:sp>
        <p:nvSpPr>
          <p:cNvPr id="344" name="Google Shape;344;p8"/>
          <p:cNvSpPr txBox="1"/>
          <p:nvPr/>
        </p:nvSpPr>
        <p:spPr>
          <a:xfrm>
            <a:off x="640806" y="795374"/>
            <a:ext cx="6657725" cy="3682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The Japanese eat a lot of tofu.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2. She drinks lemonade every morning.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3. I don’t eat fast food, and I don’t drink soft drinks.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4. I am fit.</a:t>
            </a:r>
            <a:endParaRPr/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5. I like fish, but my sister likes meat.</a:t>
            </a:r>
            <a:endParaRPr/>
          </a:p>
        </p:txBody>
      </p:sp>
      <p:sp>
        <p:nvSpPr>
          <p:cNvPr id="345" name="Google Shape;345;p8"/>
          <p:cNvSpPr/>
          <p:nvPr/>
        </p:nvSpPr>
        <p:spPr>
          <a:xfrm>
            <a:off x="7533199" y="971046"/>
            <a:ext cx="502918" cy="502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8"/>
          <p:cNvSpPr/>
          <p:nvPr/>
        </p:nvSpPr>
        <p:spPr>
          <a:xfrm>
            <a:off x="7533199" y="1715513"/>
            <a:ext cx="502918" cy="502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8"/>
          <p:cNvSpPr/>
          <p:nvPr/>
        </p:nvSpPr>
        <p:spPr>
          <a:xfrm>
            <a:off x="7533199" y="2459980"/>
            <a:ext cx="502918" cy="502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8"/>
          <p:cNvSpPr/>
          <p:nvPr/>
        </p:nvSpPr>
        <p:spPr>
          <a:xfrm>
            <a:off x="7533199" y="3204447"/>
            <a:ext cx="502918" cy="502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8"/>
          <p:cNvSpPr/>
          <p:nvPr/>
        </p:nvSpPr>
        <p:spPr>
          <a:xfrm>
            <a:off x="7533199" y="3948914"/>
            <a:ext cx="502918" cy="5029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8F611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0" name="Google Shape;35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33199" y="729497"/>
            <a:ext cx="702931" cy="70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6318" y="1498378"/>
            <a:ext cx="702931" cy="702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6317" y="2974836"/>
            <a:ext cx="702931" cy="702931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8"/>
          <p:cNvSpPr txBox="1"/>
          <p:nvPr/>
        </p:nvSpPr>
        <p:spPr>
          <a:xfrm>
            <a:off x="1245627" y="1449733"/>
            <a:ext cx="10118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 </a:t>
            </a:r>
            <a:endParaRPr/>
          </a:p>
        </p:txBody>
      </p:sp>
      <p:sp>
        <p:nvSpPr>
          <p:cNvPr id="354" name="Google Shape;354;p8"/>
          <p:cNvSpPr txBox="1"/>
          <p:nvPr/>
        </p:nvSpPr>
        <p:spPr>
          <a:xfrm>
            <a:off x="2643777" y="1449733"/>
            <a:ext cx="7232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verb </a:t>
            </a:r>
            <a:endParaRPr/>
          </a:p>
        </p:txBody>
      </p:sp>
      <p:sp>
        <p:nvSpPr>
          <p:cNvPr id="355" name="Google Shape;355;p8"/>
          <p:cNvSpPr txBox="1"/>
          <p:nvPr/>
        </p:nvSpPr>
        <p:spPr>
          <a:xfrm>
            <a:off x="3515056" y="1449733"/>
            <a:ext cx="9092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object </a:t>
            </a:r>
            <a:endParaRPr/>
          </a:p>
        </p:txBody>
      </p:sp>
      <p:cxnSp>
        <p:nvCxnSpPr>
          <p:cNvPr id="356" name="Google Shape;356;p8"/>
          <p:cNvCxnSpPr/>
          <p:nvPr/>
        </p:nvCxnSpPr>
        <p:spPr>
          <a:xfrm>
            <a:off x="1108123" y="1449733"/>
            <a:ext cx="1535654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7" name="Google Shape;357;p8"/>
          <p:cNvCxnSpPr/>
          <p:nvPr/>
        </p:nvCxnSpPr>
        <p:spPr>
          <a:xfrm>
            <a:off x="2741365" y="1449733"/>
            <a:ext cx="454503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8" name="Google Shape;358;p8"/>
          <p:cNvCxnSpPr/>
          <p:nvPr/>
        </p:nvCxnSpPr>
        <p:spPr>
          <a:xfrm>
            <a:off x="3265999" y="1449733"/>
            <a:ext cx="1394528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9" name="Google Shape;359;p8"/>
          <p:cNvSpPr txBox="1"/>
          <p:nvPr/>
        </p:nvSpPr>
        <p:spPr>
          <a:xfrm>
            <a:off x="602215" y="2201309"/>
            <a:ext cx="101181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 </a:t>
            </a:r>
            <a:endParaRPr/>
          </a:p>
        </p:txBody>
      </p:sp>
      <p:cxnSp>
        <p:nvCxnSpPr>
          <p:cNvPr id="360" name="Google Shape;360;p8"/>
          <p:cNvCxnSpPr/>
          <p:nvPr/>
        </p:nvCxnSpPr>
        <p:spPr>
          <a:xfrm>
            <a:off x="1058188" y="2171640"/>
            <a:ext cx="405985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61" name="Google Shape;361;p8"/>
          <p:cNvCxnSpPr/>
          <p:nvPr/>
        </p:nvCxnSpPr>
        <p:spPr>
          <a:xfrm>
            <a:off x="1587056" y="2171640"/>
            <a:ext cx="670386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2" name="Google Shape;362;p8"/>
          <p:cNvSpPr txBox="1"/>
          <p:nvPr/>
        </p:nvSpPr>
        <p:spPr>
          <a:xfrm>
            <a:off x="1605394" y="2208731"/>
            <a:ext cx="72327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verb </a:t>
            </a:r>
            <a:endParaRPr/>
          </a:p>
        </p:txBody>
      </p:sp>
      <p:cxnSp>
        <p:nvCxnSpPr>
          <p:cNvPr id="363" name="Google Shape;363;p8"/>
          <p:cNvCxnSpPr/>
          <p:nvPr/>
        </p:nvCxnSpPr>
        <p:spPr>
          <a:xfrm>
            <a:off x="2406172" y="2168148"/>
            <a:ext cx="1202390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4" name="Google Shape;364;p8"/>
          <p:cNvSpPr txBox="1"/>
          <p:nvPr/>
        </p:nvSpPr>
        <p:spPr>
          <a:xfrm>
            <a:off x="2514004" y="2208731"/>
            <a:ext cx="909223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object </a:t>
            </a:r>
            <a:endParaRPr/>
          </a:p>
        </p:txBody>
      </p:sp>
      <p:cxnSp>
        <p:nvCxnSpPr>
          <p:cNvPr id="365" name="Google Shape;365;p8"/>
          <p:cNvCxnSpPr/>
          <p:nvPr/>
        </p:nvCxnSpPr>
        <p:spPr>
          <a:xfrm>
            <a:off x="3696149" y="2168148"/>
            <a:ext cx="1765489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6" name="Google Shape;366;p8"/>
          <p:cNvSpPr txBox="1"/>
          <p:nvPr/>
        </p:nvSpPr>
        <p:spPr>
          <a:xfrm>
            <a:off x="4085007" y="2208731"/>
            <a:ext cx="98777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adverb </a:t>
            </a:r>
            <a:endParaRPr/>
          </a:p>
        </p:txBody>
      </p:sp>
      <p:cxnSp>
        <p:nvCxnSpPr>
          <p:cNvPr id="367" name="Google Shape;367;p8"/>
          <p:cNvCxnSpPr/>
          <p:nvPr/>
        </p:nvCxnSpPr>
        <p:spPr>
          <a:xfrm>
            <a:off x="3602937" y="2914257"/>
            <a:ext cx="482070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8" name="Google Shape;368;p8"/>
          <p:cNvSpPr txBox="1"/>
          <p:nvPr/>
        </p:nvSpPr>
        <p:spPr>
          <a:xfrm>
            <a:off x="602215" y="3692357"/>
            <a:ext cx="440345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Subject + verb (to be) + adjective </a:t>
            </a:r>
            <a:endParaRPr/>
          </a:p>
        </p:txBody>
      </p:sp>
      <p:cxnSp>
        <p:nvCxnSpPr>
          <p:cNvPr id="369" name="Google Shape;369;p8"/>
          <p:cNvCxnSpPr/>
          <p:nvPr/>
        </p:nvCxnSpPr>
        <p:spPr>
          <a:xfrm>
            <a:off x="1058188" y="3648098"/>
            <a:ext cx="834863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70" name="Google Shape;370;p8"/>
          <p:cNvCxnSpPr/>
          <p:nvPr/>
        </p:nvCxnSpPr>
        <p:spPr>
          <a:xfrm>
            <a:off x="2257442" y="4377567"/>
            <a:ext cx="386335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"/>
          <p:cNvSpPr txBox="1"/>
          <p:nvPr>
            <p:ph type="title"/>
          </p:nvPr>
        </p:nvSpPr>
        <p:spPr>
          <a:xfrm>
            <a:off x="0" y="160629"/>
            <a:ext cx="9144000" cy="50291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 sz="2000"/>
              <a:t>Ex 2. Underline and write S (subject) and V (verb) in each simple sentence. (P.21)</a:t>
            </a:r>
            <a:br>
              <a:rPr lang="en-US" sz="2000"/>
            </a:br>
            <a:endParaRPr sz="2000"/>
          </a:p>
        </p:txBody>
      </p:sp>
      <p:sp>
        <p:nvSpPr>
          <p:cNvPr id="376" name="Google Shape;376;p9"/>
          <p:cNvSpPr txBox="1"/>
          <p:nvPr/>
        </p:nvSpPr>
        <p:spPr>
          <a:xfrm>
            <a:off x="308187" y="684529"/>
            <a:ext cx="8906400" cy="41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Vegetarians eat a lot of vegetables and fruit.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Acne causes black and white pimples on the face.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Saturdays, my brother often spends two hours exercising at the sports center.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My mother didn’t buy my favourite cheesecake.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 </a:t>
            </a: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not cleaning up our community library. </a:t>
            </a:r>
            <a:endParaRPr/>
          </a:p>
          <a:p>
            <a:pPr indent="0" lvl="0" marL="0" marR="0" rtl="0" algn="l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7" name="Google Shape;377;p9"/>
          <p:cNvCxnSpPr/>
          <p:nvPr/>
        </p:nvCxnSpPr>
        <p:spPr>
          <a:xfrm>
            <a:off x="548640" y="1121144"/>
            <a:ext cx="1197864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8" name="Google Shape;378;p9"/>
          <p:cNvSpPr txBox="1"/>
          <p:nvPr/>
        </p:nvSpPr>
        <p:spPr>
          <a:xfrm>
            <a:off x="947547" y="1135365"/>
            <a:ext cx="400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9" name="Google Shape;379;p9"/>
          <p:cNvCxnSpPr/>
          <p:nvPr/>
        </p:nvCxnSpPr>
        <p:spPr>
          <a:xfrm>
            <a:off x="1834896" y="1121144"/>
            <a:ext cx="323088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0" name="Google Shape;380;p9"/>
          <p:cNvSpPr txBox="1"/>
          <p:nvPr/>
        </p:nvSpPr>
        <p:spPr>
          <a:xfrm>
            <a:off x="1796415" y="1135364"/>
            <a:ext cx="400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1" name="Google Shape;381;p9"/>
          <p:cNvCxnSpPr/>
          <p:nvPr/>
        </p:nvCxnSpPr>
        <p:spPr>
          <a:xfrm>
            <a:off x="548640" y="1886192"/>
            <a:ext cx="475488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2" name="Google Shape;382;p9"/>
          <p:cNvSpPr txBox="1"/>
          <p:nvPr/>
        </p:nvSpPr>
        <p:spPr>
          <a:xfrm>
            <a:off x="586359" y="1886192"/>
            <a:ext cx="400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9"/>
          <p:cNvSpPr txBox="1"/>
          <p:nvPr/>
        </p:nvSpPr>
        <p:spPr>
          <a:xfrm>
            <a:off x="1271968" y="1872664"/>
            <a:ext cx="4000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4" name="Google Shape;384;p9"/>
          <p:cNvCxnSpPr/>
          <p:nvPr/>
        </p:nvCxnSpPr>
        <p:spPr>
          <a:xfrm>
            <a:off x="1147572" y="1886192"/>
            <a:ext cx="648843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5" name="Google Shape;385;p9"/>
          <p:cNvCxnSpPr/>
          <p:nvPr/>
        </p:nvCxnSpPr>
        <p:spPr>
          <a:xfrm>
            <a:off x="2023872" y="2654288"/>
            <a:ext cx="1197864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6" name="Google Shape;386;p9"/>
          <p:cNvSpPr txBox="1"/>
          <p:nvPr/>
        </p:nvSpPr>
        <p:spPr>
          <a:xfrm>
            <a:off x="2421445" y="2654288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7" name="Google Shape;387;p9"/>
          <p:cNvCxnSpPr/>
          <p:nvPr/>
        </p:nvCxnSpPr>
        <p:spPr>
          <a:xfrm>
            <a:off x="3861816" y="2654288"/>
            <a:ext cx="74676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8" name="Google Shape;388;p9"/>
          <p:cNvSpPr txBox="1"/>
          <p:nvPr/>
        </p:nvSpPr>
        <p:spPr>
          <a:xfrm>
            <a:off x="4033837" y="2654288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9"/>
          <p:cNvCxnSpPr/>
          <p:nvPr/>
        </p:nvCxnSpPr>
        <p:spPr>
          <a:xfrm>
            <a:off x="548640" y="3401048"/>
            <a:ext cx="1123378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9"/>
          <p:cNvSpPr txBox="1"/>
          <p:nvPr/>
        </p:nvSpPr>
        <p:spPr>
          <a:xfrm>
            <a:off x="944879" y="3396664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1" name="Google Shape;391;p9"/>
          <p:cNvCxnSpPr/>
          <p:nvPr/>
        </p:nvCxnSpPr>
        <p:spPr>
          <a:xfrm>
            <a:off x="1746504" y="3405808"/>
            <a:ext cx="1077659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2" name="Google Shape;392;p9"/>
          <p:cNvSpPr txBox="1"/>
          <p:nvPr/>
        </p:nvSpPr>
        <p:spPr>
          <a:xfrm>
            <a:off x="2068257" y="3396664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3" name="Google Shape;393;p9"/>
          <p:cNvCxnSpPr/>
          <p:nvPr/>
        </p:nvCxnSpPr>
        <p:spPr>
          <a:xfrm>
            <a:off x="586359" y="4156952"/>
            <a:ext cx="35852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4" name="Google Shape;394;p9"/>
          <p:cNvSpPr txBox="1"/>
          <p:nvPr/>
        </p:nvSpPr>
        <p:spPr>
          <a:xfrm>
            <a:off x="558257" y="4183876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5" name="Google Shape;395;p9"/>
          <p:cNvCxnSpPr/>
          <p:nvPr/>
        </p:nvCxnSpPr>
        <p:spPr>
          <a:xfrm>
            <a:off x="986409" y="4156952"/>
            <a:ext cx="1976247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6" name="Google Shape;396;p9"/>
          <p:cNvSpPr txBox="1"/>
          <p:nvPr/>
        </p:nvSpPr>
        <p:spPr>
          <a:xfrm>
            <a:off x="1773173" y="4183365"/>
            <a:ext cx="40271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 b="1" i="0" sz="2400" u="none" cap="none" strike="noStrik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7" name="Google Shape;397;p9"/>
          <p:cNvGrpSpPr/>
          <p:nvPr/>
        </p:nvGrpSpPr>
        <p:grpSpPr>
          <a:xfrm>
            <a:off x="7443979" y="3941063"/>
            <a:ext cx="1300964" cy="1024505"/>
            <a:chOff x="5850925" y="1671250"/>
            <a:chExt cx="1501100" cy="1174350"/>
          </a:xfrm>
        </p:grpSpPr>
        <p:sp>
          <p:nvSpPr>
            <p:cNvPr id="398" name="Google Shape;398;p9"/>
            <p:cNvSpPr/>
            <p:nvPr/>
          </p:nvSpPr>
          <p:spPr>
            <a:xfrm>
              <a:off x="6015350" y="1671400"/>
              <a:ext cx="1336675" cy="1168375"/>
            </a:xfrm>
            <a:custGeom>
              <a:rect b="b" l="l" r="r" t="t"/>
              <a:pathLst>
                <a:path extrusionOk="0" h="46735" w="53467">
                  <a:moveTo>
                    <a:pt x="13159" y="0"/>
                  </a:moveTo>
                  <a:cubicBezTo>
                    <a:pt x="10000" y="0"/>
                    <a:pt x="6944" y="1102"/>
                    <a:pt x="4542" y="3588"/>
                  </a:cubicBezTo>
                  <a:cubicBezTo>
                    <a:pt x="1483" y="6762"/>
                    <a:pt x="0" y="10981"/>
                    <a:pt x="114" y="15163"/>
                  </a:cubicBezTo>
                  <a:cubicBezTo>
                    <a:pt x="208" y="19078"/>
                    <a:pt x="1691" y="22956"/>
                    <a:pt x="4542" y="25921"/>
                  </a:cubicBezTo>
                  <a:lnTo>
                    <a:pt x="6957" y="28298"/>
                  </a:lnTo>
                  <a:lnTo>
                    <a:pt x="24595" y="45784"/>
                  </a:lnTo>
                  <a:cubicBezTo>
                    <a:pt x="25356" y="46393"/>
                    <a:pt x="25736" y="46715"/>
                    <a:pt x="26116" y="46735"/>
                  </a:cubicBezTo>
                  <a:cubicBezTo>
                    <a:pt x="26496" y="46715"/>
                    <a:pt x="26876" y="46393"/>
                    <a:pt x="27637" y="45784"/>
                  </a:cubicBezTo>
                  <a:lnTo>
                    <a:pt x="32578" y="40899"/>
                  </a:lnTo>
                  <a:lnTo>
                    <a:pt x="50045" y="22747"/>
                  </a:lnTo>
                  <a:cubicBezTo>
                    <a:pt x="53467" y="16703"/>
                    <a:pt x="52668" y="8758"/>
                    <a:pt x="47688" y="3588"/>
                  </a:cubicBezTo>
                  <a:cubicBezTo>
                    <a:pt x="45287" y="1102"/>
                    <a:pt x="42230" y="0"/>
                    <a:pt x="39072" y="0"/>
                  </a:cubicBezTo>
                  <a:cubicBezTo>
                    <a:pt x="35131" y="0"/>
                    <a:pt x="31031" y="1715"/>
                    <a:pt x="27845" y="4595"/>
                  </a:cubicBezTo>
                  <a:cubicBezTo>
                    <a:pt x="26780" y="5545"/>
                    <a:pt x="26400" y="6021"/>
                    <a:pt x="26116" y="6021"/>
                  </a:cubicBezTo>
                  <a:cubicBezTo>
                    <a:pt x="25830" y="6021"/>
                    <a:pt x="25450" y="5545"/>
                    <a:pt x="24386" y="4595"/>
                  </a:cubicBezTo>
                  <a:cubicBezTo>
                    <a:pt x="21199" y="1715"/>
                    <a:pt x="17099" y="0"/>
                    <a:pt x="13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6567000" y="2562250"/>
              <a:ext cx="262825" cy="277525"/>
            </a:xfrm>
            <a:custGeom>
              <a:rect b="b" l="l" r="r" t="t"/>
              <a:pathLst>
                <a:path extrusionOk="0" h="11101" w="10513">
                  <a:moveTo>
                    <a:pt x="7585" y="0"/>
                  </a:moveTo>
                  <a:lnTo>
                    <a:pt x="4220" y="3478"/>
                  </a:lnTo>
                  <a:lnTo>
                    <a:pt x="1" y="7660"/>
                  </a:lnTo>
                  <a:lnTo>
                    <a:pt x="2529" y="10150"/>
                  </a:lnTo>
                  <a:cubicBezTo>
                    <a:pt x="3290" y="10759"/>
                    <a:pt x="3670" y="11081"/>
                    <a:pt x="4050" y="11101"/>
                  </a:cubicBezTo>
                  <a:cubicBezTo>
                    <a:pt x="4430" y="11081"/>
                    <a:pt x="4810" y="10759"/>
                    <a:pt x="5571" y="10150"/>
                  </a:cubicBezTo>
                  <a:lnTo>
                    <a:pt x="10512" y="5265"/>
                  </a:lnTo>
                  <a:cubicBezTo>
                    <a:pt x="9144" y="3592"/>
                    <a:pt x="8174" y="1787"/>
                    <a:pt x="7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6994675" y="1671250"/>
              <a:ext cx="357350" cy="568850"/>
            </a:xfrm>
            <a:custGeom>
              <a:rect b="b" l="l" r="r" t="t"/>
              <a:pathLst>
                <a:path extrusionOk="0" h="22754" w="14294">
                  <a:moveTo>
                    <a:pt x="0" y="1"/>
                  </a:moveTo>
                  <a:lnTo>
                    <a:pt x="0" y="1"/>
                  </a:lnTo>
                  <a:cubicBezTo>
                    <a:pt x="780" y="495"/>
                    <a:pt x="1521" y="1103"/>
                    <a:pt x="2205" y="1807"/>
                  </a:cubicBezTo>
                  <a:cubicBezTo>
                    <a:pt x="7053" y="6825"/>
                    <a:pt x="7945" y="14408"/>
                    <a:pt x="4904" y="20377"/>
                  </a:cubicBezTo>
                  <a:cubicBezTo>
                    <a:pt x="6520" y="21479"/>
                    <a:pt x="8421" y="22259"/>
                    <a:pt x="10872" y="22753"/>
                  </a:cubicBezTo>
                  <a:cubicBezTo>
                    <a:pt x="14294" y="16709"/>
                    <a:pt x="13495" y="8764"/>
                    <a:pt x="8515" y="3594"/>
                  </a:cubicBezTo>
                  <a:cubicBezTo>
                    <a:pt x="6140" y="1141"/>
                    <a:pt x="3117" y="39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5850925" y="1817600"/>
              <a:ext cx="1024025" cy="474275"/>
            </a:xfrm>
            <a:custGeom>
              <a:rect b="b" l="l" r="r" t="t"/>
              <a:pathLst>
                <a:path extrusionOk="0" h="18971" w="40961">
                  <a:moveTo>
                    <a:pt x="24592" y="0"/>
                  </a:moveTo>
                  <a:cubicBezTo>
                    <a:pt x="24210" y="0"/>
                    <a:pt x="23887" y="243"/>
                    <a:pt x="23760" y="609"/>
                  </a:cubicBezTo>
                  <a:lnTo>
                    <a:pt x="19938" y="11615"/>
                  </a:lnTo>
                  <a:lnTo>
                    <a:pt x="18400" y="8878"/>
                  </a:lnTo>
                  <a:cubicBezTo>
                    <a:pt x="18247" y="8612"/>
                    <a:pt x="17981" y="8440"/>
                    <a:pt x="17696" y="8422"/>
                  </a:cubicBezTo>
                  <a:cubicBezTo>
                    <a:pt x="17676" y="8421"/>
                    <a:pt x="17656" y="8420"/>
                    <a:pt x="17636" y="8420"/>
                  </a:cubicBezTo>
                  <a:cubicBezTo>
                    <a:pt x="17355" y="8420"/>
                    <a:pt x="17095" y="8551"/>
                    <a:pt x="16917" y="8764"/>
                  </a:cubicBezTo>
                  <a:lnTo>
                    <a:pt x="14958" y="11292"/>
                  </a:lnTo>
                  <a:lnTo>
                    <a:pt x="12849" y="8745"/>
                  </a:lnTo>
                  <a:cubicBezTo>
                    <a:pt x="12678" y="8536"/>
                    <a:pt x="12431" y="8422"/>
                    <a:pt x="12165" y="8422"/>
                  </a:cubicBezTo>
                  <a:lnTo>
                    <a:pt x="893" y="8422"/>
                  </a:lnTo>
                  <a:cubicBezTo>
                    <a:pt x="399" y="8422"/>
                    <a:pt x="1" y="8821"/>
                    <a:pt x="1" y="9315"/>
                  </a:cubicBezTo>
                  <a:cubicBezTo>
                    <a:pt x="1" y="9809"/>
                    <a:pt x="399" y="10209"/>
                    <a:pt x="893" y="10209"/>
                  </a:cubicBezTo>
                  <a:lnTo>
                    <a:pt x="11747" y="10209"/>
                  </a:lnTo>
                  <a:lnTo>
                    <a:pt x="14294" y="13268"/>
                  </a:lnTo>
                  <a:cubicBezTo>
                    <a:pt x="14464" y="13478"/>
                    <a:pt x="14712" y="13592"/>
                    <a:pt x="14978" y="13592"/>
                  </a:cubicBezTo>
                  <a:lnTo>
                    <a:pt x="14996" y="13592"/>
                  </a:lnTo>
                  <a:cubicBezTo>
                    <a:pt x="15263" y="13592"/>
                    <a:pt x="15529" y="13458"/>
                    <a:pt x="15681" y="13250"/>
                  </a:cubicBezTo>
                  <a:lnTo>
                    <a:pt x="17505" y="10911"/>
                  </a:lnTo>
                  <a:lnTo>
                    <a:pt x="19350" y="14219"/>
                  </a:lnTo>
                  <a:cubicBezTo>
                    <a:pt x="19505" y="14495"/>
                    <a:pt x="19801" y="14662"/>
                    <a:pt x="20110" y="14662"/>
                  </a:cubicBezTo>
                  <a:cubicBezTo>
                    <a:pt x="20141" y="14662"/>
                    <a:pt x="20173" y="14660"/>
                    <a:pt x="20204" y="14657"/>
                  </a:cubicBezTo>
                  <a:cubicBezTo>
                    <a:pt x="20547" y="14637"/>
                    <a:pt x="20851" y="14409"/>
                    <a:pt x="20965" y="14067"/>
                  </a:cubicBezTo>
                  <a:lnTo>
                    <a:pt x="24482" y="3955"/>
                  </a:lnTo>
                  <a:lnTo>
                    <a:pt x="28207" y="18306"/>
                  </a:lnTo>
                  <a:cubicBezTo>
                    <a:pt x="28321" y="18686"/>
                    <a:pt x="28663" y="18970"/>
                    <a:pt x="29062" y="18970"/>
                  </a:cubicBezTo>
                  <a:lnTo>
                    <a:pt x="29082" y="18970"/>
                  </a:lnTo>
                  <a:cubicBezTo>
                    <a:pt x="29462" y="18970"/>
                    <a:pt x="29822" y="18704"/>
                    <a:pt x="29936" y="18324"/>
                  </a:cubicBezTo>
                  <a:lnTo>
                    <a:pt x="32237" y="10209"/>
                  </a:lnTo>
                  <a:lnTo>
                    <a:pt x="40068" y="10209"/>
                  </a:lnTo>
                  <a:cubicBezTo>
                    <a:pt x="40562" y="10209"/>
                    <a:pt x="40960" y="9809"/>
                    <a:pt x="40960" y="9315"/>
                  </a:cubicBezTo>
                  <a:cubicBezTo>
                    <a:pt x="40960" y="8821"/>
                    <a:pt x="40562" y="8422"/>
                    <a:pt x="40068" y="8422"/>
                  </a:cubicBezTo>
                  <a:lnTo>
                    <a:pt x="31571" y="8422"/>
                  </a:lnTo>
                  <a:cubicBezTo>
                    <a:pt x="31172" y="8422"/>
                    <a:pt x="30830" y="8688"/>
                    <a:pt x="30716" y="9068"/>
                  </a:cubicBezTo>
                  <a:lnTo>
                    <a:pt x="29120" y="14695"/>
                  </a:lnTo>
                  <a:lnTo>
                    <a:pt x="25450" y="667"/>
                  </a:lnTo>
                  <a:cubicBezTo>
                    <a:pt x="25356" y="287"/>
                    <a:pt x="25032" y="21"/>
                    <a:pt x="24634" y="1"/>
                  </a:cubicBezTo>
                  <a:cubicBezTo>
                    <a:pt x="24620" y="1"/>
                    <a:pt x="24606" y="0"/>
                    <a:pt x="245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6745675" y="2125075"/>
              <a:ext cx="600650" cy="720525"/>
            </a:xfrm>
            <a:custGeom>
              <a:rect b="b" l="l" r="r" t="t"/>
              <a:pathLst>
                <a:path extrusionOk="0" h="28821" w="24026">
                  <a:moveTo>
                    <a:pt x="12021" y="1"/>
                  </a:moveTo>
                  <a:cubicBezTo>
                    <a:pt x="11895" y="1"/>
                    <a:pt x="11767" y="39"/>
                    <a:pt x="11691" y="115"/>
                  </a:cubicBezTo>
                  <a:cubicBezTo>
                    <a:pt x="9048" y="2832"/>
                    <a:pt x="6045" y="4334"/>
                    <a:pt x="875" y="4981"/>
                  </a:cubicBezTo>
                  <a:cubicBezTo>
                    <a:pt x="38" y="5095"/>
                    <a:pt x="0" y="5151"/>
                    <a:pt x="0" y="6025"/>
                  </a:cubicBezTo>
                  <a:lnTo>
                    <a:pt x="0" y="15415"/>
                  </a:lnTo>
                  <a:cubicBezTo>
                    <a:pt x="0" y="15853"/>
                    <a:pt x="0" y="16023"/>
                    <a:pt x="114" y="16461"/>
                  </a:cubicBezTo>
                  <a:cubicBezTo>
                    <a:pt x="1351" y="21175"/>
                    <a:pt x="5076" y="26079"/>
                    <a:pt x="11691" y="28720"/>
                  </a:cubicBezTo>
                  <a:cubicBezTo>
                    <a:pt x="11843" y="28787"/>
                    <a:pt x="11928" y="28820"/>
                    <a:pt x="12014" y="28820"/>
                  </a:cubicBezTo>
                  <a:cubicBezTo>
                    <a:pt x="12099" y="28820"/>
                    <a:pt x="12185" y="28787"/>
                    <a:pt x="12337" y="28720"/>
                  </a:cubicBezTo>
                  <a:cubicBezTo>
                    <a:pt x="18970" y="26079"/>
                    <a:pt x="22695" y="21175"/>
                    <a:pt x="23911" y="16461"/>
                  </a:cubicBezTo>
                  <a:cubicBezTo>
                    <a:pt x="24026" y="16023"/>
                    <a:pt x="24026" y="15853"/>
                    <a:pt x="24026" y="15415"/>
                  </a:cubicBezTo>
                  <a:lnTo>
                    <a:pt x="24026" y="6025"/>
                  </a:lnTo>
                  <a:cubicBezTo>
                    <a:pt x="24026" y="5151"/>
                    <a:pt x="23988" y="5095"/>
                    <a:pt x="23171" y="4981"/>
                  </a:cubicBezTo>
                  <a:cubicBezTo>
                    <a:pt x="17981" y="4334"/>
                    <a:pt x="14978" y="2832"/>
                    <a:pt x="12337" y="115"/>
                  </a:cubicBezTo>
                  <a:cubicBezTo>
                    <a:pt x="12270" y="39"/>
                    <a:pt x="12146" y="1"/>
                    <a:pt x="120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6970450" y="2241025"/>
              <a:ext cx="375875" cy="604575"/>
            </a:xfrm>
            <a:custGeom>
              <a:rect b="b" l="l" r="r" t="t"/>
              <a:pathLst>
                <a:path extrusionOk="0" h="24183" w="15035">
                  <a:moveTo>
                    <a:pt x="12031" y="0"/>
                  </a:moveTo>
                  <a:lnTo>
                    <a:pt x="12031" y="9390"/>
                  </a:lnTo>
                  <a:cubicBezTo>
                    <a:pt x="12031" y="9846"/>
                    <a:pt x="12031" y="9998"/>
                    <a:pt x="11917" y="10435"/>
                  </a:cubicBezTo>
                  <a:cubicBezTo>
                    <a:pt x="10683" y="15168"/>
                    <a:pt x="6975" y="20052"/>
                    <a:pt x="343" y="22713"/>
                  </a:cubicBezTo>
                  <a:cubicBezTo>
                    <a:pt x="202" y="22761"/>
                    <a:pt x="126" y="22795"/>
                    <a:pt x="51" y="22795"/>
                  </a:cubicBezTo>
                  <a:cubicBezTo>
                    <a:pt x="34" y="22795"/>
                    <a:pt x="18" y="22793"/>
                    <a:pt x="1" y="22789"/>
                  </a:cubicBezTo>
                  <a:lnTo>
                    <a:pt x="1" y="22789"/>
                  </a:lnTo>
                  <a:cubicBezTo>
                    <a:pt x="837" y="23265"/>
                    <a:pt x="1729" y="23702"/>
                    <a:pt x="2700" y="24082"/>
                  </a:cubicBezTo>
                  <a:cubicBezTo>
                    <a:pt x="2852" y="24149"/>
                    <a:pt x="2937" y="24182"/>
                    <a:pt x="3023" y="24182"/>
                  </a:cubicBezTo>
                  <a:cubicBezTo>
                    <a:pt x="3108" y="24182"/>
                    <a:pt x="3194" y="24149"/>
                    <a:pt x="3346" y="24082"/>
                  </a:cubicBezTo>
                  <a:cubicBezTo>
                    <a:pt x="9979" y="21441"/>
                    <a:pt x="13704" y="16537"/>
                    <a:pt x="14920" y="11823"/>
                  </a:cubicBezTo>
                  <a:cubicBezTo>
                    <a:pt x="15035" y="11385"/>
                    <a:pt x="15035" y="11215"/>
                    <a:pt x="15035" y="10777"/>
                  </a:cubicBezTo>
                  <a:lnTo>
                    <a:pt x="15035" y="1387"/>
                  </a:lnTo>
                  <a:cubicBezTo>
                    <a:pt x="15035" y="513"/>
                    <a:pt x="14997" y="457"/>
                    <a:pt x="14180" y="343"/>
                  </a:cubicBezTo>
                  <a:cubicBezTo>
                    <a:pt x="13420" y="247"/>
                    <a:pt x="12716" y="133"/>
                    <a:pt x="120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6876375" y="2315600"/>
              <a:ext cx="339750" cy="339325"/>
            </a:xfrm>
            <a:custGeom>
              <a:rect b="b" l="l" r="r" t="t"/>
              <a:pathLst>
                <a:path extrusionOk="0" h="13573" w="13590">
                  <a:moveTo>
                    <a:pt x="5816" y="1"/>
                  </a:moveTo>
                  <a:cubicBezTo>
                    <a:pt x="5074" y="1"/>
                    <a:pt x="4466" y="591"/>
                    <a:pt x="4466" y="1331"/>
                  </a:cubicBezTo>
                  <a:lnTo>
                    <a:pt x="4466" y="4468"/>
                  </a:lnTo>
                  <a:lnTo>
                    <a:pt x="1331" y="4468"/>
                  </a:lnTo>
                  <a:cubicBezTo>
                    <a:pt x="608" y="4468"/>
                    <a:pt x="0" y="5077"/>
                    <a:pt x="0" y="5817"/>
                  </a:cubicBezTo>
                  <a:lnTo>
                    <a:pt x="0" y="7756"/>
                  </a:lnTo>
                  <a:cubicBezTo>
                    <a:pt x="0" y="8498"/>
                    <a:pt x="608" y="9106"/>
                    <a:pt x="1331" y="9106"/>
                  </a:cubicBezTo>
                  <a:lnTo>
                    <a:pt x="4466" y="9106"/>
                  </a:lnTo>
                  <a:lnTo>
                    <a:pt x="4466" y="12242"/>
                  </a:lnTo>
                  <a:cubicBezTo>
                    <a:pt x="4466" y="12984"/>
                    <a:pt x="5074" y="13572"/>
                    <a:pt x="5816" y="13572"/>
                  </a:cubicBezTo>
                  <a:lnTo>
                    <a:pt x="7773" y="13572"/>
                  </a:lnTo>
                  <a:cubicBezTo>
                    <a:pt x="8496" y="13572"/>
                    <a:pt x="9104" y="12984"/>
                    <a:pt x="9104" y="12242"/>
                  </a:cubicBezTo>
                  <a:lnTo>
                    <a:pt x="9104" y="9106"/>
                  </a:lnTo>
                  <a:lnTo>
                    <a:pt x="12241" y="9106"/>
                  </a:lnTo>
                  <a:cubicBezTo>
                    <a:pt x="12981" y="9106"/>
                    <a:pt x="13590" y="8498"/>
                    <a:pt x="13590" y="7756"/>
                  </a:cubicBezTo>
                  <a:lnTo>
                    <a:pt x="13590" y="5817"/>
                  </a:lnTo>
                  <a:cubicBezTo>
                    <a:pt x="13590" y="5077"/>
                    <a:pt x="12981" y="4468"/>
                    <a:pt x="12241" y="4468"/>
                  </a:cubicBezTo>
                  <a:lnTo>
                    <a:pt x="9104" y="4468"/>
                  </a:lnTo>
                  <a:lnTo>
                    <a:pt x="9104" y="4240"/>
                  </a:lnTo>
                  <a:lnTo>
                    <a:pt x="9104" y="1331"/>
                  </a:lnTo>
                  <a:cubicBezTo>
                    <a:pt x="9104" y="591"/>
                    <a:pt x="8496" y="1"/>
                    <a:pt x="7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HS Electives Health Subject for High School - 9th Grade: Lifetime Fitness by Slidesgo">
  <a:themeElements>
    <a:clrScheme name="Simple Light">
      <a:dk1>
        <a:srgbClr val="242424"/>
      </a:dk1>
      <a:lt1>
        <a:srgbClr val="EDEEF0"/>
      </a:lt1>
      <a:dk2>
        <a:srgbClr val="FFFFFF"/>
      </a:dk2>
      <a:lt2>
        <a:srgbClr val="8A8B8B"/>
      </a:lt2>
      <a:accent1>
        <a:srgbClr val="E7B563"/>
      </a:accent1>
      <a:accent2>
        <a:srgbClr val="F1992D"/>
      </a:accent2>
      <a:accent3>
        <a:srgbClr val="424142"/>
      </a:accent3>
      <a:accent4>
        <a:srgbClr val="383939"/>
      </a:accent4>
      <a:accent5>
        <a:srgbClr val="4D4D4D"/>
      </a:accent5>
      <a:accent6>
        <a:srgbClr val="656363"/>
      </a:accent6>
      <a:hlink>
        <a:srgbClr val="24242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